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theme/theme2.xml" ContentType="application/vnd.openxmlformats-officedocument.theme+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theme/theme3.xml" ContentType="application/vnd.openxmlformats-officedocument.theme+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theme/theme4.xml" ContentType="application/vnd.openxmlformats-officedocument.theme+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theme/theme5.xml" ContentType="application/vnd.openxmlformats-officedocument.theme+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theme/theme6.xml" ContentType="application/vnd.openxmlformats-officedocument.theme+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theme/theme7.xml" ContentType="application/vnd.openxmlformats-officedocument.theme+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theme/theme8.xml" ContentType="application/vnd.openxmlformats-officedocument.theme+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theme/themeOverride2.xml" ContentType="application/vnd.openxmlformats-officedocument.themeOverride+xml"/>
  <Override PartName="/ppt/notesSlides/notesSlide2.xml" ContentType="application/vnd.openxmlformats-officedocument.presentationml.notesSlide+xml"/>
  <Override PartName="/ppt/theme/themeOverride3.xml" ContentType="application/vnd.openxmlformats-officedocument.themeOverr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heme/themeOverride4.xml" ContentType="application/vnd.openxmlformats-officedocument.themeOverride+xml"/>
  <Override PartName="/ppt/theme/themeOverride5.xml" ContentType="application/vnd.openxmlformats-officedocument.themeOverr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heme/themeOverride6.xml" ContentType="application/vnd.openxmlformats-officedocument.themeOverride+xml"/>
  <Override PartName="/ppt/notesSlides/notesSlide17.xml" ContentType="application/vnd.openxmlformats-officedocument.presentationml.notesSlide+xml"/>
  <Override PartName="/ppt/theme/themeOverride7.xml" ContentType="application/vnd.openxmlformats-officedocument.themeOverride+xml"/>
  <Override PartName="/ppt/notesSlides/notesSlide18.xml" ContentType="application/vnd.openxmlformats-officedocument.presentationml.notesSlide+xml"/>
  <Override PartName="/ppt/theme/themeOverride8.xml" ContentType="application/vnd.openxmlformats-officedocument.themeOverride+xml"/>
  <Override PartName="/ppt/notesSlides/notesSlide19.xml" ContentType="application/vnd.openxmlformats-officedocument.presentationml.notesSlide+xml"/>
  <Override PartName="/ppt/theme/themeOverride9.xml" ContentType="application/vnd.openxmlformats-officedocument.themeOverride+xml"/>
  <Override PartName="/ppt/notesSlides/notesSlide20.xml" ContentType="application/vnd.openxmlformats-officedocument.presentationml.notesSlide+xml"/>
  <Override PartName="/ppt/theme/themeOverride10.xml" ContentType="application/vnd.openxmlformats-officedocument.themeOverr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theme/themeOverride11.xml" ContentType="application/vnd.openxmlformats-officedocument.themeOverride+xml"/>
  <Override PartName="/ppt/notesSlides/notesSlide23.xml" ContentType="application/vnd.openxmlformats-officedocument.presentationml.notesSlide+xml"/>
  <Override PartName="/ppt/theme/themeOverride12.xml" ContentType="application/vnd.openxmlformats-officedocument.themeOverride+xml"/>
  <Override PartName="/ppt/notesSlides/notesSlide24.xml" ContentType="application/vnd.openxmlformats-officedocument.presentationml.notesSlide+xml"/>
  <Override PartName="/ppt/theme/themeOverride13.xml" ContentType="application/vnd.openxmlformats-officedocument.themeOverr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theme/themeOverride14.xml" ContentType="application/vnd.openxmlformats-officedocument.themeOverr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709" r:id="rId2"/>
    <p:sldMasterId id="2147483756" r:id="rId3"/>
    <p:sldMasterId id="2147483761" r:id="rId4"/>
    <p:sldMasterId id="2147483770" r:id="rId5"/>
    <p:sldMasterId id="2147483853" r:id="rId6"/>
    <p:sldMasterId id="2147483787" r:id="rId7"/>
    <p:sldMasterId id="2147483792" r:id="rId8"/>
    <p:sldMasterId id="2147483900" r:id="rId9"/>
  </p:sldMasterIdLst>
  <p:notesMasterIdLst>
    <p:notesMasterId r:id="rId42"/>
  </p:notesMasterIdLst>
  <p:sldIdLst>
    <p:sldId id="271" r:id="rId10"/>
    <p:sldId id="1862" r:id="rId11"/>
    <p:sldId id="944" r:id="rId12"/>
    <p:sldId id="1173" r:id="rId13"/>
    <p:sldId id="260" r:id="rId14"/>
    <p:sldId id="261" r:id="rId15"/>
    <p:sldId id="263" r:id="rId16"/>
    <p:sldId id="264" r:id="rId17"/>
    <p:sldId id="265" r:id="rId18"/>
    <p:sldId id="266" r:id="rId19"/>
    <p:sldId id="267" r:id="rId20"/>
    <p:sldId id="1913" r:id="rId21"/>
    <p:sldId id="1912" r:id="rId22"/>
    <p:sldId id="1914" r:id="rId23"/>
    <p:sldId id="1904" r:id="rId24"/>
    <p:sldId id="1905" r:id="rId25"/>
    <p:sldId id="1917" r:id="rId26"/>
    <p:sldId id="1918" r:id="rId27"/>
    <p:sldId id="1919" r:id="rId28"/>
    <p:sldId id="1766" r:id="rId29"/>
    <p:sldId id="598" r:id="rId30"/>
    <p:sldId id="1906" r:id="rId31"/>
    <p:sldId id="1907" r:id="rId32"/>
    <p:sldId id="1908" r:id="rId33"/>
    <p:sldId id="1909" r:id="rId34"/>
    <p:sldId id="1827" r:id="rId35"/>
    <p:sldId id="1921" r:id="rId36"/>
    <p:sldId id="1920" r:id="rId37"/>
    <p:sldId id="279" r:id="rId38"/>
    <p:sldId id="280" r:id="rId39"/>
    <p:sldId id="1891" r:id="rId40"/>
    <p:sldId id="282"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11C63839-C961-4E4F-8D6E-FD7FE7BD46BC}">
          <p14:sldIdLst>
            <p14:sldId id="271"/>
            <p14:sldId id="1862"/>
            <p14:sldId id="944"/>
            <p14:sldId id="1173"/>
            <p14:sldId id="260"/>
            <p14:sldId id="261"/>
            <p14:sldId id="263"/>
            <p14:sldId id="264"/>
            <p14:sldId id="265"/>
            <p14:sldId id="266"/>
            <p14:sldId id="267"/>
            <p14:sldId id="1913"/>
            <p14:sldId id="1912"/>
            <p14:sldId id="1914"/>
            <p14:sldId id="1904"/>
            <p14:sldId id="1905"/>
            <p14:sldId id="1917"/>
            <p14:sldId id="1918"/>
            <p14:sldId id="1919"/>
            <p14:sldId id="1766"/>
            <p14:sldId id="598"/>
            <p14:sldId id="1906"/>
            <p14:sldId id="1907"/>
            <p14:sldId id="1908"/>
            <p14:sldId id="1909"/>
            <p14:sldId id="1827"/>
            <p14:sldId id="1921"/>
            <p14:sldId id="1920"/>
            <p14:sldId id="279"/>
            <p14:sldId id="280"/>
            <p14:sldId id="1891"/>
            <p14:sldId id="282"/>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manda Liu" initials="AL" lastIdx="1" clrIdx="0">
    <p:extLst>
      <p:ext uri="{19B8F6BF-5375-455C-9EA6-DF929625EA0E}">
        <p15:presenceInfo xmlns:p15="http://schemas.microsoft.com/office/powerpoint/2012/main" userId="9f0700bf65c3f1de" providerId="Windows Live"/>
      </p:ext>
    </p:extLst>
  </p:cmAuthor>
  <p:cmAuthor id="2" name="Guest User" initials="GU" lastIdx="1"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7214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DBA7044-2C3E-44C7-A470-81D34BE894ED}" v="1" dt="2020-12-09T05:26:03.137"/>
    <p1510:client id="{2FE7889D-D6FD-4464-AE69-1E618E1FAEEE}" v="2" dt="2020-12-10T20:41:56.044"/>
    <p1510:client id="{353D71A5-3FCA-47D7-B1CF-3D9D596A0BFD}" v="2" dt="2020-12-09T05:40:03.710"/>
    <p1510:client id="{44BB9FD3-F952-4CEA-87E6-461AA727F007}" v="254" dt="2020-12-09T05:47:04.780"/>
    <p1510:client id="{56D43013-E0A8-4F10-B944-8C653974890A}" v="44" dt="2020-12-09T18:00:44.577"/>
    <p1510:client id="{5919086C-AE7C-48BB-B640-D3FA14F3DA74}" v="21" dt="2020-12-10T11:50:01.482"/>
    <p1510:client id="{87711693-973C-7445-BC94-0EE9520E8B7F}" v="1172" dt="2020-12-09T22:55:05.895"/>
    <p1510:client id="{945AC288-1B67-4FAB-B773-FE37D0A251A6}" v="11" dt="2020-12-09T04:48:57.984"/>
    <p1510:client id="{A2CA263E-E735-428B-A2B3-2D76F9B2A8DA}" v="44" dt="2020-12-09T06:11:12.578"/>
    <p1510:client id="{AA8F4BAC-3D66-46C6-9FF7-3E91340A6E0C}" v="4333" dt="2020-12-10T02:34:52.189"/>
    <p1510:client id="{BF16DC4D-0959-4340-AB64-97B44E4C22A0}" v="94" dt="2020-12-09T23:00:20.204"/>
    <p1510:client id="{D8E1A63E-4E3A-4E9D-B924-F1C473F17408}" v="751" dt="2020-12-09T05:18:05.356"/>
    <p1510:client id="{DAED7581-E558-441C-9E5C-03BA3E41CB40}" v="1" dt="2020-12-10T12:29:40.270"/>
    <p1510:client id="{FB363BCB-9CFF-408B-91CA-5884607EC420}" v="11" dt="2020-12-09T05:23:16.870"/>
  </p1510:revLst>
</p1510:revInfo>
</file>

<file path=ppt/tableStyles.xml><?xml version="1.0" encoding="utf-8"?>
<a:tblStyleLst xmlns:a="http://schemas.openxmlformats.org/drawingml/2006/main" def="{5C22544A-7EE6-4342-B048-85BDC9FD1C3A}">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39" Type="http://schemas.openxmlformats.org/officeDocument/2006/relationships/slide" Target="slides/slide30.xml"/><Relationship Id="rId21" Type="http://schemas.openxmlformats.org/officeDocument/2006/relationships/slide" Target="slides/slide12.xml"/><Relationship Id="rId34" Type="http://schemas.openxmlformats.org/officeDocument/2006/relationships/slide" Target="slides/slide25.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7.xml"/><Relationship Id="rId29" Type="http://schemas.openxmlformats.org/officeDocument/2006/relationships/slide" Target="slides/slide20.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slide" Target="slides/slide28.xml"/><Relationship Id="rId40" Type="http://schemas.openxmlformats.org/officeDocument/2006/relationships/slide" Target="slides/slide31.xml"/><Relationship Id="rId45"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10" Type="http://schemas.openxmlformats.org/officeDocument/2006/relationships/slide" Target="slides/slide1.xml"/><Relationship Id="rId19" Type="http://schemas.openxmlformats.org/officeDocument/2006/relationships/slide" Target="slides/slide10.xml"/><Relationship Id="rId31" Type="http://schemas.openxmlformats.org/officeDocument/2006/relationships/slide" Target="slides/slide22.xml"/><Relationship Id="rId44"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commentAuthors" Target="commentAuthors.xml"/><Relationship Id="rId48" Type="http://schemas.microsoft.com/office/2015/10/relationships/revisionInfo" Target="revisionInfo.xml"/><Relationship Id="rId8" Type="http://schemas.openxmlformats.org/officeDocument/2006/relationships/slideMaster" Target="slideMasters/slideMaster8.xml"/><Relationship Id="rId3" Type="http://schemas.openxmlformats.org/officeDocument/2006/relationships/slideMaster" Target="slideMasters/slideMaster3.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theme" Target="theme/theme1.xml"/><Relationship Id="rId20" Type="http://schemas.openxmlformats.org/officeDocument/2006/relationships/slide" Target="slides/slide11.xml"/><Relationship Id="rId41" Type="http://schemas.openxmlformats.org/officeDocument/2006/relationships/slide" Target="slides/slide3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5.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ABEBA73-67FB-4CF1-88B1-CE5AEEACB623}" type="datetimeFigureOut">
              <a:rPr lang="en-US" smtClean="0"/>
              <a:t>12/10/2020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575982E-3164-4236-8662-1D31370B77BE}" type="slidenum">
              <a:rPr lang="en-US" smtClean="0"/>
              <a:t>‹#›</a:t>
            </a:fld>
            <a:endParaRPr lang="en-US"/>
          </a:p>
        </p:txBody>
      </p:sp>
    </p:spTree>
    <p:extLst>
      <p:ext uri="{BB962C8B-B14F-4D97-AF65-F5344CB8AC3E}">
        <p14:creationId xmlns:p14="http://schemas.microsoft.com/office/powerpoint/2010/main" val="30255105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From left to right</a:t>
            </a:r>
          </a:p>
          <a:p>
            <a:r>
              <a:rPr lang="en-US"/>
              <a:t>Row 1: Manuel Andrade, Jubin Taghir, Yibo Wang, Amanda Liu</a:t>
            </a:r>
          </a:p>
          <a:p>
            <a:r>
              <a:rPr lang="en-US"/>
              <a:t>Row 2: Richard Cummings, Madison Trejo, Fahim Zahir</a:t>
            </a:r>
            <a:endParaRPr lang="en-US">
              <a:cs typeface="Calibri"/>
            </a:endParaRPr>
          </a:p>
        </p:txBody>
      </p:sp>
      <p:sp>
        <p:nvSpPr>
          <p:cNvPr id="4" name="Slide Number Placeholder 3"/>
          <p:cNvSpPr>
            <a:spLocks noGrp="1"/>
          </p:cNvSpPr>
          <p:nvPr>
            <p:ph type="sldNum" sz="quarter" idx="5"/>
          </p:nvPr>
        </p:nvSpPr>
        <p:spPr/>
        <p:txBody>
          <a:bodyPr/>
          <a:lstStyle/>
          <a:p>
            <a:fld id="{7575982E-3164-4236-8662-1D31370B77BE}" type="slidenum">
              <a:rPr lang="en-US" smtClean="0"/>
              <a:t>2</a:t>
            </a:fld>
            <a:endParaRPr lang="en-US"/>
          </a:p>
        </p:txBody>
      </p:sp>
    </p:spTree>
    <p:extLst>
      <p:ext uri="{BB962C8B-B14F-4D97-AF65-F5344CB8AC3E}">
        <p14:creationId xmlns:p14="http://schemas.microsoft.com/office/powerpoint/2010/main" val="30547460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af7017b72d_5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af7017b72d_5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
                <a:cs typeface="Calibri"/>
              </a:rPr>
              <a:t>Fortunately, the same may be said about running having the output as conitnous. </a:t>
            </a:r>
            <a:endParaRPr lang="en"/>
          </a:p>
          <a:p>
            <a:r>
              <a:rPr lang="en"/>
              <a:t>This leads us to discuss our models and algorithms and see as to which variables were better. Also, we will attempt to explain why this data set is not that good after explaining the models and algorithms. Nonetheless, we must note that we used and 80/20 split to partition the data.</a:t>
            </a:r>
            <a:endParaRPr lang="en-US">
              <a:cs typeface="Calibri"/>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KNN is a model free algorithm, and here we will be using it for categorical. In this case we found the best cutoff was 0.9 with a K=1. </a:t>
            </a:r>
            <a:endParaRPr lang="en-US"/>
          </a:p>
          <a:p>
            <a:r>
              <a:rPr lang="en-US"/>
              <a:t>First, we may note that the algorithm predicted 18 actual 0s, scores 4 and lower, as being 1 (a score of 5). This is somewhat high, compared to 1, as the number of times 0 was predicted to be 0 was 41. </a:t>
            </a:r>
            <a:endParaRPr lang="en-US">
              <a:cs typeface="Calibri"/>
            </a:endParaRPr>
          </a:p>
          <a:p>
            <a:r>
              <a:rPr lang="en-US"/>
              <a:t>By contrast, we may note that the times 1 was predicted as being 0 was 28 times. This is quite high. Also, when it comes to 1 actually being predicted as 1 we may count 29 times. This is higher than 0. </a:t>
            </a:r>
            <a:endParaRPr lang="en-US">
              <a:cs typeface="Calibri"/>
            </a:endParaRPr>
          </a:p>
          <a:p>
            <a:r>
              <a:rPr lang="en-US"/>
              <a:t>Thus, it is no surprise that the overall error rate is 39.66%, which also happens to be our misclassification percentage. Also, we may note that the accuracy for the model is, (1-39.66%), 60.34%. </a:t>
            </a:r>
            <a:endParaRPr lang="en-US">
              <a:cs typeface="Calibri"/>
            </a:endParaRPr>
          </a:p>
          <a:p>
            <a:r>
              <a:rPr lang="en-US"/>
              <a:t>Moreover, it is vital to look at specificity and sensitivity too. Specifically, when looking at sensitivity it is noted that percentage of hotel scores correctly classified of being 5 is 50.88%. Also, the specificity is 69.49% indicates 69.49% of scores 4 and under are correctly classified. This is higher than sensitivity. However, even when trying different cutoffs our results are still bad. </a:t>
            </a:r>
            <a:endParaRPr lang="en-US">
              <a:cs typeface="Calibri"/>
            </a:endParaRPr>
          </a:p>
          <a:p>
            <a:r>
              <a:rPr lang="en-US"/>
              <a:t>Thus, this model should not be used with this dataset for categorical since the error rate is very high. Also, the sensitivity and specificity figures are not that great. Thus, we now proceed to KNN for classification.  </a:t>
            </a:r>
            <a:endParaRPr lang="en-US">
              <a:cs typeface="Calibri" panose="020F0502020204030204"/>
            </a:endParaRPr>
          </a:p>
          <a:p>
            <a:r>
              <a:rPr lang="en-US"/>
              <a:t> We now move forward to </a:t>
            </a:r>
            <a:r>
              <a:rPr lang="en-US" err="1"/>
              <a:t>KNn</a:t>
            </a:r>
            <a:r>
              <a:rPr lang="en-US"/>
              <a:t> for </a:t>
            </a:r>
            <a:r>
              <a:rPr lang="en-US" err="1"/>
              <a:t>continous</a:t>
            </a:r>
            <a:r>
              <a:rPr lang="en-US"/>
              <a:t>. Jubin</a:t>
            </a:r>
            <a:endParaRPr lang="en-US">
              <a:cs typeface="Calibri"/>
            </a:endParaRPr>
          </a:p>
        </p:txBody>
      </p:sp>
      <p:sp>
        <p:nvSpPr>
          <p:cNvPr id="4" name="Slide Number Placeholder 3"/>
          <p:cNvSpPr>
            <a:spLocks noGrp="1"/>
          </p:cNvSpPr>
          <p:nvPr>
            <p:ph type="sldNum" sz="quarter" idx="5"/>
          </p:nvPr>
        </p:nvSpPr>
        <p:spPr/>
        <p:txBody>
          <a:bodyPr/>
          <a:lstStyle/>
          <a:p>
            <a:fld id="{7575982E-3164-4236-8662-1D31370B77BE}" type="slidenum">
              <a:rPr lang="en-US" smtClean="0"/>
              <a:t>12</a:t>
            </a:fld>
            <a:endParaRPr lang="en-US"/>
          </a:p>
        </p:txBody>
      </p:sp>
    </p:spTree>
    <p:extLst>
      <p:ext uri="{BB962C8B-B14F-4D97-AF65-F5344CB8AC3E}">
        <p14:creationId xmlns:p14="http://schemas.microsoft.com/office/powerpoint/2010/main" val="3428206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a:effectLst/>
                <a:latin typeface="Calibri" panose="020F0502020204030204" pitchFamily="34" charset="0"/>
                <a:ea typeface="Calibri" panose="020F0502020204030204" pitchFamily="34" charset="0"/>
                <a:cs typeface="Arial" panose="020B0604020202020204" pitchFamily="34" charset="0"/>
              </a:rPr>
              <a:t>In order to find the best model for continuous </a:t>
            </a:r>
            <a:r>
              <a:rPr lang="en-US" sz="1800" err="1">
                <a:effectLst/>
                <a:latin typeface="Calibri" panose="020F0502020204030204" pitchFamily="34" charset="0"/>
                <a:ea typeface="Calibri" panose="020F0502020204030204" pitchFamily="34" charset="0"/>
                <a:cs typeface="Arial" panose="020B0604020202020204" pitchFamily="34" charset="0"/>
              </a:rPr>
              <a:t>Knn</a:t>
            </a:r>
            <a:r>
              <a:rPr lang="en-US" sz="1800">
                <a:effectLst/>
                <a:latin typeface="Calibri" panose="020F0502020204030204" pitchFamily="34" charset="0"/>
                <a:ea typeface="Calibri" panose="020F0502020204030204" pitchFamily="34" charset="0"/>
                <a:cs typeface="Arial" panose="020B0604020202020204" pitchFamily="34" charset="0"/>
              </a:rPr>
              <a:t> at first, we used different cutoffs of 0.5, 0.4, 0.3 and 0.2 to standard partitioning all variables. Furthermore, in order to find the best K the least error rate was taken into account as the most important factor followed by the R2. The results demonstrated that our model was overfitted on all cutoffs as R2 = 1 and RMSE = 0 on training metrics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effectLst/>
                <a:latin typeface="Calibri" panose="020F0502020204030204" pitchFamily="34" charset="0"/>
                <a:ea typeface="Calibri" panose="020F0502020204030204" pitchFamily="34" charset="0"/>
                <a:cs typeface="Arial" panose="020B0604020202020204" pitchFamily="34" charset="0"/>
              </a:rPr>
              <a:t>although Validation metrics also indicated a very poor model with cutoff of 0.3 and K=8 giving the best results of R2 = -0.023 and a very high error rate of RMSE = 1.08.</a:t>
            </a:r>
          </a:p>
          <a:p>
            <a:endParaRPr lang="en-US"/>
          </a:p>
        </p:txBody>
      </p:sp>
      <p:sp>
        <p:nvSpPr>
          <p:cNvPr id="4" name="Slide Number Placeholder 3"/>
          <p:cNvSpPr>
            <a:spLocks noGrp="1"/>
          </p:cNvSpPr>
          <p:nvPr>
            <p:ph type="sldNum" sz="quarter" idx="5"/>
          </p:nvPr>
        </p:nvSpPr>
        <p:spPr/>
        <p:txBody>
          <a:bodyPr/>
          <a:lstStyle/>
          <a:p>
            <a:fld id="{7575982E-3164-4236-8662-1D31370B77BE}" type="slidenum">
              <a:rPr lang="en-US" smtClean="0"/>
              <a:t>13</a:t>
            </a:fld>
            <a:endParaRPr lang="en-US"/>
          </a:p>
        </p:txBody>
      </p:sp>
    </p:spTree>
    <p:extLst>
      <p:ext uri="{BB962C8B-B14F-4D97-AF65-F5344CB8AC3E}">
        <p14:creationId xmlns:p14="http://schemas.microsoft.com/office/powerpoint/2010/main" val="24407412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a:effectLst/>
                <a:latin typeface="Calibri" panose="020F0502020204030204" pitchFamily="34" charset="0"/>
                <a:ea typeface="Calibri" panose="020F0502020204030204" pitchFamily="34" charset="0"/>
                <a:cs typeface="Arial" panose="020B0604020202020204" pitchFamily="34" charset="0"/>
              </a:rPr>
              <a:t>Therefor based on the Best subset model a set of values that are the most significant based on p-value were selected and data was partition again with 0.3 and 0.2 cutoffs which yielded better results with 70/30 partition and K = 9 having R2 = -0.08 and RMSE = 1.11 indicating this model was able to slightly describe the data better however with a significant error rate.</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effectLst/>
                <a:latin typeface="Calibri" panose="020F0502020204030204" pitchFamily="34" charset="0"/>
                <a:ea typeface="Calibri" panose="020F0502020204030204" pitchFamily="34" charset="0"/>
                <a:cs typeface="Arial" panose="020B0604020202020204" pitchFamily="34" charset="0"/>
              </a:rPr>
              <a:t>Again, data was partitioned with a 0.2 cutoff with K = 9 slightly improving the R2 (-0.27) however the error rate increased to RMSE = 1.15.</a:t>
            </a:r>
          </a:p>
          <a:p>
            <a:endParaRPr lang="en-US"/>
          </a:p>
          <a:p>
            <a:r>
              <a:rPr lang="en-US"/>
              <a:t>Finally the variables from MLR were selected which were partitioned twice using cutoff values of 0.2 and 0.3, this model had significant improvement in RMSE= 0.895 however the training data still suggested overfitting while the R2 decreased to -0.19</a:t>
            </a:r>
          </a:p>
        </p:txBody>
      </p:sp>
      <p:sp>
        <p:nvSpPr>
          <p:cNvPr id="4" name="Slide Number Placeholder 3"/>
          <p:cNvSpPr>
            <a:spLocks noGrp="1"/>
          </p:cNvSpPr>
          <p:nvPr>
            <p:ph type="sldNum" sz="quarter" idx="5"/>
          </p:nvPr>
        </p:nvSpPr>
        <p:spPr/>
        <p:txBody>
          <a:bodyPr/>
          <a:lstStyle/>
          <a:p>
            <a:fld id="{7575982E-3164-4236-8662-1D31370B77BE}" type="slidenum">
              <a:rPr lang="en-US" smtClean="0"/>
              <a:t>14</a:t>
            </a:fld>
            <a:endParaRPr lang="en-US"/>
          </a:p>
        </p:txBody>
      </p:sp>
    </p:spTree>
    <p:extLst>
      <p:ext uri="{BB962C8B-B14F-4D97-AF65-F5344CB8AC3E}">
        <p14:creationId xmlns:p14="http://schemas.microsoft.com/office/powerpoint/2010/main" val="23564920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a:solidFill>
                  <a:schemeClr val="tx1"/>
                </a:solidFill>
                <a:effectLst/>
                <a:latin typeface="+mn-lt"/>
                <a:ea typeface="+mn-ea"/>
                <a:cs typeface="+mn-cs"/>
              </a:rPr>
              <a:t>In this dataset, when we perform logistic regression we did two different models.  After we observed the default partition with  both forward and backward selection, they didn't provide a better result.  Our goal with logistic regression is to increase its sensitivity percentage to almost 1.  At the same time we need to observe what cut off rate will decrease specificity and increase sensitivity.  To get the best result, our data need to have the lowest error rate and highest sensitivity and relatively low specificity. </a:t>
            </a:r>
            <a:endParaRPr lang="en-US" b="0">
              <a:effectLst/>
            </a:endParaRPr>
          </a:p>
          <a:p>
            <a:pPr rtl="0"/>
            <a:br>
              <a:rPr lang="en-US" b="0">
                <a:effectLst/>
                <a:cs typeface="+mn-lt"/>
              </a:rPr>
            </a:br>
            <a:r>
              <a:rPr lang="en-US" sz="1200" b="0" i="0" u="none" strike="noStrike" kern="1200">
                <a:solidFill>
                  <a:schemeClr val="tx1"/>
                </a:solidFill>
                <a:effectLst/>
                <a:latin typeface="+mn-lt"/>
                <a:ea typeface="+mn-ea"/>
                <a:cs typeface="+mn-cs"/>
              </a:rPr>
              <a:t>First, we did default partition, forward model selection and default cut off rate (0.5) by using the data mining tool.  The result was shown as error rate 45, its sensitivity is about 0.5.  In our dataset, our goal is to increase sensitivity, thus we need to lower the cut off rate to 0.4.  Error rate decreased to 41 and sensitivity increased by 0.2.  It is a good sign to see an increase in sensitivity.  We try to be more aggressive and make our cut off to 0.3, both error rate and sensitivity increased.  It is not a good result at this point.</a:t>
            </a:r>
            <a:endParaRPr lang="en-US" b="0">
              <a:effectLst/>
              <a:cs typeface="Calibri"/>
            </a:endParaRPr>
          </a:p>
          <a:p>
            <a:pPr rtl="0"/>
            <a:br>
              <a:rPr lang="en-US" b="0">
                <a:effectLst/>
                <a:cs typeface="+mn-lt"/>
              </a:rPr>
            </a:br>
            <a:r>
              <a:rPr lang="en-US" sz="1200" b="0" i="0" u="none" strike="noStrike" kern="1200">
                <a:solidFill>
                  <a:schemeClr val="tx1"/>
                </a:solidFill>
                <a:effectLst/>
                <a:latin typeface="+mn-lt"/>
                <a:ea typeface="+mn-ea"/>
                <a:cs typeface="+mn-cs"/>
              </a:rPr>
              <a:t>The forward selection didn't turn out well, our team tried the second selection backward.  Unlike forward selection gave us 6 subset to pick from, backward selection gave us 15 options.  After comparing with Mallows’ CP, we end up choosing subset 2.  Similar to forward selection, the default cut off rate showed the lowest error rate at 36 and sensitivity at 0.63.  Our group aimed to bring up the sensitivity, so we modified the cut off to 0.4; sensitivity did increase, at the same time error rate increased as well.  </a:t>
            </a:r>
            <a:endParaRPr lang="en-US" b="0">
              <a:effectLst/>
              <a:cs typeface="Calibri"/>
            </a:endParaRPr>
          </a:p>
          <a:p>
            <a:br>
              <a:rPr lang="en-US" b="0">
                <a:effectLst/>
                <a:cs typeface="+mn-lt"/>
              </a:rPr>
            </a:br>
            <a:endParaRPr lang="en-US"/>
          </a:p>
        </p:txBody>
      </p:sp>
      <p:sp>
        <p:nvSpPr>
          <p:cNvPr id="4" name="Slide Number Placeholder 3"/>
          <p:cNvSpPr>
            <a:spLocks noGrp="1"/>
          </p:cNvSpPr>
          <p:nvPr>
            <p:ph type="sldNum" sz="quarter" idx="5"/>
          </p:nvPr>
        </p:nvSpPr>
        <p:spPr/>
        <p:txBody>
          <a:bodyPr/>
          <a:lstStyle/>
          <a:p>
            <a:fld id="{7575982E-3164-4236-8662-1D31370B77BE}" type="slidenum">
              <a:rPr lang="en-US" smtClean="0"/>
              <a:t>17</a:t>
            </a:fld>
            <a:endParaRPr lang="en-US"/>
          </a:p>
        </p:txBody>
      </p:sp>
    </p:spTree>
    <p:extLst>
      <p:ext uri="{BB962C8B-B14F-4D97-AF65-F5344CB8AC3E}">
        <p14:creationId xmlns:p14="http://schemas.microsoft.com/office/powerpoint/2010/main" val="5542030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t>After looking at the default partition, our group does </a:t>
            </a:r>
            <a:r>
              <a:rPr lang="en-US" err="1"/>
              <a:t>no't</a:t>
            </a:r>
            <a:r>
              <a:rPr lang="en-US"/>
              <a:t> think the 60 and 40 model will provide a good result; thus we customized the partition into 80 and 20 modeling.  Similar to the default partition, customized partitions will perform both forward and backward selection, and compare which one will bring better results. With 80 and 20 partitions, let’s focus on forward selection first, since that is the most common method.  During the process, forward selection gave 5 subsets to this dataset, we used subset 5 to run further logistic regression after evaluating Mallows’ CP. The result of forward selection with default cut off doesn’t have a good outcome, its error rate at 33 and its sensitivity is at 0.574.  Due to the fact that we want high specificity we define 0.574 specificity as low and we took a lower cut off rate.  While we observed 0.4 cut off, we found both its error rate and sensitivity increase.  So far, sensitivity reached highest at forward selection 0.4 cut off.  </a:t>
            </a:r>
          </a:p>
          <a:p>
            <a:pPr marL="0" marR="0" indent="0" algn="l" defTabSz="914400" rtl="0" eaLnBrk="1" fontAlgn="auto" latinLnBrk="0" hangingPunct="1">
              <a:lnSpc>
                <a:spcPct val="100000"/>
              </a:lnSpc>
              <a:spcBef>
                <a:spcPts val="0"/>
              </a:spcBef>
              <a:spcAft>
                <a:spcPts val="0"/>
              </a:spcAft>
              <a:buClrTx/>
              <a:buSzTx/>
              <a:buFontTx/>
              <a:buNone/>
              <a:tabLst/>
              <a:defRPr/>
            </a:pPr>
            <a:br>
              <a:rPr lang="en-US"/>
            </a:br>
            <a:r>
              <a:rPr lang="en-US"/>
              <a:t>Moreover, we still want to look at backward selection within partition 80 and 20.  While performing backward selection, the model gave 15 subsets to evaluate. We looked at Mallows' CP and found subset 2 as our partition goal.  Like the other three, backward selection was run at default cut off to produce the number for comparison.  Both 60/40 and 80/20 partitions share similar results when cut off rate on default 0.5.  At this model, the error rate is around 35, and sensitivity at 0.57.  When the model cut off at 0.4, the error rate decreased to 33 and increased with its sensitivity to 0.78.</a:t>
            </a:r>
          </a:p>
          <a:p>
            <a:pPr marL="0" marR="0" indent="0" algn="l" defTabSz="914400" rtl="0" eaLnBrk="1" fontAlgn="auto" latinLnBrk="0" hangingPunct="1">
              <a:lnSpc>
                <a:spcPct val="100000"/>
              </a:lnSpc>
              <a:spcBef>
                <a:spcPts val="0"/>
              </a:spcBef>
              <a:spcAft>
                <a:spcPts val="0"/>
              </a:spcAft>
              <a:buClrTx/>
              <a:buSzTx/>
              <a:buFontTx/>
              <a:buNone/>
              <a:tabLst/>
              <a:defRPr/>
            </a:pPr>
            <a:br>
              <a:rPr lang="en-US"/>
            </a:br>
            <a:r>
              <a:rPr lang="en-US"/>
              <a:t>Compared with all results with both partitions and all types of cut off rate, we did observations on all results and found 80/20 partitions, backward selection and cut off rate at 0.4 give the best result among them. After observation with this dataset, our team concluded several reasons why this dataset is underperformance.  This could be due to how simple the model is or features input are too simple on this dataset.  </a:t>
            </a:r>
          </a:p>
          <a:p>
            <a:pPr marL="0" marR="0" indent="0" algn="l" defTabSz="914400" rtl="0" eaLnBrk="1" fontAlgn="auto" latinLnBrk="0" hangingPunct="1">
              <a:lnSpc>
                <a:spcPct val="100000"/>
              </a:lnSpc>
              <a:spcBef>
                <a:spcPts val="0"/>
              </a:spcBef>
              <a:spcAft>
                <a:spcPts val="0"/>
              </a:spcAft>
              <a:buClrTx/>
              <a:buSzTx/>
              <a:buFontTx/>
              <a:buNone/>
              <a:tabLst/>
              <a:defRPr/>
            </a:pPr>
            <a:br>
              <a:rPr lang="en-US"/>
            </a:br>
            <a:endParaRPr lang="en-US"/>
          </a:p>
        </p:txBody>
      </p:sp>
      <p:sp>
        <p:nvSpPr>
          <p:cNvPr id="4" name="Slide Number Placeholder 3"/>
          <p:cNvSpPr>
            <a:spLocks noGrp="1"/>
          </p:cNvSpPr>
          <p:nvPr>
            <p:ph type="sldNum" sz="quarter" idx="5"/>
          </p:nvPr>
        </p:nvSpPr>
        <p:spPr/>
        <p:txBody>
          <a:bodyPr/>
          <a:lstStyle/>
          <a:p>
            <a:fld id="{7575982E-3164-4236-8662-1D31370B77BE}" type="slidenum">
              <a:rPr lang="en-US" smtClean="0"/>
              <a:t>18</a:t>
            </a:fld>
            <a:endParaRPr lang="en-US"/>
          </a:p>
        </p:txBody>
      </p:sp>
    </p:spTree>
    <p:extLst>
      <p:ext uri="{BB962C8B-B14F-4D97-AF65-F5344CB8AC3E}">
        <p14:creationId xmlns:p14="http://schemas.microsoft.com/office/powerpoint/2010/main" val="32190769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7575982E-3164-4236-8662-1D31370B77BE}" type="slidenum">
              <a:rPr lang="en-US" smtClean="0"/>
              <a:t>19</a:t>
            </a:fld>
            <a:endParaRPr lang="en-US"/>
          </a:p>
        </p:txBody>
      </p:sp>
    </p:spTree>
    <p:extLst>
      <p:ext uri="{BB962C8B-B14F-4D97-AF65-F5344CB8AC3E}">
        <p14:creationId xmlns:p14="http://schemas.microsoft.com/office/powerpoint/2010/main" val="37688834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For the multiple linear regression models the feature selections and the methods on hand that we used where backwards elimination forward selection sequential replacement stepwise selection and ensemble in ensemble we used boosting and random forestry which are more typically used in machine learning models. For the majority of the data set when we applied the methods towards our data the results were typically characteristic of a model that we would say is underspecified or mis specified, this misspecification of our model essentially could mean that we lack enough data to create a strong enough predictive model. Whether we used any of the seven methods at our disposal The results were rather similar. When checking the training data and the validation data for each model the pattern that we noticed was that the R-squared and adjusted R-squared including the RMSE where characteristic of a model that is poorly optimize to its parameters. This in essence means that we don't have enough data to create a model that would give a strong enough relationship between our inputs our desired target variable which was score there are several factors for why our model might be mis specified which we will go into later in the slides. In order to exhaust all our options with the limited data set that we used more complex techniques and we decided to go towards  boosting and random forest tree. We wanted to minimize the bias variance and try to prevent overfitting of the training data. these two models use specific algorithms that help parse and manipulate our data set in such a way that is more efficient in preventing overfitting of the training data and emphasizing the validation data in terms of the parameters that we use, however unfortunately these two methods performed worse in the validation data resulting in an R square of negative. A  R-squared of negative essentially means that if we were to draw a horizontal line through our model or graph then it would be better than using the method prescribed.  </a:t>
            </a:r>
          </a:p>
        </p:txBody>
      </p:sp>
      <p:sp>
        <p:nvSpPr>
          <p:cNvPr id="4" name="Slide Number Placeholder 3"/>
          <p:cNvSpPr>
            <a:spLocks noGrp="1"/>
          </p:cNvSpPr>
          <p:nvPr>
            <p:ph type="sldNum" sz="quarter" idx="5"/>
          </p:nvPr>
        </p:nvSpPr>
        <p:spPr/>
        <p:txBody>
          <a:bodyPr/>
          <a:lstStyle/>
          <a:p>
            <a:fld id="{7575982E-3164-4236-8662-1D31370B77BE}" type="slidenum">
              <a:rPr lang="en-US" smtClean="0"/>
              <a:t>20</a:t>
            </a:fld>
            <a:endParaRPr lang="en-US"/>
          </a:p>
        </p:txBody>
      </p:sp>
    </p:spTree>
    <p:extLst>
      <p:ext uri="{BB962C8B-B14F-4D97-AF65-F5344CB8AC3E}">
        <p14:creationId xmlns:p14="http://schemas.microsoft.com/office/powerpoint/2010/main" val="25584921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As a primary example when looking at the best subset model we can gather from our analysis when we look at the RMSE and the R-squared value that our model poorly fits and poorly predicts the true value of our data. With an error rate of 97% and an R-squared value of nine percent we are looking at a model that misclassifies 97% of the time the predicted value versus the true score and has a correlation of 9% which is rather low. However, one thing to be noted is that in model such as this a correlation of 13% and above is common so we should be hesitant and dive deeper into our data set and model in order to tease out any relationships manually. One interesting pattern that we notice throughout each method that is run is that our training data tends to do </a:t>
            </a:r>
            <a:r>
              <a:rPr lang="en-US" b="1"/>
              <a:t>better</a:t>
            </a:r>
            <a:r>
              <a:rPr lang="en-US"/>
              <a:t> than our validation data even though we've gone with an 8020 split we've decided that 80% of our data should be focused on training our actual model while 20% should be used for testing and validating. The assumption was that if using an 8020 model we would compensate for the lack of data by training our models with the majority of our data set however this is proven wrong as you can see. Furthermore, when we look at our regression summary, we can see that our R-squared an adjusted R-squared ranges from 8 to 11% with an error of .97 at once again further ingraining that this in fact is a bad model regardless of which method we choose or how we change our parameters and inputs. Further looking at the coefficients and significance table we can tease out that the number of rooms the type of travelers the review weekday for Tuesday and Wednesday seem to be more important factors due to their P value being lower than our Alpha therefore we cannot reject our null hypothesis that they are not important inputs yeah. </a:t>
            </a:r>
          </a:p>
        </p:txBody>
      </p:sp>
      <p:sp>
        <p:nvSpPr>
          <p:cNvPr id="4" name="Slide Number Placeholder 3"/>
          <p:cNvSpPr>
            <a:spLocks noGrp="1"/>
          </p:cNvSpPr>
          <p:nvPr>
            <p:ph type="sldNum" sz="quarter" idx="5"/>
          </p:nvPr>
        </p:nvSpPr>
        <p:spPr/>
        <p:txBody>
          <a:bodyPr/>
          <a:lstStyle/>
          <a:p>
            <a:fld id="{7575982E-3164-4236-8662-1D31370B77BE}" type="slidenum">
              <a:rPr lang="en-US" smtClean="0"/>
              <a:t>21</a:t>
            </a:fld>
            <a:endParaRPr lang="en-US"/>
          </a:p>
        </p:txBody>
      </p:sp>
    </p:spTree>
    <p:extLst>
      <p:ext uri="{BB962C8B-B14F-4D97-AF65-F5344CB8AC3E}">
        <p14:creationId xmlns:p14="http://schemas.microsoft.com/office/powerpoint/2010/main" val="33076647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Looking at a visual representation of our best subset model when we look at the validation visualization, we see that we've plotted prediction versus residual and we can see that there is an odd trend of it having a downward sloping linear shift.  The first thing we can assume is that there's very little correlation between our data set seeing as our predicted score and our residual have a high amount of variance and by variance, we mean that when we look at the true score and we compare it to the predicted score the margin of error is quite high. This margin of error is further cemented by looking at our R-squared and RRMSE values and seeing that in fact our models are poorly optimized for prediction. they are poorly optimized in the sense that our inputs are either too few, not strong enough, or irrelevant to predicting our target variable.  Furthermore, when we look at the visualization of our variance on the right hand side, we can see that our target variable which is score ranging from one to five; we notice that there is a high indication of variance looking at score one , score 2, score 3, score 4 and, score 5. The values that are plotted show a high amount of variability which we can notice by how the graph zigzags up and down showing instability in our prediction and our model, ideally, we would want a model that predicts fairly close towards our score with very little deviation but as you can see this is not true for our data set and our methods used </a:t>
            </a:r>
          </a:p>
        </p:txBody>
      </p:sp>
      <p:sp>
        <p:nvSpPr>
          <p:cNvPr id="4" name="Slide Number Placeholder 3"/>
          <p:cNvSpPr>
            <a:spLocks noGrp="1"/>
          </p:cNvSpPr>
          <p:nvPr>
            <p:ph type="sldNum" sz="quarter" idx="5"/>
          </p:nvPr>
        </p:nvSpPr>
        <p:spPr/>
        <p:txBody>
          <a:bodyPr/>
          <a:lstStyle/>
          <a:p>
            <a:fld id="{7575982E-3164-4236-8662-1D31370B77BE}" type="slidenum">
              <a:rPr lang="en-US" smtClean="0"/>
              <a:t>22</a:t>
            </a:fld>
            <a:endParaRPr lang="en-US"/>
          </a:p>
        </p:txBody>
      </p:sp>
    </p:spTree>
    <p:extLst>
      <p:ext uri="{BB962C8B-B14F-4D97-AF65-F5344CB8AC3E}">
        <p14:creationId xmlns:p14="http://schemas.microsoft.com/office/powerpoint/2010/main" val="32808434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None/>
            </a:pPr>
            <a:endParaRPr lang="en-US" sz="600"/>
          </a:p>
          <a:p>
            <a:pPr marL="457200" lvl="0" indent="-285750" algn="l" rtl="0">
              <a:lnSpc>
                <a:spcPct val="115000"/>
              </a:lnSpc>
              <a:spcBef>
                <a:spcPts val="0"/>
              </a:spcBef>
              <a:spcAft>
                <a:spcPts val="0"/>
              </a:spcAft>
              <a:buClr>
                <a:srgbClr val="000000"/>
              </a:buClr>
              <a:buSzPts val="900"/>
              <a:buFont typeface="Roboto"/>
              <a:buChar char="●"/>
            </a:pPr>
            <a:r>
              <a:rPr lang="en-US" sz="1200">
                <a:latin typeface="Roboto"/>
                <a:ea typeface="Roboto"/>
                <a:cs typeface="Roboto"/>
                <a:sym typeface="Roboto"/>
              </a:rPr>
              <a:t>Introduction: Madison</a:t>
            </a:r>
          </a:p>
          <a:p>
            <a:pPr marL="457200" lvl="0" indent="-285750" algn="l" rtl="0">
              <a:lnSpc>
                <a:spcPct val="115000"/>
              </a:lnSpc>
              <a:spcBef>
                <a:spcPts val="0"/>
              </a:spcBef>
              <a:spcAft>
                <a:spcPts val="0"/>
              </a:spcAft>
              <a:buClr>
                <a:srgbClr val="000000"/>
              </a:buClr>
              <a:buSzPts val="900"/>
              <a:buFont typeface="Roboto"/>
              <a:buChar char="●"/>
            </a:pPr>
            <a:r>
              <a:rPr lang="en-US" sz="1200">
                <a:latin typeface="Roboto"/>
                <a:ea typeface="Roboto"/>
                <a:cs typeface="Roboto"/>
                <a:sym typeface="Roboto"/>
              </a:rPr>
              <a:t>Data Cleaning &amp; Preprocessing: Manny </a:t>
            </a:r>
          </a:p>
          <a:p>
            <a:pPr marL="457200" lvl="0" indent="-285750" algn="l" rtl="0">
              <a:lnSpc>
                <a:spcPct val="115000"/>
              </a:lnSpc>
              <a:spcBef>
                <a:spcPts val="0"/>
              </a:spcBef>
              <a:spcAft>
                <a:spcPts val="0"/>
              </a:spcAft>
              <a:buClr>
                <a:srgbClr val="000000"/>
              </a:buClr>
              <a:buSzPts val="900"/>
              <a:buFont typeface="Roboto"/>
              <a:buChar char="●"/>
            </a:pPr>
            <a:r>
              <a:rPr lang="en-US" sz="1200">
                <a:latin typeface="Roboto"/>
                <a:ea typeface="Roboto"/>
                <a:cs typeface="Roboto"/>
                <a:sym typeface="Roboto"/>
              </a:rPr>
              <a:t>Data Mining Tasks: Manny</a:t>
            </a:r>
          </a:p>
          <a:p>
            <a:pPr marL="457200" lvl="0" indent="-285750" algn="l" rtl="0">
              <a:lnSpc>
                <a:spcPct val="115000"/>
              </a:lnSpc>
              <a:spcBef>
                <a:spcPts val="0"/>
              </a:spcBef>
              <a:spcAft>
                <a:spcPts val="0"/>
              </a:spcAft>
              <a:buClr>
                <a:srgbClr val="000000"/>
              </a:buClr>
              <a:buSzPts val="900"/>
              <a:buFont typeface="Roboto"/>
              <a:buChar char="●"/>
            </a:pPr>
            <a:r>
              <a:rPr lang="en-US" sz="1200">
                <a:latin typeface="Roboto"/>
                <a:ea typeface="Roboto"/>
                <a:cs typeface="Roboto"/>
                <a:sym typeface="Roboto"/>
              </a:rPr>
              <a:t>KNN: Manuel/Jubin</a:t>
            </a:r>
          </a:p>
          <a:p>
            <a:pPr marL="457200" lvl="0" indent="-285750" algn="l" rtl="0">
              <a:lnSpc>
                <a:spcPct val="115000"/>
              </a:lnSpc>
              <a:spcBef>
                <a:spcPts val="0"/>
              </a:spcBef>
              <a:spcAft>
                <a:spcPts val="0"/>
              </a:spcAft>
              <a:buClr>
                <a:srgbClr val="000000"/>
              </a:buClr>
              <a:buSzPts val="900"/>
              <a:buFont typeface="Roboto"/>
              <a:buChar char="●"/>
            </a:pPr>
            <a:r>
              <a:rPr lang="en-US" sz="1200">
                <a:latin typeface="Roboto"/>
                <a:ea typeface="Roboto"/>
                <a:cs typeface="Roboto"/>
                <a:sym typeface="Roboto"/>
              </a:rPr>
              <a:t>Logistic Regression: Amanda</a:t>
            </a:r>
          </a:p>
          <a:p>
            <a:pPr marL="457200" lvl="0" indent="-285750" algn="l" rtl="0">
              <a:lnSpc>
                <a:spcPct val="115000"/>
              </a:lnSpc>
              <a:spcBef>
                <a:spcPts val="0"/>
              </a:spcBef>
              <a:spcAft>
                <a:spcPts val="0"/>
              </a:spcAft>
              <a:buClr>
                <a:srgbClr val="000000"/>
              </a:buClr>
              <a:buSzPts val="900"/>
              <a:buFont typeface="Roboto"/>
              <a:buChar char="●"/>
            </a:pPr>
            <a:r>
              <a:rPr lang="en-US" sz="1200">
                <a:latin typeface="Roboto"/>
                <a:ea typeface="Roboto"/>
                <a:cs typeface="Roboto"/>
                <a:sym typeface="Roboto"/>
              </a:rPr>
              <a:t>CART: Ricky</a:t>
            </a:r>
          </a:p>
          <a:p>
            <a:pPr marL="457200" lvl="0" indent="-285750" algn="l" rtl="0">
              <a:lnSpc>
                <a:spcPct val="115000"/>
              </a:lnSpc>
              <a:spcBef>
                <a:spcPts val="0"/>
              </a:spcBef>
              <a:spcAft>
                <a:spcPts val="0"/>
              </a:spcAft>
              <a:buClr>
                <a:srgbClr val="000000"/>
              </a:buClr>
              <a:buSzPts val="900"/>
              <a:buFont typeface="Roboto"/>
              <a:buChar char="●"/>
            </a:pPr>
            <a:r>
              <a:rPr lang="en-US" sz="1200">
                <a:latin typeface="Roboto"/>
                <a:ea typeface="Roboto"/>
                <a:cs typeface="Roboto"/>
                <a:sym typeface="Roboto"/>
              </a:rPr>
              <a:t>Multiple Linear Regression: Fahim</a:t>
            </a:r>
          </a:p>
          <a:p>
            <a:pPr marL="457200" lvl="0" indent="-285750" algn="l" rtl="0">
              <a:lnSpc>
                <a:spcPct val="115000"/>
              </a:lnSpc>
              <a:spcBef>
                <a:spcPts val="0"/>
              </a:spcBef>
              <a:spcAft>
                <a:spcPts val="0"/>
              </a:spcAft>
              <a:buClr>
                <a:srgbClr val="000000"/>
              </a:buClr>
              <a:buSzPts val="900"/>
              <a:buFont typeface="Roboto"/>
              <a:buChar char="●"/>
            </a:pPr>
            <a:r>
              <a:rPr lang="en-US" sz="1200">
                <a:latin typeface="Roboto"/>
                <a:ea typeface="Roboto"/>
                <a:cs typeface="Roboto"/>
                <a:sym typeface="Roboto"/>
              </a:rPr>
              <a:t>Best Model: Fahim/</a:t>
            </a:r>
            <a:r>
              <a:rPr lang="en-US" sz="1200" err="1">
                <a:latin typeface="Roboto"/>
                <a:ea typeface="Roboto"/>
                <a:cs typeface="Roboto"/>
                <a:sym typeface="Roboto"/>
              </a:rPr>
              <a:t>Yibo</a:t>
            </a:r>
            <a:endParaRPr lang="en-US" sz="1200">
              <a:latin typeface="Roboto"/>
              <a:ea typeface="Roboto"/>
              <a:cs typeface="Roboto"/>
              <a:sym typeface="Roboto"/>
            </a:endParaRPr>
          </a:p>
          <a:p>
            <a:pPr marL="457200" lvl="0" indent="-285750" algn="l" rtl="0">
              <a:lnSpc>
                <a:spcPct val="115000"/>
              </a:lnSpc>
              <a:spcBef>
                <a:spcPts val="0"/>
              </a:spcBef>
              <a:spcAft>
                <a:spcPts val="0"/>
              </a:spcAft>
              <a:buClr>
                <a:srgbClr val="000000"/>
              </a:buClr>
              <a:buSzPts val="900"/>
              <a:buFont typeface="Roboto"/>
              <a:buChar char="●"/>
            </a:pPr>
            <a:r>
              <a:rPr lang="en-US" sz="1200">
                <a:latin typeface="Roboto"/>
                <a:ea typeface="Roboto"/>
                <a:cs typeface="Roboto"/>
                <a:sym typeface="Roboto"/>
              </a:rPr>
              <a:t>Conclusion: </a:t>
            </a:r>
            <a:r>
              <a:rPr lang="en-US" sz="1200" err="1">
                <a:latin typeface="Roboto"/>
                <a:ea typeface="Roboto"/>
                <a:cs typeface="Roboto"/>
                <a:sym typeface="Roboto"/>
              </a:rPr>
              <a:t>Yibo</a:t>
            </a:r>
            <a:endParaRPr lang="en-US" sz="600"/>
          </a:p>
          <a:p>
            <a:endParaRPr lang="en-US"/>
          </a:p>
        </p:txBody>
      </p:sp>
      <p:sp>
        <p:nvSpPr>
          <p:cNvPr id="4" name="Slide Number Placeholder 3"/>
          <p:cNvSpPr>
            <a:spLocks noGrp="1"/>
          </p:cNvSpPr>
          <p:nvPr>
            <p:ph type="sldNum" sz="quarter" idx="5"/>
          </p:nvPr>
        </p:nvSpPr>
        <p:spPr/>
        <p:txBody>
          <a:bodyPr/>
          <a:lstStyle/>
          <a:p>
            <a:fld id="{7575982E-3164-4236-8662-1D31370B77BE}" type="slidenum">
              <a:rPr lang="en-US" smtClean="0"/>
              <a:t>3</a:t>
            </a:fld>
            <a:endParaRPr lang="en-US"/>
          </a:p>
        </p:txBody>
      </p:sp>
    </p:spTree>
    <p:extLst>
      <p:ext uri="{BB962C8B-B14F-4D97-AF65-F5344CB8AC3E}">
        <p14:creationId xmlns:p14="http://schemas.microsoft.com/office/powerpoint/2010/main" val="90546922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Looking at our training visualization for best subset model when we look at the variance on the right hand side we can see that when comparing the score to our predictions although they are still very inaccurate, we can make the visual statement that the model does fit our training data much better than it did our validation data on the basis that for example when we look at score 4 although there is high variance in the amount of what is predicted versus what the actual score is it's still predicts more accurately on the training data then our validation. This again suggests that our models overfit our training data and that we should aim to correct for that however due to the limited size of our data set or the irrelevance of our parameters it seems that any model that we may run or any method that we may choose will not yield positive results because bad data in will result in a bad model outcome.</a:t>
            </a:r>
          </a:p>
        </p:txBody>
      </p:sp>
      <p:sp>
        <p:nvSpPr>
          <p:cNvPr id="4" name="Slide Number Placeholder 3"/>
          <p:cNvSpPr>
            <a:spLocks noGrp="1"/>
          </p:cNvSpPr>
          <p:nvPr>
            <p:ph type="sldNum" sz="quarter" idx="5"/>
          </p:nvPr>
        </p:nvSpPr>
        <p:spPr/>
        <p:txBody>
          <a:bodyPr/>
          <a:lstStyle/>
          <a:p>
            <a:fld id="{7575982E-3164-4236-8662-1D31370B77BE}" type="slidenum">
              <a:rPr lang="en-US" smtClean="0"/>
              <a:t>23</a:t>
            </a:fld>
            <a:endParaRPr lang="en-US"/>
          </a:p>
        </p:txBody>
      </p:sp>
    </p:spTree>
    <p:extLst>
      <p:ext uri="{BB962C8B-B14F-4D97-AF65-F5344CB8AC3E}">
        <p14:creationId xmlns:p14="http://schemas.microsoft.com/office/powerpoint/2010/main" val="125482671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Continuing to showing a second model I've decided to show the forward selection model because it is the one method that is produced a model with an R-squared of 13% and although the RMS E is still high, this is the singular method that has produced a correlation percentage which is rather acceptable. On average our model gives us a estimated score of 0.95 deviation from the true score. Since our scale score is from one to five stars a deviation of roughly 1 plus or minus should be considered high however the redeeming factor of this method is that our model has a decent R-squared value which means that the parameters chosen by this method is more appropriate Anne represents the data and input more accurately and strongly in regard to our target variable. We can see that the model decides to use the predictors of number of rooms , the traveler type couples, and hotel stars three and four. Based on this model output and our predictor screening it's safe to assume that these predictors our decent indicators of strong inputs that correlate to our target variable. Furthermore, we can see that when we observe the P values, they are actually significant Ann this further cements that although the model has a high error rate in predicting the true score the R-squared value makes up for some of the inadequacy‘s of our prediction model. </a:t>
            </a:r>
          </a:p>
        </p:txBody>
      </p:sp>
      <p:sp>
        <p:nvSpPr>
          <p:cNvPr id="4" name="Slide Number Placeholder 3"/>
          <p:cNvSpPr>
            <a:spLocks noGrp="1"/>
          </p:cNvSpPr>
          <p:nvPr>
            <p:ph type="sldNum" sz="quarter" idx="5"/>
          </p:nvPr>
        </p:nvSpPr>
        <p:spPr/>
        <p:txBody>
          <a:bodyPr/>
          <a:lstStyle/>
          <a:p>
            <a:fld id="{7575982E-3164-4236-8662-1D31370B77BE}" type="slidenum">
              <a:rPr lang="en-US" smtClean="0"/>
              <a:t>24</a:t>
            </a:fld>
            <a:endParaRPr lang="en-US"/>
          </a:p>
        </p:txBody>
      </p:sp>
    </p:spTree>
    <p:extLst>
      <p:ext uri="{BB962C8B-B14F-4D97-AF65-F5344CB8AC3E}">
        <p14:creationId xmlns:p14="http://schemas.microsoft.com/office/powerpoint/2010/main" val="3160152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Looking at our forward selection model and examining the trade training data we want to check if the four assumptions of MLR are true or false. The four assumptions being normality linearity homoscedasticity and independence. As we can see on the graph to the left that based on our shapes we can see that indeed our model and in our training, data violates the four assumptions Ann follows neither we could maybe make a case for linearity but it is quite hard to justify that our training data follows.  any of the assumptions. When we look to the graph on the right we can also see that how are residual data fares in terms of variability we can see that there is a left tail skew to our residual meaning that the values go beyond the mean of our data an possibly skewing our prediction by overestimating </a:t>
            </a:r>
          </a:p>
        </p:txBody>
      </p:sp>
      <p:sp>
        <p:nvSpPr>
          <p:cNvPr id="4" name="Slide Number Placeholder 3"/>
          <p:cNvSpPr>
            <a:spLocks noGrp="1"/>
          </p:cNvSpPr>
          <p:nvPr>
            <p:ph type="sldNum" sz="quarter" idx="5"/>
          </p:nvPr>
        </p:nvSpPr>
        <p:spPr/>
        <p:txBody>
          <a:bodyPr/>
          <a:lstStyle/>
          <a:p>
            <a:fld id="{7575982E-3164-4236-8662-1D31370B77BE}" type="slidenum">
              <a:rPr lang="en-US" smtClean="0"/>
              <a:t>25</a:t>
            </a:fld>
            <a:endParaRPr lang="en-US"/>
          </a:p>
        </p:txBody>
      </p:sp>
    </p:spTree>
    <p:extLst>
      <p:ext uri="{BB962C8B-B14F-4D97-AF65-F5344CB8AC3E}">
        <p14:creationId xmlns:p14="http://schemas.microsoft.com/office/powerpoint/2010/main" val="80140666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Having discussed the best subset model and the forward selection model we are aware that there are several methods left at our disposal. These methods being the stepwise , sequential , backwards elimination, boosting and random forests. We have decided to not visually include these methods in our PowerPoint because the results that they output are either comparable to the models discussed above or in fact worse and because they are so similar we have decided to show the best performing models in MLR. An 80/20 split was used for all our methods and the maximum allowable feature selections was selected in Excel miner. However, to make sure that we have used up all our options and have done an exhaustive analysis of our data we decided to tweak our input variables and predictors. Hyper parametrization was utilized, and we tried to square or even raise the predictors to the 4th power in order to try to highlight a greater relationship in our models but unfortunately it made no difference. A few methods outside the scope of this class such as boosting and random forests was also used to try an utilizes advanced methods since we had a small data set which could not be expanded upon due to time limitations, we used these two ensemble methods in order to correct for any overfitting of the training data because that is the purpose of these two methods. However even with these two methods utilized we noticed no change in our model and in fact our validation model performed worse than when we used the less complicated methods but one thing to know is that our training data did rather well and we had a high accuracy however because we're looking for a predictive model doing well on the training data is irrelevant an in fact is something we're not looking for .</a:t>
            </a:r>
          </a:p>
        </p:txBody>
      </p:sp>
      <p:sp>
        <p:nvSpPr>
          <p:cNvPr id="4" name="Slide Number Placeholder 3"/>
          <p:cNvSpPr>
            <a:spLocks noGrp="1"/>
          </p:cNvSpPr>
          <p:nvPr>
            <p:ph type="sldNum" sz="quarter" idx="5"/>
          </p:nvPr>
        </p:nvSpPr>
        <p:spPr/>
        <p:txBody>
          <a:bodyPr/>
          <a:lstStyle/>
          <a:p>
            <a:fld id="{7575982E-3164-4236-8662-1D31370B77BE}" type="slidenum">
              <a:rPr lang="en-US" smtClean="0"/>
              <a:t>26</a:t>
            </a:fld>
            <a:endParaRPr lang="en-US"/>
          </a:p>
        </p:txBody>
      </p:sp>
    </p:spTree>
    <p:extLst>
      <p:ext uri="{BB962C8B-B14F-4D97-AF65-F5344CB8AC3E}">
        <p14:creationId xmlns:p14="http://schemas.microsoft.com/office/powerpoint/2010/main" val="30053497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performed both regression and classification models to compare results and identify the most successful model.  The classification model produced more accurate results. Using the different cutoffs of .3, .4, and .5 to partition the data we found the .5 cutoff was the best fit for our model.  We pruned the tree using both the minimum error and best pruned trees (both producing the same results).  The sensitivity was 60% for correctly identifying class 1 and the specificity was 76% in correctly identifying class 0, while the error rate was unusually high at 32.26%.</a:t>
            </a:r>
          </a:p>
          <a:p>
            <a:br>
              <a:rPr lang="en-US"/>
            </a:br>
            <a:endParaRPr lang="en-US"/>
          </a:p>
        </p:txBody>
      </p:sp>
      <p:sp>
        <p:nvSpPr>
          <p:cNvPr id="4" name="Slide Number Placeholder 3"/>
          <p:cNvSpPr>
            <a:spLocks noGrp="1"/>
          </p:cNvSpPr>
          <p:nvPr>
            <p:ph type="sldNum" sz="quarter" idx="5"/>
          </p:nvPr>
        </p:nvSpPr>
        <p:spPr/>
        <p:txBody>
          <a:bodyPr/>
          <a:lstStyle/>
          <a:p>
            <a:fld id="{7575982E-3164-4236-8662-1D31370B77BE}" type="slidenum">
              <a:rPr lang="en-US" smtClean="0"/>
              <a:t>27</a:t>
            </a:fld>
            <a:endParaRPr lang="en-US"/>
          </a:p>
        </p:txBody>
      </p:sp>
    </p:spTree>
    <p:extLst>
      <p:ext uri="{BB962C8B-B14F-4D97-AF65-F5344CB8AC3E}">
        <p14:creationId xmlns:p14="http://schemas.microsoft.com/office/powerpoint/2010/main" val="293512683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classification tree has a height of only two and contains only three nodes to classify the class 1 and class 0 variables.  Both the best pruned tree and the minimum error tree produced the same results.</a:t>
            </a:r>
          </a:p>
          <a:p>
            <a:br>
              <a:rPr lang="en-US"/>
            </a:br>
            <a:endParaRPr lang="en-US"/>
          </a:p>
        </p:txBody>
      </p:sp>
      <p:sp>
        <p:nvSpPr>
          <p:cNvPr id="4" name="Slide Number Placeholder 3"/>
          <p:cNvSpPr>
            <a:spLocks noGrp="1"/>
          </p:cNvSpPr>
          <p:nvPr>
            <p:ph type="sldNum" sz="quarter" idx="5"/>
          </p:nvPr>
        </p:nvSpPr>
        <p:spPr/>
        <p:txBody>
          <a:bodyPr/>
          <a:lstStyle/>
          <a:p>
            <a:fld id="{7575982E-3164-4236-8662-1D31370B77BE}" type="slidenum">
              <a:rPr lang="en-US" smtClean="0"/>
              <a:t>28</a:t>
            </a:fld>
            <a:endParaRPr lang="en-US"/>
          </a:p>
        </p:txBody>
      </p:sp>
    </p:spTree>
    <p:extLst>
      <p:ext uri="{BB962C8B-B14F-4D97-AF65-F5344CB8AC3E}">
        <p14:creationId xmlns:p14="http://schemas.microsoft.com/office/powerpoint/2010/main" val="3082335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aed36c51d2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aed36c51d2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a:cs typeface="Calibri"/>
              </a:rPr>
              <a:t>No specific best model picked, because the outcome is not precisely predicted.</a:t>
            </a:r>
          </a:p>
          <a:p>
            <a:r>
              <a:rPr lang="en-US">
                <a:cs typeface="Calibri"/>
              </a:rPr>
              <a:t>However, we still picked out the two models that has lowest RMSE and Error Rate.</a:t>
            </a:r>
          </a:p>
          <a:p>
            <a:r>
              <a:rPr lang="en-US">
                <a:cs typeface="Calibri"/>
              </a:rPr>
              <a:t>In the situation of Continuous: the forward select model of MLR presents the lowest RMSE among all models.</a:t>
            </a:r>
          </a:p>
          <a:p>
            <a:r>
              <a:rPr lang="en-US">
                <a:cs typeface="Calibri"/>
              </a:rPr>
              <a:t>In the situation of Categorical: the CART presents the lowest Error Rate.</a:t>
            </a:r>
          </a:p>
          <a:p>
            <a:r>
              <a:rPr lang="en-US">
                <a:cs typeface="Calibri"/>
              </a:rPr>
              <a:t>Therefore, the forward select model of MLR and CART will be the two model which preform the best in each </a:t>
            </a:r>
            <a:r>
              <a:rPr lang="en-US" err="1">
                <a:cs typeface="Calibri"/>
              </a:rPr>
              <a:t>scneriao</a:t>
            </a:r>
            <a:r>
              <a:rPr lang="en-US">
                <a:cs typeface="Calibri"/>
              </a:rPr>
              <a:t>.</a:t>
            </a:r>
          </a:p>
          <a:p>
            <a:endParaRPr lang="en-US" dirty="0">
              <a:cs typeface="Calibri"/>
            </a:endParaRPr>
          </a:p>
          <a:p>
            <a:r>
              <a:rPr lang="en-US"/>
              <a:t>Thanks for our group member who contributed their work to the model in the previous slides, and ill be talking about the model selection, result, and conclusion slides </a:t>
            </a:r>
          </a:p>
          <a:p>
            <a:r>
              <a:rPr lang="en-US" dirty="0"/>
              <a:t>  </a:t>
            </a:r>
          </a:p>
          <a:p>
            <a:r>
              <a:rPr lang="en-US"/>
              <a:t>Through our experiment, we wasn’t able to predict a good result from doing only categorical model; thus,we divide the data in to two scenarios (continuous &amp; categorical). </a:t>
            </a:r>
          </a:p>
          <a:p>
            <a:r>
              <a:rPr lang="en-US" dirty="0"/>
              <a:t>  </a:t>
            </a:r>
            <a:endParaRPr lang="en-US" dirty="0">
              <a:cs typeface="Calibri"/>
            </a:endParaRPr>
          </a:p>
          <a:p>
            <a:r>
              <a:rPr lang="en-US"/>
              <a:t>Recall the results from our models, none of the model predicts the precise outcome for dependent variable. Thus, as for our result, we do not have the best model. However, we have chosen the model that contains the lowest RMSE and Error rate. As for continuous, we discovered lowest RMSE when we are using the forward selection model in MLR, and lowest Error Rate when we employed the CART for categorical. Therefore, we pick CART and forward selection in MLR as the better performance model. </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aed36c51d2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aed36c51d2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 dirty="0"/>
              <a:t>As mentioned in the introduction, we can also compare our results to the three papers referenced earlier. </a:t>
            </a:r>
          </a:p>
          <a:p>
            <a:pPr marL="0" lvl="0" indent="0" algn="l" rtl="0">
              <a:spcBef>
                <a:spcPts val="0"/>
              </a:spcBef>
              <a:spcAft>
                <a:spcPts val="0"/>
              </a:spcAft>
              <a:buNone/>
            </a:pPr>
            <a:endParaRPr/>
          </a:p>
          <a:p>
            <a:r>
              <a:rPr lang="en" dirty="0"/>
              <a:t>In the paper from  Iowa State University, they found that the independent variable of value showed a statistically significant impact on the dependent variable. They also found that the rating of the room had a large impact on dependent variable. In our dataset, we were not able to conclude that our variables has a significant impact on the score.</a:t>
            </a:r>
            <a:endParaRPr lang="en-US" dirty="0"/>
          </a:p>
          <a:p>
            <a:endParaRPr lang="en">
              <a:cs typeface="Calibri" panose="020F0502020204030204"/>
            </a:endParaRPr>
          </a:p>
          <a:p>
            <a:r>
              <a:rPr lang="en" dirty="0">
                <a:solidFill>
                  <a:schemeClr val="dk1"/>
                </a:solidFill>
              </a:rPr>
              <a:t>In the paper from the Journal of Travel Research, their results indicate that hotel attributes, including the quality of rooms, Internet provision and building show the highest impact on hotel performance/score, and that positive comments have the highest impact on customer demand. </a:t>
            </a:r>
            <a:endParaRPr lang="en" dirty="0">
              <a:solidFill>
                <a:schemeClr val="dk1"/>
              </a:solidFill>
              <a:cs typeface="Calibri"/>
            </a:endParaRPr>
          </a:p>
          <a:p>
            <a:pPr marL="0" lvl="0" indent="0" algn="l" rtl="0">
              <a:spcBef>
                <a:spcPts val="0"/>
              </a:spcBef>
              <a:spcAft>
                <a:spcPts val="0"/>
              </a:spcAft>
              <a:buNone/>
            </a:pPr>
            <a:endParaRPr>
              <a:solidFill>
                <a:schemeClr val="dk1"/>
              </a:solidFill>
            </a:endParaRPr>
          </a:p>
          <a:p>
            <a:pPr>
              <a:buClr>
                <a:schemeClr val="dk1"/>
              </a:buClr>
              <a:buSzPts val="1100"/>
            </a:pPr>
            <a:r>
              <a:rPr lang="en" dirty="0">
                <a:solidFill>
                  <a:schemeClr val="dk1"/>
                </a:solidFill>
              </a:rPr>
              <a:t>In the paper from the Cornell Hospitality Quarterly, the results show that hotel attributes and the personal characteristics of visitors most powerfully impact customer satisfaction. </a:t>
            </a:r>
            <a:endParaRPr lang="en" dirty="0">
              <a:solidFill>
                <a:schemeClr val="dk1"/>
              </a:solidFill>
              <a:cs typeface="Calibri"/>
            </a:endParaRPr>
          </a:p>
          <a:p>
            <a:pPr marL="0" lvl="0" indent="0" algn="l">
              <a:spcBef>
                <a:spcPts val="0"/>
              </a:spcBef>
              <a:spcAft>
                <a:spcPts val="0"/>
              </a:spcAft>
              <a:buSzPts val="1100"/>
              <a:buFont typeface="Arial"/>
              <a:buNone/>
            </a:pPr>
            <a:endParaRPr lang="en">
              <a:solidFill>
                <a:schemeClr val="dk1"/>
              </a:solidFill>
              <a:cs typeface="Calibri"/>
            </a:endParaRPr>
          </a:p>
          <a:p>
            <a:pPr>
              <a:buSzPts val="1100"/>
            </a:pPr>
            <a:r>
              <a:rPr lang="en" dirty="0">
                <a:solidFill>
                  <a:schemeClr val="dk1"/>
                </a:solidFill>
                <a:cs typeface="Calibri"/>
              </a:rPr>
              <a:t>We found that these papers had more successful results due to their better data. Overall, their data had better independent variables, which allowed them to find success in their analysis. Our data lacked the necessary volume to find a predictor, whereas theirs was large with less noise.</a:t>
            </a:r>
          </a:p>
          <a:p>
            <a:pPr>
              <a:buClr>
                <a:schemeClr val="dk1"/>
              </a:buClr>
              <a:buSzPts val="1100"/>
            </a:pPr>
            <a:endParaRPr lang="en">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Results:</a:t>
            </a:r>
            <a:endParaRPr dirty="0">
              <a:solidFill>
                <a:schemeClr val="dk1"/>
              </a:solidFill>
            </a:endParaRPr>
          </a:p>
          <a:p>
            <a:pPr>
              <a:buClr>
                <a:schemeClr val="dk1"/>
              </a:buClr>
              <a:buSzPts val="1100"/>
            </a:pPr>
            <a:r>
              <a:rPr lang="en" sz="700" dirty="0">
                <a:solidFill>
                  <a:schemeClr val="dk1"/>
                </a:solidFill>
                <a:latin typeface="Times New Roman"/>
                <a:cs typeface="Times New Roman"/>
                <a:sym typeface="Times New Roman"/>
              </a:rPr>
              <a:t> </a:t>
            </a:r>
            <a:r>
              <a:rPr lang="en" dirty="0">
                <a:solidFill>
                  <a:schemeClr val="dk1"/>
                </a:solidFill>
              </a:rPr>
              <a:t>Despite attempts to give feature selection variables higher importance or adding more features the model shows no significant change. In fact, when attempting to use more complex models we notice that the training data fits better but the validation data performs drastically worse. This may be due to the advanced models “regularizing” and in general the R^2 value produced is negative which implies that the model predicts worse than if we were to simply draw a horizontal line across the data. </a:t>
            </a:r>
            <a:endParaRPr lang="en" dirty="0">
              <a:solidFill>
                <a:schemeClr val="dk1"/>
              </a:solidFill>
              <a:cs typeface="Calibri"/>
            </a:endParaRPr>
          </a:p>
          <a:p>
            <a:pPr marL="0" lvl="0" indent="0" algn="l" rtl="0">
              <a:spcBef>
                <a:spcPts val="0"/>
              </a:spcBef>
              <a:spcAft>
                <a:spcPts val="0"/>
              </a:spcAft>
              <a:buClr>
                <a:schemeClr val="dk1"/>
              </a:buClr>
              <a:buSzPts val="1100"/>
              <a:buFont typeface="Arial"/>
              <a:buNone/>
            </a:pPr>
            <a:endParaRPr>
              <a:solidFill>
                <a:schemeClr val="dk1"/>
              </a:solidFill>
            </a:endParaRPr>
          </a:p>
          <a:p>
            <a:pPr>
              <a:buClr>
                <a:schemeClr val="dk1"/>
              </a:buClr>
              <a:buSzPts val="1100"/>
            </a:pPr>
            <a:r>
              <a:rPr lang="en" dirty="0">
                <a:solidFill>
                  <a:schemeClr val="dk1"/>
                </a:solidFill>
              </a:rPr>
              <a:t>Attempting to fix for noise we tried to further process and clean the data of any columns that provided no significant impact but no difference was shown. </a:t>
            </a:r>
            <a:endParaRPr lang="en" dirty="0">
              <a:solidFill>
                <a:schemeClr val="dk1"/>
              </a:solidFill>
              <a:cs typeface="Calibri"/>
            </a:endParaRPr>
          </a:p>
          <a:p>
            <a:pPr marL="0" lvl="0" indent="0" algn="l" rtl="0">
              <a:spcBef>
                <a:spcPts val="0"/>
              </a:spcBef>
              <a:spcAft>
                <a:spcPts val="0"/>
              </a:spcAft>
              <a:buClr>
                <a:schemeClr val="dk1"/>
              </a:buClr>
              <a:buSzPts val="1100"/>
              <a:buFont typeface="Arial"/>
              <a:buNone/>
            </a:pPr>
            <a:endParaRPr>
              <a:solidFill>
                <a:schemeClr val="dk1"/>
              </a:solidFill>
            </a:endParaRPr>
          </a:p>
          <a:p>
            <a:pPr>
              <a:buClr>
                <a:schemeClr val="dk1"/>
              </a:buClr>
              <a:buSzPts val="1100"/>
            </a:pPr>
            <a:r>
              <a:rPr lang="en" dirty="0">
                <a:solidFill>
                  <a:schemeClr val="dk1"/>
                </a:solidFill>
              </a:rPr>
              <a:t>Final result: model is </a:t>
            </a:r>
            <a:r>
              <a:rPr lang="en-US" dirty="0" err="1">
                <a:solidFill>
                  <a:schemeClr val="dk1"/>
                </a:solidFill>
              </a:rPr>
              <a:t>misspecified</a:t>
            </a:r>
            <a:r>
              <a:rPr lang="en-US" dirty="0">
                <a:solidFill>
                  <a:schemeClr val="dk1"/>
                </a:solidFill>
              </a:rPr>
              <a:t> </a:t>
            </a:r>
            <a:endParaRPr lang="en-US">
              <a:solidFill>
                <a:schemeClr val="dk1"/>
              </a:solidFill>
              <a:cs typeface="Calibri"/>
            </a:endParaRPr>
          </a:p>
          <a:p>
            <a:pPr marL="0" lvl="0" indent="0" algn="l">
              <a:spcBef>
                <a:spcPts val="0"/>
              </a:spcBef>
              <a:spcAft>
                <a:spcPts val="0"/>
              </a:spcAft>
              <a:buSzPts val="1100"/>
              <a:buFontTx/>
              <a:buNone/>
            </a:pPr>
            <a:endParaRPr lang="en-US" dirty="0">
              <a:solidFill>
                <a:schemeClr val="dk1"/>
              </a:solidFill>
              <a:cs typeface="Calibri"/>
            </a:endParaRPr>
          </a:p>
          <a:p>
            <a:r>
              <a:rPr lang="en-US"/>
              <a:t>After the we conduct all models on the dataset through our experiment, the prediction performance is far away from our expectation. As for the result, our error rate and RMSE is poorly performed. As we increase the partition portion on the training data, the model has lower Error Rate. Thus, we think one of the reasons that contribute to the bad result is insufficiency of the data sets. And when we using more complex model, the training data fits better; however, the validation data still preformed poorly. Thus, we think another reason is that the data set does not have sufficient informative variables to express the target variables. </a:t>
            </a:r>
          </a:p>
          <a:p>
            <a:r>
              <a:rPr lang="en-US"/>
              <a:t>The model is miss specified. Recall the research paper we have found from Iowa state university, they used similar dataset and they discovered a strong relationship between independent variables and target variable. And their research shows, that strong relationship between independent variables and target variable, will lower the error rate. Thus, we used result from this paper to compare with our outcomes and to support our conjecture from our data, which independent variables are insufficient informative and model is miss specified.</a:t>
            </a:r>
          </a:p>
          <a:p>
            <a:pPr marL="0" lvl="0" indent="0" algn="l" rtl="0">
              <a:spcBef>
                <a:spcPts val="0"/>
              </a:spcBef>
              <a:spcAft>
                <a:spcPts val="0"/>
              </a:spcAft>
              <a:buClr>
                <a:schemeClr val="dk1"/>
              </a:buClr>
              <a:buSzPts val="1100"/>
              <a:buFont typeface="Arial"/>
              <a:buNone/>
            </a:pPr>
            <a:endParaRPr>
              <a:solidFill>
                <a:schemeClr val="dk1"/>
              </a:solidFill>
            </a:endParaRPr>
          </a:p>
          <a:p>
            <a:pPr>
              <a:buClr>
                <a:schemeClr val="dk1"/>
              </a:buClr>
              <a:buSzPts val="1100"/>
              <a:buFont typeface="Arial"/>
            </a:pPr>
            <a:endParaRPr lang="en-US">
              <a:solidFill>
                <a:schemeClr val="dk1"/>
              </a:solidFill>
              <a:cs typeface="Calibri" panose="020F0502020204030204"/>
            </a:endParaRPr>
          </a:p>
          <a:p>
            <a:pPr>
              <a:buClr>
                <a:schemeClr val="dk1"/>
              </a:buClr>
              <a:buSzPts val="1100"/>
              <a:buFont typeface="Arial"/>
            </a:pPr>
            <a:endParaRPr lang="en-US">
              <a:solidFill>
                <a:schemeClr val="dk1"/>
              </a:solidFill>
              <a:cs typeface="Calibri" panose="020F0502020204030204"/>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US" dirty="0"/>
              <a:t>What we have learned so far?</a:t>
            </a:r>
          </a:p>
          <a:p>
            <a:pPr marL="457200" lvl="0" indent="-298450" algn="l" rtl="0">
              <a:spcBef>
                <a:spcPts val="0"/>
              </a:spcBef>
              <a:spcAft>
                <a:spcPts val="0"/>
              </a:spcAft>
              <a:buSzPts val="1100"/>
              <a:buAutoNum type="arabicPeriod"/>
            </a:pPr>
            <a:r>
              <a:rPr lang="en-US" dirty="0"/>
              <a:t>How to deploy the model with different situation</a:t>
            </a:r>
            <a:endParaRPr lang="en-US" dirty="0">
              <a:cs typeface="Calibri"/>
            </a:endParaRPr>
          </a:p>
          <a:p>
            <a:pPr marL="457200" lvl="0" indent="-298450" algn="l" rtl="0">
              <a:spcBef>
                <a:spcPts val="0"/>
              </a:spcBef>
              <a:spcAft>
                <a:spcPts val="0"/>
              </a:spcAft>
              <a:buSzPts val="1100"/>
              <a:buAutoNum type="arabicPeriod"/>
            </a:pPr>
            <a:r>
              <a:rPr lang="en-US" dirty="0"/>
              <a:t>How to interpret the model and discover the fact</a:t>
            </a:r>
            <a:endParaRPr lang="en-US" dirty="0">
              <a:cs typeface="Calibri"/>
            </a:endParaRPr>
          </a:p>
          <a:p>
            <a:pPr marL="0" lvl="0" indent="0" algn="l" rtl="0">
              <a:spcBef>
                <a:spcPts val="0"/>
              </a:spcBef>
              <a:spcAft>
                <a:spcPts val="0"/>
              </a:spcAft>
              <a:buNone/>
            </a:pPr>
            <a:r>
              <a:rPr lang="en-US" dirty="0"/>
              <a:t>How to improve the data set accuracy?</a:t>
            </a:r>
            <a:endParaRPr lang="en-US" dirty="0">
              <a:cs typeface="Calibri"/>
            </a:endParaRPr>
          </a:p>
          <a:p>
            <a:pPr marL="457200" lvl="0" indent="-298450" algn="l" rtl="0">
              <a:spcBef>
                <a:spcPts val="0"/>
              </a:spcBef>
              <a:spcAft>
                <a:spcPts val="0"/>
              </a:spcAft>
              <a:buSzPts val="1100"/>
              <a:buAutoNum type="arabicPeriod"/>
            </a:pPr>
            <a:r>
              <a:rPr lang="en-US" dirty="0"/>
              <a:t>Replace the original variables with other attributes which are highly correlated with the dependent variables.</a:t>
            </a:r>
            <a:endParaRPr lang="en-US" dirty="0">
              <a:cs typeface="Calibri"/>
            </a:endParaRPr>
          </a:p>
          <a:p>
            <a:pPr marL="457200" lvl="0" indent="-298450" algn="l" rtl="0">
              <a:spcBef>
                <a:spcPts val="0"/>
              </a:spcBef>
              <a:spcAft>
                <a:spcPts val="0"/>
              </a:spcAft>
              <a:buSzPts val="1100"/>
              <a:buAutoNum type="arabicPeriod"/>
            </a:pPr>
            <a:r>
              <a:rPr lang="en-US" dirty="0"/>
              <a:t>Adding more feature attributes to the data sets</a:t>
            </a:r>
            <a:endParaRPr lang="en-US" dirty="0">
              <a:cs typeface="Calibri"/>
            </a:endParaRPr>
          </a:p>
          <a:p>
            <a:endParaRPr lang="en-US" dirty="0"/>
          </a:p>
          <a:p>
            <a:r>
              <a:rPr lang="en-US"/>
              <a:t>Throughout our experiments, we have faced few challenges and few obstacles with interoperation. Such as, we need to make interpretation from bad data and from unreliable out comes, also we have to decide whether we need to reject or accept out hypothesis. </a:t>
            </a:r>
          </a:p>
          <a:p>
            <a:r>
              <a:rPr lang="en-US"/>
              <a:t>However, we still found our way to make the final analysis and solved problem with solutions for this data set .</a:t>
            </a:r>
          </a:p>
          <a:p>
            <a:r>
              <a:rPr lang="en-US"/>
              <a:t>For example we have come up with the solution of cleaning date more meticulously and we used square method to improve the accuracy. </a:t>
            </a:r>
          </a:p>
          <a:p>
            <a:endParaRPr lang="en-US" dirty="0"/>
          </a:p>
          <a:p>
            <a:r>
              <a:rPr lang="en-US"/>
              <a:t>The next step would be fix the data with informative independent variables that related to the target variables </a:t>
            </a:r>
          </a:p>
          <a:p>
            <a:r>
              <a:rPr lang="en-US"/>
              <a:t>Throughout the progress, we have get familiar with the data mining technics and concepts. And we believe such experience is crucial to our skills that can help us in the future work field. </a:t>
            </a:r>
          </a:p>
          <a:p>
            <a:pPr marL="457200" lvl="0" indent="-298450" algn="l" rtl="0">
              <a:spcBef>
                <a:spcPts val="0"/>
              </a:spcBef>
              <a:spcAft>
                <a:spcPts val="0"/>
              </a:spcAft>
              <a:buSzPts val="1100"/>
              <a:buAutoNum type="arabicPeriod"/>
            </a:pPr>
            <a:endParaRPr lang="en-US"/>
          </a:p>
          <a:p>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7575982E-3164-4236-8662-1D31370B77BE}" type="slidenum">
              <a:rPr lang="en-US" smtClean="0"/>
              <a:t>31</a:t>
            </a:fld>
            <a:endParaRPr lang="en-US"/>
          </a:p>
        </p:txBody>
      </p:sp>
    </p:spTree>
    <p:extLst>
      <p:ext uri="{BB962C8B-B14F-4D97-AF65-F5344CB8AC3E}">
        <p14:creationId xmlns:p14="http://schemas.microsoft.com/office/powerpoint/2010/main" val="148695375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aed36c51d2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 name="Google Shape;250;gaed36c51d2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lgn="l">
              <a:spcBef>
                <a:spcPts val="0"/>
              </a:spcBef>
              <a:spcAft>
                <a:spcPts val="0"/>
              </a:spcAft>
              <a:buNone/>
            </a:pPr>
            <a:r>
              <a:rPr lang="en-US"/>
              <a:t>Our group conducted a data mining analysis where we attempted to predict the hotel score on </a:t>
            </a:r>
            <a:r>
              <a:rPr lang="en-US" err="1"/>
              <a:t>Tripadvisor</a:t>
            </a:r>
            <a:r>
              <a:rPr lang="en-US"/>
              <a:t> for hotels in Las Vegas. For those of you who are not familiar, </a:t>
            </a:r>
            <a:r>
              <a:rPr lang="en-US" err="1"/>
              <a:t>Tripadvisor</a:t>
            </a:r>
            <a:r>
              <a:rPr lang="en-US"/>
              <a:t> is a site that has hotel scores. Our data is based on </a:t>
            </a:r>
            <a:r>
              <a:rPr lang="en-US" err="1"/>
              <a:t>Tripadvisor</a:t>
            </a:r>
            <a:r>
              <a:rPr lang="en-US"/>
              <a:t> reviews. The data pertains to a sample of Las Vegas hotels on </a:t>
            </a:r>
            <a:r>
              <a:rPr lang="en-US" err="1"/>
              <a:t>Tripadvisor</a:t>
            </a:r>
            <a:r>
              <a:rPr lang="en-US"/>
              <a:t>. The dataset initially had 504 records with 20 variables. Of these variables, 19 may be used as predictors, and 1 may be used as an outcome variable, which was the score. However, not all 19 predictors are appropriate to use. We will discuss the reason for this in the preprocessing data section. The dependent variables have scores from 1-5 and all are integers.</a:t>
            </a:r>
          </a:p>
          <a:p>
            <a:r>
              <a:rPr lang="en-US"/>
              <a:t> </a:t>
            </a:r>
            <a:endParaRPr lang="en-US">
              <a:cs typeface="Calibri"/>
            </a:endParaRPr>
          </a:p>
          <a:p>
            <a:r>
              <a:rPr lang="en-US"/>
              <a:t>The goal was to predict the outcome. We took various approaches and ran the outcome variable, score, as categorical and continuous. This was to ensure that we explored and developed the best possible model to try to predict the outcome most accurately. </a:t>
            </a:r>
            <a:endParaRPr lang="en-US">
              <a:cs typeface="Calibri"/>
            </a:endParaRPr>
          </a:p>
          <a:p>
            <a:pPr lvl="0" algn="l">
              <a:spcBef>
                <a:spcPts val="0"/>
              </a:spcBef>
              <a:spcAft>
                <a:spcPts val="0"/>
              </a:spcAft>
              <a:buNone/>
            </a:pPr>
            <a:r>
              <a:rPr lang="en-US"/>
              <a:t>This leads us to run models and algorithms for both continuous outcomes and categorical outcomes. The models and algorithms we used were K-nearest number for both prediction and categorical, logistic regression for both prediction and categorical, MLR (continuous outcome), and CART.</a:t>
            </a:r>
            <a:endParaRPr lang="en-US">
              <a:cs typeface="Calibri"/>
            </a:endParaRPr>
          </a:p>
          <a:p>
            <a:endParaRPr lang="en-US">
              <a:cs typeface="+mn-lt"/>
            </a:endParaRPr>
          </a:p>
          <a:p>
            <a:pPr lvl="0" algn="l">
              <a:spcBef>
                <a:spcPts val="0"/>
              </a:spcBef>
              <a:spcAft>
                <a:spcPts val="0"/>
              </a:spcAft>
              <a:buNone/>
            </a:pPr>
            <a:r>
              <a:rPr lang="en-US"/>
              <a:t>However, the results we retrieved from the models and algorithms had poor results when predicting the outcome variable. This leads us to select the best model or algorithm based on the results generated. Even though the model had poor results, it was still the best one. We will describe the model results later on.</a:t>
            </a:r>
            <a:endParaRPr lang="en-US">
              <a:cs typeface="Calibri"/>
            </a:endParaRPr>
          </a:p>
        </p:txBody>
      </p:sp>
      <p:sp>
        <p:nvSpPr>
          <p:cNvPr id="4" name="Slide Number Placeholder 3"/>
          <p:cNvSpPr>
            <a:spLocks noGrp="1"/>
          </p:cNvSpPr>
          <p:nvPr>
            <p:ph type="sldNum" sz="quarter" idx="5"/>
          </p:nvPr>
        </p:nvSpPr>
        <p:spPr/>
        <p:txBody>
          <a:bodyPr/>
          <a:lstStyle/>
          <a:p>
            <a:fld id="{7575982E-3164-4236-8662-1D31370B77BE}" type="slidenum">
              <a:rPr lang="en-US" smtClean="0"/>
              <a:t>4</a:t>
            </a:fld>
            <a:endParaRPr lang="en-US"/>
          </a:p>
        </p:txBody>
      </p:sp>
    </p:spTree>
    <p:extLst>
      <p:ext uri="{BB962C8B-B14F-4D97-AF65-F5344CB8AC3E}">
        <p14:creationId xmlns:p14="http://schemas.microsoft.com/office/powerpoint/2010/main" val="29763260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af4f620655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af4f620655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were able to compare our analysis to those from three other papers taken from various journals.</a:t>
            </a:r>
            <a:endParaRPr/>
          </a:p>
          <a:p>
            <a:pPr marL="0" lvl="0" indent="0" algn="l" rtl="0">
              <a:spcBef>
                <a:spcPts val="0"/>
              </a:spcBef>
              <a:spcAft>
                <a:spcPts val="0"/>
              </a:spcAft>
              <a:buNone/>
            </a:pPr>
            <a:endParaRPr/>
          </a:p>
          <a:p>
            <a:r>
              <a:rPr lang="en"/>
              <a:t>First, a paper from Iowa State University used data mining to predict the Average Daily Rate of a hotel. They did this using the variables </a:t>
            </a:r>
            <a:r>
              <a:rPr lang="en">
                <a:solidFill>
                  <a:schemeClr val="dk1"/>
                </a:solidFill>
              </a:rPr>
              <a:t>value, location, sleep, staff, room, cleanliness and overall score all obtained from </a:t>
            </a:r>
            <a:r>
              <a:rPr lang="en" err="1">
                <a:solidFill>
                  <a:schemeClr val="dk1"/>
                </a:solidFill>
              </a:rPr>
              <a:t>Tripadvisor</a:t>
            </a:r>
            <a:r>
              <a:rPr lang="en">
                <a:solidFill>
                  <a:schemeClr val="dk1"/>
                </a:solidFill>
              </a:rPr>
              <a:t>, which was our data source. Our data was similar because we both used score as a key variable. </a:t>
            </a:r>
            <a:r>
              <a:rPr lang="en" b="1"/>
              <a:t>They evaluated their variables using the methods including descriptive statistics, ANOVA, and multiple regression.</a:t>
            </a:r>
            <a:r>
              <a:rPr lang="en"/>
              <a:t> </a:t>
            </a:r>
            <a:endParaRPr lang="en">
              <a:cs typeface="Calibri"/>
            </a:endParaRPr>
          </a:p>
          <a:p>
            <a:endParaRPr lang="en">
              <a:cs typeface="Calibri"/>
            </a:endParaRPr>
          </a:p>
          <a:p>
            <a:pPr marL="0" lvl="0" indent="0" algn="l" rtl="0">
              <a:spcBef>
                <a:spcPts val="0"/>
              </a:spcBef>
              <a:spcAft>
                <a:spcPts val="0"/>
              </a:spcAft>
              <a:buNone/>
            </a:pPr>
            <a:r>
              <a:rPr lang="en"/>
              <a:t>Another source was from the Journal of Travel Research, which examined which factors affect online hotel reviews and used hotel occupancy as a performance metric. They did this using the variables: physical aspects; quality of food and drink; and human</a:t>
            </a:r>
            <a:endParaRPr/>
          </a:p>
          <a:p>
            <a:pPr marL="0" lvl="0" indent="0" algn="l" rtl="0">
              <a:spcBef>
                <a:spcPts val="0"/>
              </a:spcBef>
              <a:spcAft>
                <a:spcPts val="0"/>
              </a:spcAft>
              <a:buNone/>
            </a:pPr>
            <a:r>
              <a:rPr lang="en"/>
              <a:t>aspects of service provision. </a:t>
            </a:r>
            <a:r>
              <a:rPr lang="en" b="1"/>
              <a:t>They evaluated their variables using linear regression and logistic regression. </a:t>
            </a:r>
            <a:endParaRPr lang="en">
              <a:cs typeface="Calibri"/>
            </a:endParaRPr>
          </a:p>
          <a:p>
            <a:endParaRPr lang="en" b="1"/>
          </a:p>
          <a:p>
            <a:pPr marL="0" lvl="0" indent="0" algn="l" rtl="0">
              <a:spcBef>
                <a:spcPts val="0"/>
              </a:spcBef>
              <a:spcAft>
                <a:spcPts val="0"/>
              </a:spcAft>
              <a:buNone/>
            </a:pPr>
            <a:r>
              <a:rPr lang="en"/>
              <a:t>A paper from Cornell Hospitality Quarterly examines factors affecting customer satisfaction and their ratings in the hotel industry. It examines the variables service encounter, visitor, visitor’s nationality, hotel, and destination by integrating multiple levels of analysis into a single statistical model. They used data mining techniques including </a:t>
            </a:r>
            <a:r>
              <a:rPr lang="en" b="1"/>
              <a:t>least squares regression</a:t>
            </a:r>
            <a:r>
              <a:rPr lang="en"/>
              <a:t>. </a:t>
            </a:r>
            <a:endParaRPr lang="en">
              <a:cs typeface="Calibri"/>
            </a:endParaRPr>
          </a:p>
          <a:p>
            <a:endParaRPr lang="en"/>
          </a:p>
          <a:p>
            <a:r>
              <a:rPr lang="en" err="1"/>
              <a:t>Yibo</a:t>
            </a:r>
            <a:r>
              <a:rPr lang="en"/>
              <a:t> will discuss how the results from these three papers differed from ours in the conclusion.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add3e8044f_0_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add3e8044f_0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a:t>First, we originally had 19 predictors(may be seen above for reference) and 1 outcome variable with 504 records. However, right away, we noted a couple of variables that did not help predict the outcome variable. Specifically, we discarded Hotel Name and then proceeded to toss helpful votes since it is unclear what the helpful votes were for. Even the contributor of the data did not specify the intention (reference here). We decided to delete the review month as the “Period of stay” was more suited. This is because using the period of stay as quarters was more convenient since we may label Dec. – Feb. as 1, Jun- Aug = 2, Mar – May = 3, and Sep- Nov = 4. Thus, we reduced the categories and made them dummy variables. Also, based on the bar chart, the frequencies were even. Therefore, we will have fewer dummy variables and make better sense of the data overall. A similar explanation goes into transforming weekday reviews. </a:t>
            </a:r>
            <a:endParaRPr/>
          </a:p>
          <a:p>
            <a:pPr marL="0" lvl="0" indent="0" algn="l" rtl="0">
              <a:lnSpc>
                <a:spcPct val="115000"/>
              </a:lnSpc>
              <a:spcBef>
                <a:spcPts val="0"/>
              </a:spcBef>
              <a:spcAft>
                <a:spcPts val="0"/>
              </a:spcAft>
              <a:buClr>
                <a:schemeClr val="dk1"/>
              </a:buClr>
              <a:buSzPts val="1100"/>
              <a:buFont typeface="Arial"/>
              <a:buNone/>
            </a:pPr>
            <a:r>
              <a:rPr lang="en"/>
              <a:t> </a:t>
            </a:r>
            <a:endParaRPr/>
          </a:p>
          <a:p>
            <a:pPr marL="0" lvl="0" indent="0" algn="l" rtl="0">
              <a:lnSpc>
                <a:spcPct val="115000"/>
              </a:lnSpc>
              <a:spcBef>
                <a:spcPts val="1200"/>
              </a:spcBef>
              <a:spcAft>
                <a:spcPts val="0"/>
              </a:spcAft>
              <a:buClr>
                <a:schemeClr val="dk1"/>
              </a:buClr>
              <a:buSzPts val="1100"/>
              <a:buFont typeface="Arial"/>
              <a:buNone/>
            </a:pPr>
            <a:endParaRPr/>
          </a:p>
          <a:p>
            <a:pPr marL="0" lvl="0" indent="0" algn="l" rtl="0">
              <a:spcBef>
                <a:spcPts val="120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af7017b72d_5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af7017b72d_5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Similarly, we decided to User Continent instead of User Country as there were too many countries. Also, we would have more even frequencies for the contents after we combined some of them. Therefore, we combined all continents except for Europe and North America, as Other Continent. We then proceeded to make dummy variables out of these continents. Likewise, we combined categories for “traveler type” because of uneven frequencies. Thus, we combine all traveler types, except for families and couples, into others.</a:t>
            </a:r>
            <a:endParaRPr/>
          </a:p>
          <a:p>
            <a:pPr marL="0" lvl="0" indent="0" algn="l" rtl="0">
              <a:spcBef>
                <a:spcPts val="0"/>
              </a:spcBef>
              <a:spcAft>
                <a:spcPts val="0"/>
              </a:spcAft>
              <a:buNone/>
            </a:pPr>
            <a:endParaRPr/>
          </a:p>
          <a:p>
            <a:pPr marL="0" lvl="0" indent="0" algn="l" rtl="0">
              <a:lnSpc>
                <a:spcPct val="115000"/>
              </a:lnSpc>
              <a:spcBef>
                <a:spcPts val="0"/>
              </a:spcBef>
              <a:spcAft>
                <a:spcPts val="0"/>
              </a:spcAft>
              <a:buClr>
                <a:schemeClr val="lt1"/>
              </a:buClr>
              <a:buSzPts val="1100"/>
              <a:buFont typeface="Arial"/>
              <a:buNone/>
            </a:pPr>
            <a:r>
              <a:rPr lang="en">
                <a:solidFill>
                  <a:schemeClr val="dk1"/>
                </a:solidFill>
              </a:rPr>
              <a:t>Aside from this, we proceeded to look at outliers for continuous variables and deleted predictors because of highly uneven frequencies for categorical data.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af7017b72d_5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af7017b72d_5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100"/>
              <a:buFont typeface="Arial"/>
              <a:buNone/>
            </a:pPr>
            <a:r>
              <a:rPr lang="en"/>
              <a:t>Specifically, we deleted outliers for predictors Nr. Hotel reviews, and Nr.Reviews. For instance, referencing the graph for Nr. Hotel reviews, we deleted all records that contain values over 90. In similar fashion we deleted records with outliers for Nr. Reviews, referencing the graph for Nr. Reviews.</a:t>
            </a:r>
            <a:endParaRPr/>
          </a:p>
          <a:p>
            <a:pPr marL="0" lvl="0" indent="0" algn="l" rtl="0">
              <a:lnSpc>
                <a:spcPct val="115000"/>
              </a:lnSpc>
              <a:spcBef>
                <a:spcPts val="1200"/>
              </a:spcBef>
              <a:spcAft>
                <a:spcPts val="0"/>
              </a:spcAft>
              <a:buClr>
                <a:schemeClr val="dk1"/>
              </a:buClr>
              <a:buSzPts val="1100"/>
              <a:buFont typeface="Arial"/>
              <a:buNone/>
            </a:pPr>
            <a:r>
              <a:rPr lang="en"/>
              <a:t>Most importantly, we were forced to delete the following categorical predictors: Pool, Internet, Gym, Spa, and others due to few frequencies. For instance, only pool had, referencing the data and bar chart, 24 hotels that said “No” pool. Thus, they had over 450 responses of “Yes”. An extremely similar applies to internet, gym, and spa. </a:t>
            </a:r>
            <a:endParaRPr/>
          </a:p>
          <a:p>
            <a:pPr marL="0" lvl="0" indent="0" algn="l" rtl="0">
              <a:spcBef>
                <a:spcPts val="120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af7017b72d_5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af7017b72d_5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
              <a:t>Thus, after preprocessing the data we were left with only 10 predictors, which were of interest in aiding to predict the outcome.  Furthermore, to ensure there is no collinearity between the data we will conduct a collinearity check.</a:t>
            </a:r>
            <a:endParaRPr/>
          </a:p>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af7017b72d_5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af7017b72d_5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a:t>First, we will start with categorical output to ensure that everything is consistent. Although hard to tell from the low image quality, after running a collinearity check, although hard to tell 2 values in absolute stand out. These values are, which are in absolute value, 0.711 between Nr. Reviews and Nr. Hotel Reviews, and 0.6563 between User Continent Europe and User Content North America. This is normal as there may be a correlation between the Nr. Reviews and Nr. Hotel REview. However, one is not indicative of the other. A similar logic applies between User Continent Europe and User Content America. Moreover,  the absolute value for both correlations is less than 0.8. </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56937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cSld name="74_Custom Layout">
    <p:spTree>
      <p:nvGrpSpPr>
        <p:cNvPr id="1" name=""/>
        <p:cNvGrpSpPr/>
        <p:nvPr/>
      </p:nvGrpSpPr>
      <p:grpSpPr>
        <a:xfrm>
          <a:off x="0" y="0"/>
          <a:ext cx="0" cy="0"/>
          <a:chOff x="0" y="0"/>
          <a:chExt cx="0" cy="0"/>
        </a:xfrm>
      </p:grpSpPr>
      <p:sp>
        <p:nvSpPr>
          <p:cNvPr id="9" name="Picture Placeholder 10"/>
          <p:cNvSpPr>
            <a:spLocks noGrp="1"/>
          </p:cNvSpPr>
          <p:nvPr>
            <p:ph type="pic" sz="quarter" idx="10" hasCustomPrompt="1"/>
          </p:nvPr>
        </p:nvSpPr>
        <p:spPr>
          <a:xfrm>
            <a:off x="1619039" y="1885269"/>
            <a:ext cx="3878368" cy="2182639"/>
          </a:xfrm>
          <a:custGeom>
            <a:avLst/>
            <a:gdLst>
              <a:gd name="connsiteX0" fmla="*/ 0 w 3867993"/>
              <a:gd name="connsiteY0" fmla="*/ 0 h 8367894"/>
              <a:gd name="connsiteX1" fmla="*/ 3867993 w 3867993"/>
              <a:gd name="connsiteY1" fmla="*/ 0 h 8367894"/>
              <a:gd name="connsiteX2" fmla="*/ 3867993 w 3867993"/>
              <a:gd name="connsiteY2" fmla="*/ 8367894 h 8367894"/>
              <a:gd name="connsiteX3" fmla="*/ 0 w 3867993"/>
              <a:gd name="connsiteY3" fmla="*/ 8367894 h 8367894"/>
            </a:gdLst>
            <a:ahLst/>
            <a:cxnLst>
              <a:cxn ang="0">
                <a:pos x="connsiteX0" y="connsiteY0"/>
              </a:cxn>
              <a:cxn ang="0">
                <a:pos x="connsiteX1" y="connsiteY1"/>
              </a:cxn>
              <a:cxn ang="0">
                <a:pos x="connsiteX2" y="connsiteY2"/>
              </a:cxn>
              <a:cxn ang="0">
                <a:pos x="connsiteX3" y="connsiteY3"/>
              </a:cxn>
            </a:cxnLst>
            <a:rect l="l" t="t" r="r" b="b"/>
            <a:pathLst>
              <a:path w="3867993" h="8367894">
                <a:moveTo>
                  <a:pt x="0" y="0"/>
                </a:moveTo>
                <a:lnTo>
                  <a:pt x="3867993" y="0"/>
                </a:lnTo>
                <a:lnTo>
                  <a:pt x="3867993" y="8367894"/>
                </a:lnTo>
                <a:lnTo>
                  <a:pt x="0" y="8367894"/>
                </a:lnTo>
                <a:close/>
              </a:path>
            </a:pathLst>
          </a:custGeom>
          <a:pattFill prst="pct60">
            <a:fgClr>
              <a:srgbClr val="FFFFFF"/>
            </a:fgClr>
            <a:bgClr>
              <a:srgbClr val="E6E9EE"/>
            </a:bgClr>
          </a:pattFill>
        </p:spPr>
        <p:txBody>
          <a:bodyPr anchor="ctr"/>
          <a:lstStyle>
            <a:lvl1pPr>
              <a:defRPr lang="en-US" dirty="0"/>
            </a:lvl1pPr>
          </a:lstStyle>
          <a:p>
            <a:pPr lvl="0"/>
            <a:r>
              <a:rPr lang="en-US"/>
              <a:t>Drag and drop picture</a:t>
            </a:r>
          </a:p>
        </p:txBody>
      </p:sp>
    </p:spTree>
    <p:extLst>
      <p:ext uri="{BB962C8B-B14F-4D97-AF65-F5344CB8AC3E}">
        <p14:creationId xmlns:p14="http://schemas.microsoft.com/office/powerpoint/2010/main" val="2880672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100" fill="hold"/>
                                        <p:tgtEl>
                                          <p:spTgt spid="9"/>
                                        </p:tgtEl>
                                        <p:attrNameLst>
                                          <p:attrName>ppt_x</p:attrName>
                                        </p:attrNameLst>
                                      </p:cBhvr>
                                      <p:tavLst>
                                        <p:tav tm="0">
                                          <p:val>
                                            <p:strVal val="0-#ppt_w/2"/>
                                          </p:val>
                                        </p:tav>
                                        <p:tav tm="100000">
                                          <p:val>
                                            <p:strVal val="#ppt_x"/>
                                          </p:val>
                                        </p:tav>
                                      </p:tavLst>
                                    </p:anim>
                                    <p:anim calcmode="lin" valueType="num">
                                      <p:cBhvr additive="base">
                                        <p:cTn id="8" dur="11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preserve="1">
  <p:cSld name="9_Custom Layout">
    <p:spTree>
      <p:nvGrpSpPr>
        <p:cNvPr id="1" name=""/>
        <p:cNvGrpSpPr/>
        <p:nvPr/>
      </p:nvGrpSpPr>
      <p:grpSpPr>
        <a:xfrm>
          <a:off x="0" y="0"/>
          <a:ext cx="0" cy="0"/>
          <a:chOff x="0" y="0"/>
          <a:chExt cx="0" cy="0"/>
        </a:xfrm>
      </p:grpSpPr>
      <p:sp>
        <p:nvSpPr>
          <p:cNvPr id="2" name="Picture Placeholder 7">
            <a:extLst>
              <a:ext uri="{FF2B5EF4-FFF2-40B4-BE49-F238E27FC236}">
                <a16:creationId xmlns:a16="http://schemas.microsoft.com/office/drawing/2014/main" id="{CDF241A1-3249-4A50-880D-BD32EE84584D}"/>
              </a:ext>
            </a:extLst>
          </p:cNvPr>
          <p:cNvSpPr>
            <a:spLocks noGrp="1"/>
          </p:cNvSpPr>
          <p:nvPr>
            <p:ph type="pic" sz="quarter" idx="15"/>
          </p:nvPr>
        </p:nvSpPr>
        <p:spPr>
          <a:xfrm>
            <a:off x="6096000" y="0"/>
            <a:ext cx="5314259" cy="6858000"/>
          </a:xfrm>
          <a:custGeom>
            <a:avLst/>
            <a:gdLst>
              <a:gd name="connsiteX0" fmla="*/ 0 w 10345056"/>
              <a:gd name="connsiteY0" fmla="*/ 0 h 10610851"/>
              <a:gd name="connsiteX1" fmla="*/ 10345056 w 10345056"/>
              <a:gd name="connsiteY1" fmla="*/ 0 h 10610851"/>
              <a:gd name="connsiteX2" fmla="*/ 10345056 w 10345056"/>
              <a:gd name="connsiteY2" fmla="*/ 10610851 h 10610851"/>
              <a:gd name="connsiteX3" fmla="*/ 0 w 10345056"/>
              <a:gd name="connsiteY3" fmla="*/ 10610851 h 10610851"/>
            </a:gdLst>
            <a:ahLst/>
            <a:cxnLst>
              <a:cxn ang="0">
                <a:pos x="connsiteX0" y="connsiteY0"/>
              </a:cxn>
              <a:cxn ang="0">
                <a:pos x="connsiteX1" y="connsiteY1"/>
              </a:cxn>
              <a:cxn ang="0">
                <a:pos x="connsiteX2" y="connsiteY2"/>
              </a:cxn>
              <a:cxn ang="0">
                <a:pos x="connsiteX3" y="connsiteY3"/>
              </a:cxn>
            </a:cxnLst>
            <a:rect l="l" t="t" r="r" b="b"/>
            <a:pathLst>
              <a:path w="10345056" h="10610851">
                <a:moveTo>
                  <a:pt x="0" y="0"/>
                </a:moveTo>
                <a:lnTo>
                  <a:pt x="10345056" y="0"/>
                </a:lnTo>
                <a:lnTo>
                  <a:pt x="10345056" y="10610851"/>
                </a:lnTo>
                <a:lnTo>
                  <a:pt x="0" y="10610851"/>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Tree>
    <p:extLst>
      <p:ext uri="{BB962C8B-B14F-4D97-AF65-F5344CB8AC3E}">
        <p14:creationId xmlns:p14="http://schemas.microsoft.com/office/powerpoint/2010/main" val="2122071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2000" fill="hold"/>
                                        <p:tgtEl>
                                          <p:spTgt spid="2"/>
                                        </p:tgtEl>
                                        <p:attrNameLst>
                                          <p:attrName>ppt_x</p:attrName>
                                        </p:attrNameLst>
                                      </p:cBhvr>
                                      <p:tavLst>
                                        <p:tav tm="0">
                                          <p:val>
                                            <p:strVal val="#ppt_x"/>
                                          </p:val>
                                        </p:tav>
                                        <p:tav tm="100000">
                                          <p:val>
                                            <p:strVal val="#ppt_x"/>
                                          </p:val>
                                        </p:tav>
                                      </p:tavLst>
                                    </p:anim>
                                    <p:anim calcmode="lin" valueType="num">
                                      <p:cBhvr additive="base">
                                        <p:cTn id="8" dur="2000" fill="hold"/>
                                        <p:tgtEl>
                                          <p:spTgt spid="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userDrawn="1">
  <p:cSld name="4_Custom Layout">
    <p:spTree>
      <p:nvGrpSpPr>
        <p:cNvPr id="1" name=""/>
        <p:cNvGrpSpPr/>
        <p:nvPr/>
      </p:nvGrpSpPr>
      <p:grpSpPr>
        <a:xfrm>
          <a:off x="0" y="0"/>
          <a:ext cx="0" cy="0"/>
          <a:chOff x="0" y="0"/>
          <a:chExt cx="0" cy="0"/>
        </a:xfrm>
      </p:grpSpPr>
      <p:sp>
        <p:nvSpPr>
          <p:cNvPr id="2" name="Picture Placeholder 75">
            <a:extLst>
              <a:ext uri="{FF2B5EF4-FFF2-40B4-BE49-F238E27FC236}">
                <a16:creationId xmlns:a16="http://schemas.microsoft.com/office/drawing/2014/main" id="{35C81404-E27E-4F36-A623-E57FC83C04C2}"/>
              </a:ext>
            </a:extLst>
          </p:cNvPr>
          <p:cNvSpPr>
            <a:spLocks noGrp="1"/>
          </p:cNvSpPr>
          <p:nvPr>
            <p:ph type="pic" sz="quarter" idx="24"/>
          </p:nvPr>
        </p:nvSpPr>
        <p:spPr>
          <a:xfrm>
            <a:off x="2960575" y="2512573"/>
            <a:ext cx="3973245" cy="2235242"/>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tx1">
              <a:alpha val="4000"/>
            </a:schemeClr>
          </a:solidFill>
          <a:effectLst>
            <a:outerShdw blurRad="876300" dist="787400" dir="2400000" algn="ctr" rotWithShape="0">
              <a:schemeClr val="tx1">
                <a:alpha val="34000"/>
              </a:schemeClr>
            </a:outerShdw>
          </a:effectLst>
          <a:scene3d>
            <a:camera prst="orthographicFront">
              <a:rot lat="19848000" lon="3234000" rev="17862000"/>
            </a:camera>
            <a:lightRig rig="soft" dir="t"/>
          </a:scene3d>
          <a:sp3d extrusionH="95250" prstMaterial="plastic"/>
        </p:spPr>
        <p:txBody>
          <a:bodyPr wrap="square" anchor="ctr">
            <a:noAutofit/>
          </a:bodyPr>
          <a:lstStyle>
            <a:lvl1pPr algn="ctr">
              <a:defRPr/>
            </a:lvl1pPr>
          </a:lstStyle>
          <a:p>
            <a:endParaRPr lang="en-US"/>
          </a:p>
        </p:txBody>
      </p:sp>
      <p:sp>
        <p:nvSpPr>
          <p:cNvPr id="3" name="Picture Placeholder 75">
            <a:extLst>
              <a:ext uri="{FF2B5EF4-FFF2-40B4-BE49-F238E27FC236}">
                <a16:creationId xmlns:a16="http://schemas.microsoft.com/office/drawing/2014/main" id="{B73DCDD3-849B-48E9-9914-DC8C6C493025}"/>
              </a:ext>
            </a:extLst>
          </p:cNvPr>
          <p:cNvSpPr>
            <a:spLocks noGrp="1"/>
          </p:cNvSpPr>
          <p:nvPr>
            <p:ph type="pic" sz="quarter" idx="25"/>
          </p:nvPr>
        </p:nvSpPr>
        <p:spPr>
          <a:xfrm>
            <a:off x="-177423" y="2845786"/>
            <a:ext cx="3973245" cy="2235242"/>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tx1">
              <a:alpha val="4000"/>
            </a:schemeClr>
          </a:solidFill>
          <a:effectLst>
            <a:outerShdw blurRad="876300" dist="787400" dir="2400000" algn="ctr" rotWithShape="0">
              <a:schemeClr val="tx1">
                <a:alpha val="34000"/>
              </a:schemeClr>
            </a:outerShdw>
          </a:effectLst>
          <a:scene3d>
            <a:camera prst="orthographicFront">
              <a:rot lat="19848000" lon="3234000" rev="17862000"/>
            </a:camera>
            <a:lightRig rig="soft" dir="t"/>
          </a:scene3d>
          <a:sp3d extrusionH="95250" prstMaterial="plastic"/>
        </p:spPr>
        <p:txBody>
          <a:bodyPr wrap="square" anchor="ctr">
            <a:noAutofit/>
          </a:bodyPr>
          <a:lstStyle>
            <a:lvl1pPr algn="ctr">
              <a:defRPr/>
            </a:lvl1pPr>
          </a:lstStyle>
          <a:p>
            <a:endParaRPr lang="en-US"/>
          </a:p>
        </p:txBody>
      </p:sp>
      <p:sp>
        <p:nvSpPr>
          <p:cNvPr id="4" name="Picture Placeholder 75">
            <a:extLst>
              <a:ext uri="{FF2B5EF4-FFF2-40B4-BE49-F238E27FC236}">
                <a16:creationId xmlns:a16="http://schemas.microsoft.com/office/drawing/2014/main" id="{8083A199-38E5-4ACB-BD72-CEC6E71018D7}"/>
              </a:ext>
            </a:extLst>
          </p:cNvPr>
          <p:cNvSpPr>
            <a:spLocks noGrp="1"/>
          </p:cNvSpPr>
          <p:nvPr>
            <p:ph type="pic" sz="quarter" idx="26"/>
          </p:nvPr>
        </p:nvSpPr>
        <p:spPr>
          <a:xfrm>
            <a:off x="2480191" y="4288872"/>
            <a:ext cx="3973245" cy="2235242"/>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tx1">
              <a:alpha val="4000"/>
            </a:schemeClr>
          </a:solidFill>
          <a:effectLst>
            <a:outerShdw blurRad="876300" dist="787400" dir="2400000" algn="ctr" rotWithShape="0">
              <a:schemeClr val="tx1">
                <a:alpha val="34000"/>
              </a:schemeClr>
            </a:outerShdw>
          </a:effectLst>
          <a:scene3d>
            <a:camera prst="orthographicFront">
              <a:rot lat="19848000" lon="3234000" rev="17862000"/>
            </a:camera>
            <a:lightRig rig="soft" dir="t"/>
          </a:scene3d>
          <a:sp3d extrusionH="95250" prstMaterial="plastic"/>
        </p:spPr>
        <p:txBody>
          <a:bodyPr wrap="square" anchor="ctr">
            <a:noAutofit/>
          </a:bodyPr>
          <a:lstStyle>
            <a:lvl1pPr algn="ctr">
              <a:defRPr/>
            </a:lvl1pPr>
          </a:lstStyle>
          <a:p>
            <a:endParaRPr lang="en-US"/>
          </a:p>
        </p:txBody>
      </p:sp>
      <p:sp>
        <p:nvSpPr>
          <p:cNvPr id="7" name="Picture Placeholder 75">
            <a:extLst>
              <a:ext uri="{FF2B5EF4-FFF2-40B4-BE49-F238E27FC236}">
                <a16:creationId xmlns:a16="http://schemas.microsoft.com/office/drawing/2014/main" id="{30F15E57-04C6-4909-ACB4-7ACAA591DE37}"/>
              </a:ext>
            </a:extLst>
          </p:cNvPr>
          <p:cNvSpPr>
            <a:spLocks noGrp="1"/>
          </p:cNvSpPr>
          <p:nvPr>
            <p:ph type="pic" sz="quarter" idx="29"/>
          </p:nvPr>
        </p:nvSpPr>
        <p:spPr>
          <a:xfrm>
            <a:off x="-3446134" y="3087109"/>
            <a:ext cx="3973245" cy="2235242"/>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tx1">
              <a:alpha val="4000"/>
            </a:schemeClr>
          </a:solidFill>
          <a:effectLst>
            <a:outerShdw blurRad="876300" dist="787400" dir="2400000" algn="ctr" rotWithShape="0">
              <a:schemeClr val="tx1">
                <a:alpha val="34000"/>
              </a:schemeClr>
            </a:outerShdw>
          </a:effectLst>
          <a:scene3d>
            <a:camera prst="orthographicFront">
              <a:rot lat="19848000" lon="3234000" rev="17862000"/>
            </a:camera>
            <a:lightRig rig="soft" dir="t"/>
          </a:scene3d>
          <a:sp3d extrusionH="95250" prstMaterial="plastic"/>
        </p:spPr>
        <p:txBody>
          <a:bodyPr wrap="square" anchor="ctr">
            <a:noAutofit/>
          </a:bodyPr>
          <a:lstStyle>
            <a:lvl1pPr algn="ctr">
              <a:defRPr/>
            </a:lvl1pPr>
          </a:lstStyle>
          <a:p>
            <a:endParaRPr lang="en-US"/>
          </a:p>
        </p:txBody>
      </p:sp>
      <p:sp>
        <p:nvSpPr>
          <p:cNvPr id="5" name="Picture Placeholder 75">
            <a:extLst>
              <a:ext uri="{FF2B5EF4-FFF2-40B4-BE49-F238E27FC236}">
                <a16:creationId xmlns:a16="http://schemas.microsoft.com/office/drawing/2014/main" id="{86FBEEA4-D851-4A6C-878E-E42016D4A514}"/>
              </a:ext>
            </a:extLst>
          </p:cNvPr>
          <p:cNvSpPr>
            <a:spLocks noGrp="1"/>
          </p:cNvSpPr>
          <p:nvPr>
            <p:ph type="pic" sz="quarter" idx="27"/>
          </p:nvPr>
        </p:nvSpPr>
        <p:spPr>
          <a:xfrm>
            <a:off x="-805022" y="4557089"/>
            <a:ext cx="3973245" cy="2235242"/>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tx1">
              <a:alpha val="4000"/>
            </a:schemeClr>
          </a:solidFill>
          <a:effectLst>
            <a:outerShdw blurRad="876300" dist="787400" dir="2400000" algn="ctr" rotWithShape="0">
              <a:schemeClr val="tx1">
                <a:alpha val="34000"/>
              </a:schemeClr>
            </a:outerShdw>
          </a:effectLst>
          <a:scene3d>
            <a:camera prst="orthographicFront">
              <a:rot lat="19848000" lon="3234000" rev="17862000"/>
            </a:camera>
            <a:lightRig rig="soft" dir="t"/>
          </a:scene3d>
          <a:sp3d extrusionH="95250" prstMaterial="plastic"/>
        </p:spPr>
        <p:txBody>
          <a:bodyPr wrap="square" anchor="ctr">
            <a:noAutofit/>
          </a:bodyPr>
          <a:lstStyle>
            <a:lvl1pPr algn="ctr">
              <a:defRPr/>
            </a:lvl1pPr>
          </a:lstStyle>
          <a:p>
            <a:endParaRPr lang="en-US"/>
          </a:p>
        </p:txBody>
      </p:sp>
      <p:sp>
        <p:nvSpPr>
          <p:cNvPr id="6" name="Picture Placeholder 75">
            <a:extLst>
              <a:ext uri="{FF2B5EF4-FFF2-40B4-BE49-F238E27FC236}">
                <a16:creationId xmlns:a16="http://schemas.microsoft.com/office/drawing/2014/main" id="{204CD476-3BC2-488C-9229-A7DD254475EA}"/>
              </a:ext>
            </a:extLst>
          </p:cNvPr>
          <p:cNvSpPr>
            <a:spLocks noGrp="1"/>
          </p:cNvSpPr>
          <p:nvPr>
            <p:ph type="pic" sz="quarter" idx="28"/>
          </p:nvPr>
        </p:nvSpPr>
        <p:spPr>
          <a:xfrm>
            <a:off x="1840192" y="5995429"/>
            <a:ext cx="3973245" cy="2235242"/>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tx1">
              <a:alpha val="4000"/>
            </a:schemeClr>
          </a:solidFill>
          <a:effectLst>
            <a:outerShdw blurRad="876300" dist="787400" dir="2400000" algn="ctr" rotWithShape="0">
              <a:schemeClr val="tx1">
                <a:alpha val="34000"/>
              </a:schemeClr>
            </a:outerShdw>
          </a:effectLst>
          <a:scene3d>
            <a:camera prst="orthographicFront">
              <a:rot lat="19848000" lon="3234000" rev="17862000"/>
            </a:camera>
            <a:lightRig rig="soft" dir="t"/>
          </a:scene3d>
          <a:sp3d extrusionH="95250" prstMaterial="plastic"/>
        </p:spPr>
        <p:txBody>
          <a:bodyPr wrap="square" anchor="ctr">
            <a:noAutofit/>
          </a:bodyPr>
          <a:lstStyle>
            <a:lvl1pPr algn="ctr">
              <a:defRPr/>
            </a:lvl1pPr>
          </a:lstStyle>
          <a:p>
            <a:endParaRPr lang="en-US"/>
          </a:p>
        </p:txBody>
      </p:sp>
    </p:spTree>
    <p:extLst>
      <p:ext uri="{BB962C8B-B14F-4D97-AF65-F5344CB8AC3E}">
        <p14:creationId xmlns:p14="http://schemas.microsoft.com/office/powerpoint/2010/main" val="2106365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decel="100000" fill="hold" grpId="0" nodeType="withEffect">
                                  <p:stCondLst>
                                    <p:cond delay="60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500" fill="hold"/>
                                        <p:tgtEl>
                                          <p:spTgt spid="2"/>
                                        </p:tgtEl>
                                        <p:attrNameLst>
                                          <p:attrName>ppt_x</p:attrName>
                                        </p:attrNameLst>
                                      </p:cBhvr>
                                      <p:tavLst>
                                        <p:tav tm="0">
                                          <p:val>
                                            <p:strVal val="0-#ppt_w/2"/>
                                          </p:val>
                                        </p:tav>
                                        <p:tav tm="100000">
                                          <p:val>
                                            <p:strVal val="#ppt_x"/>
                                          </p:val>
                                        </p:tav>
                                      </p:tavLst>
                                    </p:anim>
                                    <p:anim calcmode="lin" valueType="num">
                                      <p:cBhvr additive="base">
                                        <p:cTn id="8" dur="1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12" decel="100000" fill="hold" grpId="0" nodeType="withEffect">
                                  <p:stCondLst>
                                    <p:cond delay="70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500" fill="hold"/>
                                        <p:tgtEl>
                                          <p:spTgt spid="3"/>
                                        </p:tgtEl>
                                        <p:attrNameLst>
                                          <p:attrName>ppt_x</p:attrName>
                                        </p:attrNameLst>
                                      </p:cBhvr>
                                      <p:tavLst>
                                        <p:tav tm="0">
                                          <p:val>
                                            <p:strVal val="0-#ppt_w/2"/>
                                          </p:val>
                                        </p:tav>
                                        <p:tav tm="100000">
                                          <p:val>
                                            <p:strVal val="#ppt_x"/>
                                          </p:val>
                                        </p:tav>
                                      </p:tavLst>
                                    </p:anim>
                                    <p:anim calcmode="lin" valueType="num">
                                      <p:cBhvr additive="base">
                                        <p:cTn id="12" dur="1500" fill="hold"/>
                                        <p:tgtEl>
                                          <p:spTgt spid="3"/>
                                        </p:tgtEl>
                                        <p:attrNameLst>
                                          <p:attrName>ppt_y</p:attrName>
                                        </p:attrNameLst>
                                      </p:cBhvr>
                                      <p:tavLst>
                                        <p:tav tm="0">
                                          <p:val>
                                            <p:strVal val="1+#ppt_h/2"/>
                                          </p:val>
                                        </p:tav>
                                        <p:tav tm="100000">
                                          <p:val>
                                            <p:strVal val="#ppt_y"/>
                                          </p:val>
                                        </p:tav>
                                      </p:tavLst>
                                    </p:anim>
                                  </p:childTnLst>
                                </p:cTn>
                              </p:par>
                              <p:par>
                                <p:cTn id="13" presetID="2" presetClass="entr" presetSubtype="12" decel="100000" fill="hold" grpId="0" nodeType="withEffect">
                                  <p:stCondLst>
                                    <p:cond delay="80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1500" fill="hold"/>
                                        <p:tgtEl>
                                          <p:spTgt spid="4"/>
                                        </p:tgtEl>
                                        <p:attrNameLst>
                                          <p:attrName>ppt_x</p:attrName>
                                        </p:attrNameLst>
                                      </p:cBhvr>
                                      <p:tavLst>
                                        <p:tav tm="0">
                                          <p:val>
                                            <p:strVal val="0-#ppt_w/2"/>
                                          </p:val>
                                        </p:tav>
                                        <p:tav tm="100000">
                                          <p:val>
                                            <p:strVal val="#ppt_x"/>
                                          </p:val>
                                        </p:tav>
                                      </p:tavLst>
                                    </p:anim>
                                    <p:anim calcmode="lin" valueType="num">
                                      <p:cBhvr additive="base">
                                        <p:cTn id="16" dur="1500" fill="hold"/>
                                        <p:tgtEl>
                                          <p:spTgt spid="4"/>
                                        </p:tgtEl>
                                        <p:attrNameLst>
                                          <p:attrName>ppt_y</p:attrName>
                                        </p:attrNameLst>
                                      </p:cBhvr>
                                      <p:tavLst>
                                        <p:tav tm="0">
                                          <p:val>
                                            <p:strVal val="1+#ppt_h/2"/>
                                          </p:val>
                                        </p:tav>
                                        <p:tav tm="100000">
                                          <p:val>
                                            <p:strVal val="#ppt_y"/>
                                          </p:val>
                                        </p:tav>
                                      </p:tavLst>
                                    </p:anim>
                                  </p:childTnLst>
                                </p:cTn>
                              </p:par>
                              <p:par>
                                <p:cTn id="17" presetID="2" presetClass="entr" presetSubtype="12" decel="100000" fill="hold" grpId="0" nodeType="withEffect">
                                  <p:stCondLst>
                                    <p:cond delay="90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1500" fill="hold"/>
                                        <p:tgtEl>
                                          <p:spTgt spid="7"/>
                                        </p:tgtEl>
                                        <p:attrNameLst>
                                          <p:attrName>ppt_x</p:attrName>
                                        </p:attrNameLst>
                                      </p:cBhvr>
                                      <p:tavLst>
                                        <p:tav tm="0">
                                          <p:val>
                                            <p:strVal val="0-#ppt_w/2"/>
                                          </p:val>
                                        </p:tav>
                                        <p:tav tm="100000">
                                          <p:val>
                                            <p:strVal val="#ppt_x"/>
                                          </p:val>
                                        </p:tav>
                                      </p:tavLst>
                                    </p:anim>
                                    <p:anim calcmode="lin" valueType="num">
                                      <p:cBhvr additive="base">
                                        <p:cTn id="20" dur="1500" fill="hold"/>
                                        <p:tgtEl>
                                          <p:spTgt spid="7"/>
                                        </p:tgtEl>
                                        <p:attrNameLst>
                                          <p:attrName>ppt_y</p:attrName>
                                        </p:attrNameLst>
                                      </p:cBhvr>
                                      <p:tavLst>
                                        <p:tav tm="0">
                                          <p:val>
                                            <p:strVal val="1+#ppt_h/2"/>
                                          </p:val>
                                        </p:tav>
                                        <p:tav tm="100000">
                                          <p:val>
                                            <p:strVal val="#ppt_y"/>
                                          </p:val>
                                        </p:tav>
                                      </p:tavLst>
                                    </p:anim>
                                  </p:childTnLst>
                                </p:cTn>
                              </p:par>
                              <p:par>
                                <p:cTn id="21" presetID="2" presetClass="entr" presetSubtype="12" decel="100000" fill="hold" grpId="0" nodeType="withEffect">
                                  <p:stCondLst>
                                    <p:cond delay="100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1500" fill="hold"/>
                                        <p:tgtEl>
                                          <p:spTgt spid="5"/>
                                        </p:tgtEl>
                                        <p:attrNameLst>
                                          <p:attrName>ppt_x</p:attrName>
                                        </p:attrNameLst>
                                      </p:cBhvr>
                                      <p:tavLst>
                                        <p:tav tm="0">
                                          <p:val>
                                            <p:strVal val="0-#ppt_w/2"/>
                                          </p:val>
                                        </p:tav>
                                        <p:tav tm="100000">
                                          <p:val>
                                            <p:strVal val="#ppt_x"/>
                                          </p:val>
                                        </p:tav>
                                      </p:tavLst>
                                    </p:anim>
                                    <p:anim calcmode="lin" valueType="num">
                                      <p:cBhvr additive="base">
                                        <p:cTn id="24" dur="1500" fill="hold"/>
                                        <p:tgtEl>
                                          <p:spTgt spid="5"/>
                                        </p:tgtEl>
                                        <p:attrNameLst>
                                          <p:attrName>ppt_y</p:attrName>
                                        </p:attrNameLst>
                                      </p:cBhvr>
                                      <p:tavLst>
                                        <p:tav tm="0">
                                          <p:val>
                                            <p:strVal val="1+#ppt_h/2"/>
                                          </p:val>
                                        </p:tav>
                                        <p:tav tm="100000">
                                          <p:val>
                                            <p:strVal val="#ppt_y"/>
                                          </p:val>
                                        </p:tav>
                                      </p:tavLst>
                                    </p:anim>
                                  </p:childTnLst>
                                </p:cTn>
                              </p:par>
                              <p:par>
                                <p:cTn id="25" presetID="2" presetClass="entr" presetSubtype="12" decel="100000" fill="hold" grpId="0" nodeType="withEffect">
                                  <p:stCondLst>
                                    <p:cond delay="1100"/>
                                  </p:stCondLst>
                                  <p:childTnLst>
                                    <p:set>
                                      <p:cBhvr>
                                        <p:cTn id="26" dur="1" fill="hold">
                                          <p:stCondLst>
                                            <p:cond delay="0"/>
                                          </p:stCondLst>
                                        </p:cTn>
                                        <p:tgtEl>
                                          <p:spTgt spid="6"/>
                                        </p:tgtEl>
                                        <p:attrNameLst>
                                          <p:attrName>style.visibility</p:attrName>
                                        </p:attrNameLst>
                                      </p:cBhvr>
                                      <p:to>
                                        <p:strVal val="visible"/>
                                      </p:to>
                                    </p:set>
                                    <p:anim calcmode="lin" valueType="num">
                                      <p:cBhvr additive="base">
                                        <p:cTn id="27" dur="1500" fill="hold"/>
                                        <p:tgtEl>
                                          <p:spTgt spid="6"/>
                                        </p:tgtEl>
                                        <p:attrNameLst>
                                          <p:attrName>ppt_x</p:attrName>
                                        </p:attrNameLst>
                                      </p:cBhvr>
                                      <p:tavLst>
                                        <p:tav tm="0">
                                          <p:val>
                                            <p:strVal val="0-#ppt_w/2"/>
                                          </p:val>
                                        </p:tav>
                                        <p:tav tm="100000">
                                          <p:val>
                                            <p:strVal val="#ppt_x"/>
                                          </p:val>
                                        </p:tav>
                                      </p:tavLst>
                                    </p:anim>
                                    <p:anim calcmode="lin" valueType="num">
                                      <p:cBhvr additive="base">
                                        <p:cTn id="28" dur="1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7" grpId="0" animBg="1"/>
      <p:bldP spid="5" grpId="0" animBg="1"/>
      <p:bldP spid="6" grpId="0" animBg="1"/>
    </p:bld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userDrawn="1">
  <p:cSld name="5_Custom Layout">
    <p:spTree>
      <p:nvGrpSpPr>
        <p:cNvPr id="1" name=""/>
        <p:cNvGrpSpPr/>
        <p:nvPr/>
      </p:nvGrpSpPr>
      <p:grpSpPr>
        <a:xfrm>
          <a:off x="0" y="0"/>
          <a:ext cx="0" cy="0"/>
          <a:chOff x="0" y="0"/>
          <a:chExt cx="0" cy="0"/>
        </a:xfrm>
      </p:grpSpPr>
      <p:sp>
        <p:nvSpPr>
          <p:cNvPr id="2" name="Picture Placeholder 75">
            <a:extLst>
              <a:ext uri="{FF2B5EF4-FFF2-40B4-BE49-F238E27FC236}">
                <a16:creationId xmlns:a16="http://schemas.microsoft.com/office/drawing/2014/main" id="{35C81404-E27E-4F36-A623-E57FC83C04C2}"/>
              </a:ext>
            </a:extLst>
          </p:cNvPr>
          <p:cNvSpPr>
            <a:spLocks noGrp="1"/>
          </p:cNvSpPr>
          <p:nvPr>
            <p:ph type="pic" sz="quarter" idx="24"/>
          </p:nvPr>
        </p:nvSpPr>
        <p:spPr>
          <a:xfrm>
            <a:off x="3451805" y="1941447"/>
            <a:ext cx="5288390" cy="2975107"/>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tx1">
              <a:alpha val="4000"/>
            </a:schemeClr>
          </a:solidFill>
          <a:effectLst>
            <a:outerShdw blurRad="876300" dist="787400" dir="2400000" algn="ctr" rotWithShape="0">
              <a:schemeClr val="accent3">
                <a:alpha val="34000"/>
              </a:schemeClr>
            </a:outerShdw>
            <a:reflection blurRad="76200" stA="48000" endPos="98000" dir="5400000" sy="-100000" algn="bl" rotWithShape="0"/>
          </a:effectLst>
          <a:scene3d>
            <a:camera prst="orthographicFront">
              <a:rot lat="19848000" lon="3234000" rev="17862000"/>
            </a:camera>
            <a:lightRig rig="soft" dir="t"/>
          </a:scene3d>
          <a:sp3d extrusionH="95250" prstMaterial="plastic"/>
        </p:spPr>
        <p:txBody>
          <a:bodyPr wrap="square" anchor="ctr">
            <a:noAutofit/>
          </a:bodyPr>
          <a:lstStyle>
            <a:lvl1pPr algn="ctr">
              <a:defRPr/>
            </a:lvl1pPr>
          </a:lstStyle>
          <a:p>
            <a:endParaRPr lang="en-US"/>
          </a:p>
        </p:txBody>
      </p:sp>
    </p:spTree>
    <p:extLst>
      <p:ext uri="{BB962C8B-B14F-4D97-AF65-F5344CB8AC3E}">
        <p14:creationId xmlns:p14="http://schemas.microsoft.com/office/powerpoint/2010/main" val="2309833645"/>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userDrawn="1">
  <p:cSld name="7_Custom Layout">
    <p:spTree>
      <p:nvGrpSpPr>
        <p:cNvPr id="1" name=""/>
        <p:cNvGrpSpPr/>
        <p:nvPr/>
      </p:nvGrpSpPr>
      <p:grpSpPr>
        <a:xfrm>
          <a:off x="0" y="0"/>
          <a:ext cx="0" cy="0"/>
          <a:chOff x="0" y="0"/>
          <a:chExt cx="0" cy="0"/>
        </a:xfrm>
      </p:grpSpPr>
      <p:sp>
        <p:nvSpPr>
          <p:cNvPr id="17" name="Picture Placeholder 75">
            <a:extLst>
              <a:ext uri="{FF2B5EF4-FFF2-40B4-BE49-F238E27FC236}">
                <a16:creationId xmlns:a16="http://schemas.microsoft.com/office/drawing/2014/main" id="{DE1F0CA1-994C-4B15-BD61-C1FC8BE244E3}"/>
              </a:ext>
            </a:extLst>
          </p:cNvPr>
          <p:cNvSpPr>
            <a:spLocks noGrp="1"/>
          </p:cNvSpPr>
          <p:nvPr>
            <p:ph type="pic" sz="quarter" idx="34"/>
          </p:nvPr>
        </p:nvSpPr>
        <p:spPr>
          <a:xfrm>
            <a:off x="5795324" y="-2019910"/>
            <a:ext cx="3973245" cy="2235242"/>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tx1">
              <a:alpha val="4000"/>
            </a:schemeClr>
          </a:solidFill>
          <a:effectLst>
            <a:outerShdw blurRad="876300" dist="787400" dir="2400000" algn="ctr" rotWithShape="0">
              <a:schemeClr val="tx1">
                <a:alpha val="34000"/>
              </a:schemeClr>
            </a:outerShdw>
            <a:reflection blurRad="76200" stA="48000" endPos="98000" dir="5400000" sy="-100000" algn="bl" rotWithShape="0"/>
          </a:effectLst>
          <a:scene3d>
            <a:camera prst="orthographicFront">
              <a:rot lat="19848000" lon="3234000" rev="17862000"/>
            </a:camera>
            <a:lightRig rig="soft" dir="t"/>
          </a:scene3d>
          <a:sp3d extrusionH="95250" prstMaterial="plastic"/>
        </p:spPr>
        <p:txBody>
          <a:bodyPr wrap="square" anchor="ctr">
            <a:noAutofit/>
          </a:bodyPr>
          <a:lstStyle>
            <a:lvl1pPr algn="ctr">
              <a:defRPr sz="1200"/>
            </a:lvl1pPr>
          </a:lstStyle>
          <a:p>
            <a:endParaRPr lang="en-US"/>
          </a:p>
        </p:txBody>
      </p:sp>
      <p:sp>
        <p:nvSpPr>
          <p:cNvPr id="18" name="Picture Placeholder 75">
            <a:extLst>
              <a:ext uri="{FF2B5EF4-FFF2-40B4-BE49-F238E27FC236}">
                <a16:creationId xmlns:a16="http://schemas.microsoft.com/office/drawing/2014/main" id="{CCDC6E92-1B4E-4F2A-BD85-917834D7D1BF}"/>
              </a:ext>
            </a:extLst>
          </p:cNvPr>
          <p:cNvSpPr>
            <a:spLocks noGrp="1"/>
          </p:cNvSpPr>
          <p:nvPr>
            <p:ph type="pic" sz="quarter" idx="35"/>
          </p:nvPr>
        </p:nvSpPr>
        <p:spPr>
          <a:xfrm>
            <a:off x="8398700" y="-594066"/>
            <a:ext cx="3973245" cy="2235242"/>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tx1">
              <a:alpha val="4000"/>
            </a:schemeClr>
          </a:solidFill>
          <a:effectLst>
            <a:outerShdw blurRad="876300" dist="787400" dir="2400000" algn="ctr" rotWithShape="0">
              <a:schemeClr val="tx1">
                <a:alpha val="34000"/>
              </a:schemeClr>
            </a:outerShdw>
            <a:reflection blurRad="76200" stA="48000" endPos="98000" dir="5400000" sy="-100000" algn="bl" rotWithShape="0"/>
          </a:effectLst>
          <a:scene3d>
            <a:camera prst="orthographicFront">
              <a:rot lat="19848000" lon="3234000" rev="17862000"/>
            </a:camera>
            <a:lightRig rig="soft" dir="t"/>
          </a:scene3d>
          <a:sp3d extrusionH="95250" prstMaterial="plastic"/>
        </p:spPr>
        <p:txBody>
          <a:bodyPr wrap="square" anchor="ctr">
            <a:noAutofit/>
          </a:bodyPr>
          <a:lstStyle>
            <a:lvl1pPr algn="ctr">
              <a:defRPr sz="1200"/>
            </a:lvl1pPr>
          </a:lstStyle>
          <a:p>
            <a:endParaRPr lang="en-US"/>
          </a:p>
        </p:txBody>
      </p:sp>
      <p:sp>
        <p:nvSpPr>
          <p:cNvPr id="19" name="Picture Placeholder 75">
            <a:extLst>
              <a:ext uri="{FF2B5EF4-FFF2-40B4-BE49-F238E27FC236}">
                <a16:creationId xmlns:a16="http://schemas.microsoft.com/office/drawing/2014/main" id="{60FE58BF-2882-4922-8BE2-DC5C806999A3}"/>
              </a:ext>
            </a:extLst>
          </p:cNvPr>
          <p:cNvSpPr>
            <a:spLocks noGrp="1"/>
          </p:cNvSpPr>
          <p:nvPr>
            <p:ph type="pic" sz="quarter" idx="36"/>
          </p:nvPr>
        </p:nvSpPr>
        <p:spPr>
          <a:xfrm>
            <a:off x="11002077" y="831779"/>
            <a:ext cx="3973245" cy="2235242"/>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tx1">
              <a:alpha val="4000"/>
            </a:schemeClr>
          </a:solidFill>
          <a:effectLst>
            <a:outerShdw blurRad="876300" dist="787400" dir="2400000" algn="ctr" rotWithShape="0">
              <a:schemeClr val="tx1">
                <a:alpha val="34000"/>
              </a:schemeClr>
            </a:outerShdw>
            <a:reflection blurRad="76200" stA="48000" endPos="98000" dir="5400000" sy="-100000" algn="bl" rotWithShape="0"/>
          </a:effectLst>
          <a:scene3d>
            <a:camera prst="orthographicFront">
              <a:rot lat="19848000" lon="3234000" rev="17862000"/>
            </a:camera>
            <a:lightRig rig="soft" dir="t"/>
          </a:scene3d>
          <a:sp3d extrusionH="95250" prstMaterial="plastic"/>
        </p:spPr>
        <p:txBody>
          <a:bodyPr wrap="square" anchor="ctr">
            <a:noAutofit/>
          </a:bodyPr>
          <a:lstStyle>
            <a:lvl1pPr algn="ctr">
              <a:defRPr sz="1200"/>
            </a:lvl1pPr>
          </a:lstStyle>
          <a:p>
            <a:endParaRPr lang="en-US"/>
          </a:p>
        </p:txBody>
      </p:sp>
      <p:sp>
        <p:nvSpPr>
          <p:cNvPr id="13" name="Picture Placeholder 75">
            <a:extLst>
              <a:ext uri="{FF2B5EF4-FFF2-40B4-BE49-F238E27FC236}">
                <a16:creationId xmlns:a16="http://schemas.microsoft.com/office/drawing/2014/main" id="{DFC0A416-BD43-4889-A746-153B68F952A1}"/>
              </a:ext>
            </a:extLst>
          </p:cNvPr>
          <p:cNvSpPr>
            <a:spLocks noGrp="1"/>
          </p:cNvSpPr>
          <p:nvPr>
            <p:ph type="pic" sz="quarter" idx="30"/>
          </p:nvPr>
        </p:nvSpPr>
        <p:spPr>
          <a:xfrm>
            <a:off x="3092594" y="-1470698"/>
            <a:ext cx="3973245" cy="2235242"/>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tx1">
              <a:alpha val="4000"/>
            </a:schemeClr>
          </a:solidFill>
          <a:effectLst>
            <a:outerShdw blurRad="876300" dist="787400" dir="2400000" algn="ctr" rotWithShape="0">
              <a:schemeClr val="tx1">
                <a:alpha val="34000"/>
              </a:schemeClr>
            </a:outerShdw>
            <a:reflection blurRad="76200" stA="48000" endPos="98000" dir="5400000" sy="-100000" algn="bl" rotWithShape="0"/>
          </a:effectLst>
          <a:scene3d>
            <a:camera prst="orthographicFront">
              <a:rot lat="19848000" lon="3234000" rev="17862000"/>
            </a:camera>
            <a:lightRig rig="soft" dir="t"/>
          </a:scene3d>
          <a:sp3d extrusionH="95250" prstMaterial="plastic"/>
        </p:spPr>
        <p:txBody>
          <a:bodyPr wrap="square" anchor="ctr">
            <a:noAutofit/>
          </a:bodyPr>
          <a:lstStyle>
            <a:lvl1pPr algn="ctr">
              <a:defRPr sz="1200"/>
            </a:lvl1pPr>
          </a:lstStyle>
          <a:p>
            <a:endParaRPr lang="en-US"/>
          </a:p>
        </p:txBody>
      </p:sp>
      <p:sp>
        <p:nvSpPr>
          <p:cNvPr id="14" name="Picture Placeholder 75">
            <a:extLst>
              <a:ext uri="{FF2B5EF4-FFF2-40B4-BE49-F238E27FC236}">
                <a16:creationId xmlns:a16="http://schemas.microsoft.com/office/drawing/2014/main" id="{0B4C680D-3D96-4F02-8FDE-6C344B4EA949}"/>
              </a:ext>
            </a:extLst>
          </p:cNvPr>
          <p:cNvSpPr>
            <a:spLocks noGrp="1"/>
          </p:cNvSpPr>
          <p:nvPr>
            <p:ph type="pic" sz="quarter" idx="31"/>
          </p:nvPr>
        </p:nvSpPr>
        <p:spPr>
          <a:xfrm>
            <a:off x="5695970" y="-44854"/>
            <a:ext cx="3973245" cy="2235242"/>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tx1">
              <a:alpha val="4000"/>
            </a:schemeClr>
          </a:solidFill>
          <a:effectLst>
            <a:outerShdw blurRad="876300" dist="787400" dir="2400000" algn="ctr" rotWithShape="0">
              <a:schemeClr val="tx1">
                <a:alpha val="34000"/>
              </a:schemeClr>
            </a:outerShdw>
            <a:reflection blurRad="76200" stA="48000" endPos="98000" dir="5400000" sy="-100000" algn="bl" rotWithShape="0"/>
          </a:effectLst>
          <a:scene3d>
            <a:camera prst="orthographicFront">
              <a:rot lat="19848000" lon="3234000" rev="17862000"/>
            </a:camera>
            <a:lightRig rig="soft" dir="t"/>
          </a:scene3d>
          <a:sp3d extrusionH="95250" prstMaterial="plastic"/>
        </p:spPr>
        <p:txBody>
          <a:bodyPr wrap="square" anchor="ctr">
            <a:noAutofit/>
          </a:bodyPr>
          <a:lstStyle>
            <a:lvl1pPr algn="ctr">
              <a:defRPr sz="1200"/>
            </a:lvl1pPr>
          </a:lstStyle>
          <a:p>
            <a:endParaRPr lang="en-US"/>
          </a:p>
        </p:txBody>
      </p:sp>
      <p:sp>
        <p:nvSpPr>
          <p:cNvPr id="15" name="Picture Placeholder 75">
            <a:extLst>
              <a:ext uri="{FF2B5EF4-FFF2-40B4-BE49-F238E27FC236}">
                <a16:creationId xmlns:a16="http://schemas.microsoft.com/office/drawing/2014/main" id="{0136ECC1-14F7-404A-BB65-765B022634A5}"/>
              </a:ext>
            </a:extLst>
          </p:cNvPr>
          <p:cNvSpPr>
            <a:spLocks noGrp="1"/>
          </p:cNvSpPr>
          <p:nvPr>
            <p:ph type="pic" sz="quarter" idx="32"/>
          </p:nvPr>
        </p:nvSpPr>
        <p:spPr>
          <a:xfrm>
            <a:off x="8307095" y="1365493"/>
            <a:ext cx="3973245" cy="2235242"/>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tx1">
              <a:alpha val="4000"/>
            </a:schemeClr>
          </a:solidFill>
          <a:effectLst>
            <a:outerShdw blurRad="876300" dist="787400" dir="2400000" algn="ctr" rotWithShape="0">
              <a:schemeClr val="tx1">
                <a:alpha val="34000"/>
              </a:schemeClr>
            </a:outerShdw>
            <a:reflection blurRad="76200" stA="48000" endPos="98000" dir="5400000" sy="-100000" algn="bl" rotWithShape="0"/>
          </a:effectLst>
          <a:scene3d>
            <a:camera prst="orthographicFront">
              <a:rot lat="19848000" lon="3234000" rev="17862000"/>
            </a:camera>
            <a:lightRig rig="soft" dir="t"/>
          </a:scene3d>
          <a:sp3d extrusionH="95250" prstMaterial="plastic"/>
        </p:spPr>
        <p:txBody>
          <a:bodyPr wrap="square" anchor="ctr">
            <a:noAutofit/>
          </a:bodyPr>
          <a:lstStyle>
            <a:lvl1pPr algn="ctr">
              <a:defRPr sz="1200"/>
            </a:lvl1pPr>
          </a:lstStyle>
          <a:p>
            <a:endParaRPr lang="en-US"/>
          </a:p>
        </p:txBody>
      </p:sp>
      <p:sp>
        <p:nvSpPr>
          <p:cNvPr id="16" name="Picture Placeholder 75">
            <a:extLst>
              <a:ext uri="{FF2B5EF4-FFF2-40B4-BE49-F238E27FC236}">
                <a16:creationId xmlns:a16="http://schemas.microsoft.com/office/drawing/2014/main" id="{61F32264-5F7E-4A46-97AB-AABAB86F1EA9}"/>
              </a:ext>
            </a:extLst>
          </p:cNvPr>
          <p:cNvSpPr>
            <a:spLocks noGrp="1"/>
          </p:cNvSpPr>
          <p:nvPr>
            <p:ph type="pic" sz="quarter" idx="33"/>
          </p:nvPr>
        </p:nvSpPr>
        <p:spPr>
          <a:xfrm>
            <a:off x="10911794" y="2784466"/>
            <a:ext cx="3973245" cy="2235242"/>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tx1">
              <a:alpha val="4000"/>
            </a:schemeClr>
          </a:solidFill>
          <a:effectLst>
            <a:outerShdw blurRad="876300" dist="787400" dir="2400000" algn="ctr" rotWithShape="0">
              <a:schemeClr val="tx1">
                <a:alpha val="34000"/>
              </a:schemeClr>
            </a:outerShdw>
            <a:reflection blurRad="76200" stA="48000" endPos="98000" dir="5400000" sy="-100000" algn="bl" rotWithShape="0"/>
          </a:effectLst>
          <a:scene3d>
            <a:camera prst="orthographicFront">
              <a:rot lat="19848000" lon="3234000" rev="17862000"/>
            </a:camera>
            <a:lightRig rig="soft" dir="t"/>
          </a:scene3d>
          <a:sp3d extrusionH="95250" prstMaterial="plastic"/>
        </p:spPr>
        <p:txBody>
          <a:bodyPr wrap="square" anchor="ctr">
            <a:noAutofit/>
          </a:bodyPr>
          <a:lstStyle>
            <a:lvl1pPr algn="ctr">
              <a:defRPr sz="1200"/>
            </a:lvl1pPr>
          </a:lstStyle>
          <a:p>
            <a:endParaRPr lang="en-US"/>
          </a:p>
        </p:txBody>
      </p:sp>
      <p:sp>
        <p:nvSpPr>
          <p:cNvPr id="2" name="Picture Placeholder 75">
            <a:extLst>
              <a:ext uri="{FF2B5EF4-FFF2-40B4-BE49-F238E27FC236}">
                <a16:creationId xmlns:a16="http://schemas.microsoft.com/office/drawing/2014/main" id="{35C81404-E27E-4F36-A623-E57FC83C04C2}"/>
              </a:ext>
            </a:extLst>
          </p:cNvPr>
          <p:cNvSpPr>
            <a:spLocks noGrp="1"/>
          </p:cNvSpPr>
          <p:nvPr>
            <p:ph type="pic" sz="quarter" idx="24"/>
          </p:nvPr>
        </p:nvSpPr>
        <p:spPr>
          <a:xfrm>
            <a:off x="151309" y="-1058251"/>
            <a:ext cx="3973245" cy="2235242"/>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tx1">
              <a:alpha val="4000"/>
            </a:schemeClr>
          </a:solidFill>
          <a:effectLst>
            <a:outerShdw blurRad="876300" dist="787400" dir="2400000" algn="ctr" rotWithShape="0">
              <a:schemeClr val="tx1">
                <a:alpha val="34000"/>
              </a:schemeClr>
            </a:outerShdw>
            <a:reflection blurRad="76200" stA="48000" endPos="98000" dir="5400000" sy="-100000" algn="bl" rotWithShape="0"/>
          </a:effectLst>
          <a:scene3d>
            <a:camera prst="orthographicFront">
              <a:rot lat="19848000" lon="3234000" rev="17862000"/>
            </a:camera>
            <a:lightRig rig="soft" dir="t"/>
          </a:scene3d>
          <a:sp3d extrusionH="95250" prstMaterial="plastic"/>
        </p:spPr>
        <p:txBody>
          <a:bodyPr wrap="square" anchor="ctr">
            <a:noAutofit/>
          </a:bodyPr>
          <a:lstStyle>
            <a:lvl1pPr algn="ctr">
              <a:defRPr sz="1200"/>
            </a:lvl1pPr>
          </a:lstStyle>
          <a:p>
            <a:endParaRPr lang="en-US"/>
          </a:p>
        </p:txBody>
      </p:sp>
      <p:sp>
        <p:nvSpPr>
          <p:cNvPr id="8" name="Picture Placeholder 75">
            <a:extLst>
              <a:ext uri="{FF2B5EF4-FFF2-40B4-BE49-F238E27FC236}">
                <a16:creationId xmlns:a16="http://schemas.microsoft.com/office/drawing/2014/main" id="{65B77482-57E1-46FD-913A-0092573AC5F1}"/>
              </a:ext>
            </a:extLst>
          </p:cNvPr>
          <p:cNvSpPr>
            <a:spLocks noGrp="1"/>
          </p:cNvSpPr>
          <p:nvPr>
            <p:ph type="pic" sz="quarter" idx="25"/>
          </p:nvPr>
        </p:nvSpPr>
        <p:spPr>
          <a:xfrm>
            <a:off x="2754685" y="367594"/>
            <a:ext cx="3973245" cy="2235242"/>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tx1">
              <a:alpha val="4000"/>
            </a:schemeClr>
          </a:solidFill>
          <a:effectLst>
            <a:outerShdw blurRad="876300" dist="787400" dir="2400000" algn="ctr" rotWithShape="0">
              <a:schemeClr val="tx1">
                <a:alpha val="34000"/>
              </a:schemeClr>
            </a:outerShdw>
            <a:reflection blurRad="76200" stA="48000" endPos="98000" dir="5400000" sy="-100000" algn="bl" rotWithShape="0"/>
          </a:effectLst>
          <a:scene3d>
            <a:camera prst="orthographicFront">
              <a:rot lat="19848000" lon="3234000" rev="17862000"/>
            </a:camera>
            <a:lightRig rig="soft" dir="t"/>
          </a:scene3d>
          <a:sp3d extrusionH="95250" prstMaterial="plastic"/>
        </p:spPr>
        <p:txBody>
          <a:bodyPr wrap="square" anchor="ctr">
            <a:noAutofit/>
          </a:bodyPr>
          <a:lstStyle>
            <a:lvl1pPr algn="ctr">
              <a:defRPr sz="1200"/>
            </a:lvl1pPr>
          </a:lstStyle>
          <a:p>
            <a:endParaRPr lang="en-US"/>
          </a:p>
        </p:txBody>
      </p:sp>
      <p:sp>
        <p:nvSpPr>
          <p:cNvPr id="9" name="Picture Placeholder 75">
            <a:extLst>
              <a:ext uri="{FF2B5EF4-FFF2-40B4-BE49-F238E27FC236}">
                <a16:creationId xmlns:a16="http://schemas.microsoft.com/office/drawing/2014/main" id="{B37A391A-9563-4D8D-9F81-AF2A558906BA}"/>
              </a:ext>
            </a:extLst>
          </p:cNvPr>
          <p:cNvSpPr>
            <a:spLocks noGrp="1"/>
          </p:cNvSpPr>
          <p:nvPr>
            <p:ph type="pic" sz="quarter" idx="26"/>
          </p:nvPr>
        </p:nvSpPr>
        <p:spPr>
          <a:xfrm>
            <a:off x="5358062" y="1793439"/>
            <a:ext cx="3973245" cy="2235242"/>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tx1">
              <a:alpha val="4000"/>
            </a:schemeClr>
          </a:solidFill>
          <a:effectLst>
            <a:outerShdw blurRad="876300" dist="787400" dir="2400000" algn="ctr" rotWithShape="0">
              <a:schemeClr val="tx1">
                <a:alpha val="34000"/>
              </a:schemeClr>
            </a:outerShdw>
            <a:reflection blurRad="76200" stA="48000" endPos="98000" dir="5400000" sy="-100000" algn="bl" rotWithShape="0"/>
          </a:effectLst>
          <a:scene3d>
            <a:camera prst="orthographicFront">
              <a:rot lat="19848000" lon="3234000" rev="17862000"/>
            </a:camera>
            <a:lightRig rig="soft" dir="t"/>
          </a:scene3d>
          <a:sp3d extrusionH="95250" prstMaterial="plastic"/>
        </p:spPr>
        <p:txBody>
          <a:bodyPr wrap="square" anchor="ctr">
            <a:noAutofit/>
          </a:bodyPr>
          <a:lstStyle>
            <a:lvl1pPr algn="ctr">
              <a:defRPr sz="1200"/>
            </a:lvl1pPr>
          </a:lstStyle>
          <a:p>
            <a:endParaRPr lang="en-US"/>
          </a:p>
        </p:txBody>
      </p:sp>
      <p:sp>
        <p:nvSpPr>
          <p:cNvPr id="10" name="Picture Placeholder 75">
            <a:extLst>
              <a:ext uri="{FF2B5EF4-FFF2-40B4-BE49-F238E27FC236}">
                <a16:creationId xmlns:a16="http://schemas.microsoft.com/office/drawing/2014/main" id="{905913FF-40D6-422E-AE96-62587D32CE1B}"/>
              </a:ext>
            </a:extLst>
          </p:cNvPr>
          <p:cNvSpPr>
            <a:spLocks noGrp="1"/>
          </p:cNvSpPr>
          <p:nvPr>
            <p:ph type="pic" sz="quarter" idx="27"/>
          </p:nvPr>
        </p:nvSpPr>
        <p:spPr>
          <a:xfrm>
            <a:off x="7969186" y="3203785"/>
            <a:ext cx="3973245" cy="2235242"/>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tx1">
              <a:alpha val="4000"/>
            </a:schemeClr>
          </a:solidFill>
          <a:effectLst>
            <a:outerShdw blurRad="876300" dist="787400" dir="2400000" algn="ctr" rotWithShape="0">
              <a:schemeClr val="tx1">
                <a:alpha val="34000"/>
              </a:schemeClr>
            </a:outerShdw>
            <a:reflection blurRad="76200" stA="48000" endPos="98000" dir="5400000" sy="-100000" algn="bl" rotWithShape="0"/>
          </a:effectLst>
          <a:scene3d>
            <a:camera prst="orthographicFront">
              <a:rot lat="19848000" lon="3234000" rev="17862000"/>
            </a:camera>
            <a:lightRig rig="soft" dir="t"/>
          </a:scene3d>
          <a:sp3d extrusionH="95250" prstMaterial="plastic"/>
        </p:spPr>
        <p:txBody>
          <a:bodyPr wrap="square" anchor="ctr">
            <a:noAutofit/>
          </a:bodyPr>
          <a:lstStyle>
            <a:lvl1pPr algn="ctr">
              <a:defRPr sz="1200"/>
            </a:lvl1pPr>
          </a:lstStyle>
          <a:p>
            <a:endParaRPr lang="en-US"/>
          </a:p>
        </p:txBody>
      </p:sp>
      <p:sp>
        <p:nvSpPr>
          <p:cNvPr id="11" name="Picture Placeholder 75">
            <a:extLst>
              <a:ext uri="{FF2B5EF4-FFF2-40B4-BE49-F238E27FC236}">
                <a16:creationId xmlns:a16="http://schemas.microsoft.com/office/drawing/2014/main" id="{139B3716-743D-4E4C-8E9E-28622348549F}"/>
              </a:ext>
            </a:extLst>
          </p:cNvPr>
          <p:cNvSpPr>
            <a:spLocks noGrp="1"/>
          </p:cNvSpPr>
          <p:nvPr>
            <p:ph type="pic" sz="quarter" idx="28"/>
          </p:nvPr>
        </p:nvSpPr>
        <p:spPr>
          <a:xfrm>
            <a:off x="10573886" y="4622758"/>
            <a:ext cx="3973245" cy="2235242"/>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tx1">
              <a:alpha val="4000"/>
            </a:schemeClr>
          </a:solidFill>
          <a:effectLst>
            <a:outerShdw blurRad="876300" dist="787400" dir="2400000" algn="ctr" rotWithShape="0">
              <a:schemeClr val="tx1">
                <a:alpha val="34000"/>
              </a:schemeClr>
            </a:outerShdw>
            <a:reflection blurRad="76200" stA="48000" endPos="98000" dir="5400000" sy="-100000" algn="bl" rotWithShape="0"/>
          </a:effectLst>
          <a:scene3d>
            <a:camera prst="orthographicFront">
              <a:rot lat="19848000" lon="3234000" rev="17862000"/>
            </a:camera>
            <a:lightRig rig="soft" dir="t"/>
          </a:scene3d>
          <a:sp3d extrusionH="95250" prstMaterial="plastic"/>
        </p:spPr>
        <p:txBody>
          <a:bodyPr wrap="square" anchor="ctr">
            <a:noAutofit/>
          </a:bodyPr>
          <a:lstStyle>
            <a:lvl1pPr algn="ctr">
              <a:defRPr sz="1200"/>
            </a:lvl1pPr>
          </a:lstStyle>
          <a:p>
            <a:endParaRPr lang="en-US"/>
          </a:p>
        </p:txBody>
      </p:sp>
    </p:spTree>
    <p:extLst>
      <p:ext uri="{BB962C8B-B14F-4D97-AF65-F5344CB8AC3E}">
        <p14:creationId xmlns:p14="http://schemas.microsoft.com/office/powerpoint/2010/main" val="1589054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1500" fill="hold"/>
                                        <p:tgtEl>
                                          <p:spTgt spid="17"/>
                                        </p:tgtEl>
                                        <p:attrNameLst>
                                          <p:attrName>ppt_x</p:attrName>
                                        </p:attrNameLst>
                                      </p:cBhvr>
                                      <p:tavLst>
                                        <p:tav tm="0">
                                          <p:val>
                                            <p:strVal val="#ppt_x"/>
                                          </p:val>
                                        </p:tav>
                                        <p:tav tm="100000">
                                          <p:val>
                                            <p:strVal val="#ppt_x"/>
                                          </p:val>
                                        </p:tav>
                                      </p:tavLst>
                                    </p:anim>
                                    <p:anim calcmode="lin" valueType="num">
                                      <p:cBhvr additive="base">
                                        <p:cTn id="8" dur="1500" fill="hold"/>
                                        <p:tgtEl>
                                          <p:spTgt spid="17"/>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100"/>
                                  </p:stCondLst>
                                  <p:childTnLst>
                                    <p:set>
                                      <p:cBhvr>
                                        <p:cTn id="10" dur="1" fill="hold">
                                          <p:stCondLst>
                                            <p:cond delay="0"/>
                                          </p:stCondLst>
                                        </p:cTn>
                                        <p:tgtEl>
                                          <p:spTgt spid="18"/>
                                        </p:tgtEl>
                                        <p:attrNameLst>
                                          <p:attrName>style.visibility</p:attrName>
                                        </p:attrNameLst>
                                      </p:cBhvr>
                                      <p:to>
                                        <p:strVal val="visible"/>
                                      </p:to>
                                    </p:set>
                                    <p:anim calcmode="lin" valueType="num">
                                      <p:cBhvr additive="base">
                                        <p:cTn id="11" dur="1500" fill="hold"/>
                                        <p:tgtEl>
                                          <p:spTgt spid="18"/>
                                        </p:tgtEl>
                                        <p:attrNameLst>
                                          <p:attrName>ppt_x</p:attrName>
                                        </p:attrNameLst>
                                      </p:cBhvr>
                                      <p:tavLst>
                                        <p:tav tm="0">
                                          <p:val>
                                            <p:strVal val="#ppt_x"/>
                                          </p:val>
                                        </p:tav>
                                        <p:tav tm="100000">
                                          <p:val>
                                            <p:strVal val="#ppt_x"/>
                                          </p:val>
                                        </p:tav>
                                      </p:tavLst>
                                    </p:anim>
                                    <p:anim calcmode="lin" valueType="num">
                                      <p:cBhvr additive="base">
                                        <p:cTn id="12" dur="1500" fill="hold"/>
                                        <p:tgtEl>
                                          <p:spTgt spid="18"/>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200"/>
                                  </p:stCondLst>
                                  <p:childTnLst>
                                    <p:set>
                                      <p:cBhvr>
                                        <p:cTn id="14" dur="1" fill="hold">
                                          <p:stCondLst>
                                            <p:cond delay="0"/>
                                          </p:stCondLst>
                                        </p:cTn>
                                        <p:tgtEl>
                                          <p:spTgt spid="19"/>
                                        </p:tgtEl>
                                        <p:attrNameLst>
                                          <p:attrName>style.visibility</p:attrName>
                                        </p:attrNameLst>
                                      </p:cBhvr>
                                      <p:to>
                                        <p:strVal val="visible"/>
                                      </p:to>
                                    </p:set>
                                    <p:anim calcmode="lin" valueType="num">
                                      <p:cBhvr additive="base">
                                        <p:cTn id="15" dur="1500" fill="hold"/>
                                        <p:tgtEl>
                                          <p:spTgt spid="19"/>
                                        </p:tgtEl>
                                        <p:attrNameLst>
                                          <p:attrName>ppt_x</p:attrName>
                                        </p:attrNameLst>
                                      </p:cBhvr>
                                      <p:tavLst>
                                        <p:tav tm="0">
                                          <p:val>
                                            <p:strVal val="#ppt_x"/>
                                          </p:val>
                                        </p:tav>
                                        <p:tav tm="100000">
                                          <p:val>
                                            <p:strVal val="#ppt_x"/>
                                          </p:val>
                                        </p:tav>
                                      </p:tavLst>
                                    </p:anim>
                                    <p:anim calcmode="lin" valueType="num">
                                      <p:cBhvr additive="base">
                                        <p:cTn id="16" dur="1500" fill="hold"/>
                                        <p:tgtEl>
                                          <p:spTgt spid="19"/>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30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1500" fill="hold"/>
                                        <p:tgtEl>
                                          <p:spTgt spid="13"/>
                                        </p:tgtEl>
                                        <p:attrNameLst>
                                          <p:attrName>ppt_x</p:attrName>
                                        </p:attrNameLst>
                                      </p:cBhvr>
                                      <p:tavLst>
                                        <p:tav tm="0">
                                          <p:val>
                                            <p:strVal val="#ppt_x"/>
                                          </p:val>
                                        </p:tav>
                                        <p:tav tm="100000">
                                          <p:val>
                                            <p:strVal val="#ppt_x"/>
                                          </p:val>
                                        </p:tav>
                                      </p:tavLst>
                                    </p:anim>
                                    <p:anim calcmode="lin" valueType="num">
                                      <p:cBhvr additive="base">
                                        <p:cTn id="20" dur="1500" fill="hold"/>
                                        <p:tgtEl>
                                          <p:spTgt spid="13"/>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400"/>
                                  </p:stCondLst>
                                  <p:childTnLst>
                                    <p:set>
                                      <p:cBhvr>
                                        <p:cTn id="22" dur="1" fill="hold">
                                          <p:stCondLst>
                                            <p:cond delay="0"/>
                                          </p:stCondLst>
                                        </p:cTn>
                                        <p:tgtEl>
                                          <p:spTgt spid="14"/>
                                        </p:tgtEl>
                                        <p:attrNameLst>
                                          <p:attrName>style.visibility</p:attrName>
                                        </p:attrNameLst>
                                      </p:cBhvr>
                                      <p:to>
                                        <p:strVal val="visible"/>
                                      </p:to>
                                    </p:set>
                                    <p:anim calcmode="lin" valueType="num">
                                      <p:cBhvr additive="base">
                                        <p:cTn id="23" dur="1500" fill="hold"/>
                                        <p:tgtEl>
                                          <p:spTgt spid="14"/>
                                        </p:tgtEl>
                                        <p:attrNameLst>
                                          <p:attrName>ppt_x</p:attrName>
                                        </p:attrNameLst>
                                      </p:cBhvr>
                                      <p:tavLst>
                                        <p:tav tm="0">
                                          <p:val>
                                            <p:strVal val="#ppt_x"/>
                                          </p:val>
                                        </p:tav>
                                        <p:tav tm="100000">
                                          <p:val>
                                            <p:strVal val="#ppt_x"/>
                                          </p:val>
                                        </p:tav>
                                      </p:tavLst>
                                    </p:anim>
                                    <p:anim calcmode="lin" valueType="num">
                                      <p:cBhvr additive="base">
                                        <p:cTn id="24" dur="1500" fill="hold"/>
                                        <p:tgtEl>
                                          <p:spTgt spid="14"/>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50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1500" fill="hold"/>
                                        <p:tgtEl>
                                          <p:spTgt spid="15"/>
                                        </p:tgtEl>
                                        <p:attrNameLst>
                                          <p:attrName>ppt_x</p:attrName>
                                        </p:attrNameLst>
                                      </p:cBhvr>
                                      <p:tavLst>
                                        <p:tav tm="0">
                                          <p:val>
                                            <p:strVal val="#ppt_x"/>
                                          </p:val>
                                        </p:tav>
                                        <p:tav tm="100000">
                                          <p:val>
                                            <p:strVal val="#ppt_x"/>
                                          </p:val>
                                        </p:tav>
                                      </p:tavLst>
                                    </p:anim>
                                    <p:anim calcmode="lin" valueType="num">
                                      <p:cBhvr additive="base">
                                        <p:cTn id="28" dur="1500" fill="hold"/>
                                        <p:tgtEl>
                                          <p:spTgt spid="15"/>
                                        </p:tgtEl>
                                        <p:attrNameLst>
                                          <p:attrName>ppt_y</p:attrName>
                                        </p:attrNameLst>
                                      </p:cBhvr>
                                      <p:tavLst>
                                        <p:tav tm="0">
                                          <p:val>
                                            <p:strVal val="1+#ppt_h/2"/>
                                          </p:val>
                                        </p:tav>
                                        <p:tav tm="100000">
                                          <p:val>
                                            <p:strVal val="#ppt_y"/>
                                          </p:val>
                                        </p:tav>
                                      </p:tavLst>
                                    </p:anim>
                                  </p:childTnLst>
                                </p:cTn>
                              </p:par>
                              <p:par>
                                <p:cTn id="29" presetID="2" presetClass="entr" presetSubtype="4" decel="100000" fill="hold" grpId="0" nodeType="withEffect">
                                  <p:stCondLst>
                                    <p:cond delay="600"/>
                                  </p:stCondLst>
                                  <p:childTnLst>
                                    <p:set>
                                      <p:cBhvr>
                                        <p:cTn id="30" dur="1" fill="hold">
                                          <p:stCondLst>
                                            <p:cond delay="0"/>
                                          </p:stCondLst>
                                        </p:cTn>
                                        <p:tgtEl>
                                          <p:spTgt spid="16"/>
                                        </p:tgtEl>
                                        <p:attrNameLst>
                                          <p:attrName>style.visibility</p:attrName>
                                        </p:attrNameLst>
                                      </p:cBhvr>
                                      <p:to>
                                        <p:strVal val="visible"/>
                                      </p:to>
                                    </p:set>
                                    <p:anim calcmode="lin" valueType="num">
                                      <p:cBhvr additive="base">
                                        <p:cTn id="31" dur="1500" fill="hold"/>
                                        <p:tgtEl>
                                          <p:spTgt spid="16"/>
                                        </p:tgtEl>
                                        <p:attrNameLst>
                                          <p:attrName>ppt_x</p:attrName>
                                        </p:attrNameLst>
                                      </p:cBhvr>
                                      <p:tavLst>
                                        <p:tav tm="0">
                                          <p:val>
                                            <p:strVal val="#ppt_x"/>
                                          </p:val>
                                        </p:tav>
                                        <p:tav tm="100000">
                                          <p:val>
                                            <p:strVal val="#ppt_x"/>
                                          </p:val>
                                        </p:tav>
                                      </p:tavLst>
                                    </p:anim>
                                    <p:anim calcmode="lin" valueType="num">
                                      <p:cBhvr additive="base">
                                        <p:cTn id="32" dur="1500" fill="hold"/>
                                        <p:tgtEl>
                                          <p:spTgt spid="16"/>
                                        </p:tgtEl>
                                        <p:attrNameLst>
                                          <p:attrName>ppt_y</p:attrName>
                                        </p:attrNameLst>
                                      </p:cBhvr>
                                      <p:tavLst>
                                        <p:tav tm="0">
                                          <p:val>
                                            <p:strVal val="1+#ppt_h/2"/>
                                          </p:val>
                                        </p:tav>
                                        <p:tav tm="100000">
                                          <p:val>
                                            <p:strVal val="#ppt_y"/>
                                          </p:val>
                                        </p:tav>
                                      </p:tavLst>
                                    </p:anim>
                                  </p:childTnLst>
                                </p:cTn>
                              </p:par>
                              <p:par>
                                <p:cTn id="33" presetID="2" presetClass="entr" presetSubtype="4" decel="100000" fill="hold" grpId="0" nodeType="withEffect">
                                  <p:stCondLst>
                                    <p:cond delay="700"/>
                                  </p:stCondLst>
                                  <p:childTnLst>
                                    <p:set>
                                      <p:cBhvr>
                                        <p:cTn id="34" dur="1" fill="hold">
                                          <p:stCondLst>
                                            <p:cond delay="0"/>
                                          </p:stCondLst>
                                        </p:cTn>
                                        <p:tgtEl>
                                          <p:spTgt spid="2"/>
                                        </p:tgtEl>
                                        <p:attrNameLst>
                                          <p:attrName>style.visibility</p:attrName>
                                        </p:attrNameLst>
                                      </p:cBhvr>
                                      <p:to>
                                        <p:strVal val="visible"/>
                                      </p:to>
                                    </p:set>
                                    <p:anim calcmode="lin" valueType="num">
                                      <p:cBhvr additive="base">
                                        <p:cTn id="35" dur="1500" fill="hold"/>
                                        <p:tgtEl>
                                          <p:spTgt spid="2"/>
                                        </p:tgtEl>
                                        <p:attrNameLst>
                                          <p:attrName>ppt_x</p:attrName>
                                        </p:attrNameLst>
                                      </p:cBhvr>
                                      <p:tavLst>
                                        <p:tav tm="0">
                                          <p:val>
                                            <p:strVal val="#ppt_x"/>
                                          </p:val>
                                        </p:tav>
                                        <p:tav tm="100000">
                                          <p:val>
                                            <p:strVal val="#ppt_x"/>
                                          </p:val>
                                        </p:tav>
                                      </p:tavLst>
                                    </p:anim>
                                    <p:anim calcmode="lin" valueType="num">
                                      <p:cBhvr additive="base">
                                        <p:cTn id="36" dur="1500" fill="hold"/>
                                        <p:tgtEl>
                                          <p:spTgt spid="2"/>
                                        </p:tgtEl>
                                        <p:attrNameLst>
                                          <p:attrName>ppt_y</p:attrName>
                                        </p:attrNameLst>
                                      </p:cBhvr>
                                      <p:tavLst>
                                        <p:tav tm="0">
                                          <p:val>
                                            <p:strVal val="1+#ppt_h/2"/>
                                          </p:val>
                                        </p:tav>
                                        <p:tav tm="100000">
                                          <p:val>
                                            <p:strVal val="#ppt_y"/>
                                          </p:val>
                                        </p:tav>
                                      </p:tavLst>
                                    </p:anim>
                                  </p:childTnLst>
                                </p:cTn>
                              </p:par>
                              <p:par>
                                <p:cTn id="37" presetID="2" presetClass="entr" presetSubtype="4" decel="100000" fill="hold" grpId="0" nodeType="withEffect">
                                  <p:stCondLst>
                                    <p:cond delay="800"/>
                                  </p:stCondLst>
                                  <p:childTnLst>
                                    <p:set>
                                      <p:cBhvr>
                                        <p:cTn id="38" dur="1" fill="hold">
                                          <p:stCondLst>
                                            <p:cond delay="0"/>
                                          </p:stCondLst>
                                        </p:cTn>
                                        <p:tgtEl>
                                          <p:spTgt spid="8"/>
                                        </p:tgtEl>
                                        <p:attrNameLst>
                                          <p:attrName>style.visibility</p:attrName>
                                        </p:attrNameLst>
                                      </p:cBhvr>
                                      <p:to>
                                        <p:strVal val="visible"/>
                                      </p:to>
                                    </p:set>
                                    <p:anim calcmode="lin" valueType="num">
                                      <p:cBhvr additive="base">
                                        <p:cTn id="39" dur="1500" fill="hold"/>
                                        <p:tgtEl>
                                          <p:spTgt spid="8"/>
                                        </p:tgtEl>
                                        <p:attrNameLst>
                                          <p:attrName>ppt_x</p:attrName>
                                        </p:attrNameLst>
                                      </p:cBhvr>
                                      <p:tavLst>
                                        <p:tav tm="0">
                                          <p:val>
                                            <p:strVal val="#ppt_x"/>
                                          </p:val>
                                        </p:tav>
                                        <p:tav tm="100000">
                                          <p:val>
                                            <p:strVal val="#ppt_x"/>
                                          </p:val>
                                        </p:tav>
                                      </p:tavLst>
                                    </p:anim>
                                    <p:anim calcmode="lin" valueType="num">
                                      <p:cBhvr additive="base">
                                        <p:cTn id="40" dur="1500" fill="hold"/>
                                        <p:tgtEl>
                                          <p:spTgt spid="8"/>
                                        </p:tgtEl>
                                        <p:attrNameLst>
                                          <p:attrName>ppt_y</p:attrName>
                                        </p:attrNameLst>
                                      </p:cBhvr>
                                      <p:tavLst>
                                        <p:tav tm="0">
                                          <p:val>
                                            <p:strVal val="1+#ppt_h/2"/>
                                          </p:val>
                                        </p:tav>
                                        <p:tav tm="100000">
                                          <p:val>
                                            <p:strVal val="#ppt_y"/>
                                          </p:val>
                                        </p:tav>
                                      </p:tavLst>
                                    </p:anim>
                                  </p:childTnLst>
                                </p:cTn>
                              </p:par>
                              <p:par>
                                <p:cTn id="41" presetID="2" presetClass="entr" presetSubtype="4" decel="100000" fill="hold" grpId="0" nodeType="withEffect">
                                  <p:stCondLst>
                                    <p:cond delay="900"/>
                                  </p:stCondLst>
                                  <p:childTnLst>
                                    <p:set>
                                      <p:cBhvr>
                                        <p:cTn id="42" dur="1" fill="hold">
                                          <p:stCondLst>
                                            <p:cond delay="0"/>
                                          </p:stCondLst>
                                        </p:cTn>
                                        <p:tgtEl>
                                          <p:spTgt spid="9"/>
                                        </p:tgtEl>
                                        <p:attrNameLst>
                                          <p:attrName>style.visibility</p:attrName>
                                        </p:attrNameLst>
                                      </p:cBhvr>
                                      <p:to>
                                        <p:strVal val="visible"/>
                                      </p:to>
                                    </p:set>
                                    <p:anim calcmode="lin" valueType="num">
                                      <p:cBhvr additive="base">
                                        <p:cTn id="43" dur="1500" fill="hold"/>
                                        <p:tgtEl>
                                          <p:spTgt spid="9"/>
                                        </p:tgtEl>
                                        <p:attrNameLst>
                                          <p:attrName>ppt_x</p:attrName>
                                        </p:attrNameLst>
                                      </p:cBhvr>
                                      <p:tavLst>
                                        <p:tav tm="0">
                                          <p:val>
                                            <p:strVal val="#ppt_x"/>
                                          </p:val>
                                        </p:tav>
                                        <p:tav tm="100000">
                                          <p:val>
                                            <p:strVal val="#ppt_x"/>
                                          </p:val>
                                        </p:tav>
                                      </p:tavLst>
                                    </p:anim>
                                    <p:anim calcmode="lin" valueType="num">
                                      <p:cBhvr additive="base">
                                        <p:cTn id="44" dur="1500" fill="hold"/>
                                        <p:tgtEl>
                                          <p:spTgt spid="9"/>
                                        </p:tgtEl>
                                        <p:attrNameLst>
                                          <p:attrName>ppt_y</p:attrName>
                                        </p:attrNameLst>
                                      </p:cBhvr>
                                      <p:tavLst>
                                        <p:tav tm="0">
                                          <p:val>
                                            <p:strVal val="1+#ppt_h/2"/>
                                          </p:val>
                                        </p:tav>
                                        <p:tav tm="100000">
                                          <p:val>
                                            <p:strVal val="#ppt_y"/>
                                          </p:val>
                                        </p:tav>
                                      </p:tavLst>
                                    </p:anim>
                                  </p:childTnLst>
                                </p:cTn>
                              </p:par>
                              <p:par>
                                <p:cTn id="45" presetID="2" presetClass="entr" presetSubtype="4" decel="100000" fill="hold" grpId="0" nodeType="withEffect">
                                  <p:stCondLst>
                                    <p:cond delay="1000"/>
                                  </p:stCondLst>
                                  <p:childTnLst>
                                    <p:set>
                                      <p:cBhvr>
                                        <p:cTn id="46" dur="1" fill="hold">
                                          <p:stCondLst>
                                            <p:cond delay="0"/>
                                          </p:stCondLst>
                                        </p:cTn>
                                        <p:tgtEl>
                                          <p:spTgt spid="10"/>
                                        </p:tgtEl>
                                        <p:attrNameLst>
                                          <p:attrName>style.visibility</p:attrName>
                                        </p:attrNameLst>
                                      </p:cBhvr>
                                      <p:to>
                                        <p:strVal val="visible"/>
                                      </p:to>
                                    </p:set>
                                    <p:anim calcmode="lin" valueType="num">
                                      <p:cBhvr additive="base">
                                        <p:cTn id="47" dur="1500" fill="hold"/>
                                        <p:tgtEl>
                                          <p:spTgt spid="10"/>
                                        </p:tgtEl>
                                        <p:attrNameLst>
                                          <p:attrName>ppt_x</p:attrName>
                                        </p:attrNameLst>
                                      </p:cBhvr>
                                      <p:tavLst>
                                        <p:tav tm="0">
                                          <p:val>
                                            <p:strVal val="#ppt_x"/>
                                          </p:val>
                                        </p:tav>
                                        <p:tav tm="100000">
                                          <p:val>
                                            <p:strVal val="#ppt_x"/>
                                          </p:val>
                                        </p:tav>
                                      </p:tavLst>
                                    </p:anim>
                                    <p:anim calcmode="lin" valueType="num">
                                      <p:cBhvr additive="base">
                                        <p:cTn id="48" dur="1500" fill="hold"/>
                                        <p:tgtEl>
                                          <p:spTgt spid="10"/>
                                        </p:tgtEl>
                                        <p:attrNameLst>
                                          <p:attrName>ppt_y</p:attrName>
                                        </p:attrNameLst>
                                      </p:cBhvr>
                                      <p:tavLst>
                                        <p:tav tm="0">
                                          <p:val>
                                            <p:strVal val="1+#ppt_h/2"/>
                                          </p:val>
                                        </p:tav>
                                        <p:tav tm="100000">
                                          <p:val>
                                            <p:strVal val="#ppt_y"/>
                                          </p:val>
                                        </p:tav>
                                      </p:tavLst>
                                    </p:anim>
                                  </p:childTnLst>
                                </p:cTn>
                              </p:par>
                              <p:par>
                                <p:cTn id="49" presetID="2" presetClass="entr" presetSubtype="4" decel="100000" fill="hold" grpId="0" nodeType="withEffect">
                                  <p:stCondLst>
                                    <p:cond delay="1100"/>
                                  </p:stCondLst>
                                  <p:childTnLst>
                                    <p:set>
                                      <p:cBhvr>
                                        <p:cTn id="50" dur="1" fill="hold">
                                          <p:stCondLst>
                                            <p:cond delay="0"/>
                                          </p:stCondLst>
                                        </p:cTn>
                                        <p:tgtEl>
                                          <p:spTgt spid="11"/>
                                        </p:tgtEl>
                                        <p:attrNameLst>
                                          <p:attrName>style.visibility</p:attrName>
                                        </p:attrNameLst>
                                      </p:cBhvr>
                                      <p:to>
                                        <p:strVal val="visible"/>
                                      </p:to>
                                    </p:set>
                                    <p:anim calcmode="lin" valueType="num">
                                      <p:cBhvr additive="base">
                                        <p:cTn id="51" dur="1500" fill="hold"/>
                                        <p:tgtEl>
                                          <p:spTgt spid="11"/>
                                        </p:tgtEl>
                                        <p:attrNameLst>
                                          <p:attrName>ppt_x</p:attrName>
                                        </p:attrNameLst>
                                      </p:cBhvr>
                                      <p:tavLst>
                                        <p:tav tm="0">
                                          <p:val>
                                            <p:strVal val="#ppt_x"/>
                                          </p:val>
                                        </p:tav>
                                        <p:tav tm="100000">
                                          <p:val>
                                            <p:strVal val="#ppt_x"/>
                                          </p:val>
                                        </p:tav>
                                      </p:tavLst>
                                    </p:anim>
                                    <p:anim calcmode="lin" valueType="num">
                                      <p:cBhvr additive="base">
                                        <p:cTn id="52" dur="1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13" grpId="0" animBg="1"/>
      <p:bldP spid="14" grpId="0" animBg="1"/>
      <p:bldP spid="15" grpId="0" animBg="1"/>
      <p:bldP spid="16" grpId="0" animBg="1"/>
      <p:bldP spid="2" grpId="0" animBg="1"/>
      <p:bldP spid="8" grpId="0" animBg="1"/>
      <p:bldP spid="9" grpId="0" animBg="1"/>
      <p:bldP spid="10" grpId="0" animBg="1"/>
      <p:bldP spid="11" grpId="0" animBg="1"/>
    </p:bld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showMasterSp="0" userDrawn="1">
  <p:cSld name="8_Custom Layout">
    <p:spTree>
      <p:nvGrpSpPr>
        <p:cNvPr id="1" name=""/>
        <p:cNvGrpSpPr/>
        <p:nvPr/>
      </p:nvGrpSpPr>
      <p:grpSpPr>
        <a:xfrm>
          <a:off x="0" y="0"/>
          <a:ext cx="0" cy="0"/>
          <a:chOff x="0" y="0"/>
          <a:chExt cx="0" cy="0"/>
        </a:xfrm>
      </p:grpSpPr>
      <p:sp>
        <p:nvSpPr>
          <p:cNvPr id="48" name="Picture Placeholder 75">
            <a:extLst>
              <a:ext uri="{FF2B5EF4-FFF2-40B4-BE49-F238E27FC236}">
                <a16:creationId xmlns:a16="http://schemas.microsoft.com/office/drawing/2014/main" id="{E663C24A-6D61-4CE5-B812-FEFFD014239B}"/>
              </a:ext>
            </a:extLst>
          </p:cNvPr>
          <p:cNvSpPr>
            <a:spLocks noGrp="1" noChangeAspect="1"/>
          </p:cNvSpPr>
          <p:nvPr>
            <p:ph type="pic" sz="quarter" idx="57"/>
          </p:nvPr>
        </p:nvSpPr>
        <p:spPr>
          <a:xfrm>
            <a:off x="-657118" y="-1490653"/>
            <a:ext cx="3283674" cy="1847308"/>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bg1"/>
          </a:solidFill>
          <a:effectLst>
            <a:outerShdw blurRad="914400" dist="495300" dir="8100000" algn="ctr" rotWithShape="0">
              <a:schemeClr val="tx1">
                <a:lumMod val="75000"/>
                <a:lumOff val="25000"/>
                <a:alpha val="14000"/>
              </a:schemeClr>
            </a:outerShdw>
          </a:effectLst>
          <a:scene3d>
            <a:camera prst="orthographicFront">
              <a:rot lat="19800000" lon="18600000" rev="3600000"/>
            </a:camera>
            <a:lightRig rig="chilly" dir="t"/>
          </a:scene3d>
          <a:sp3d extrusionH="31750" prstMaterial="plastic"/>
        </p:spPr>
        <p:txBody>
          <a:bodyPr wrap="square" anchor="ctr">
            <a:noAutofit/>
          </a:bodyPr>
          <a:lstStyle>
            <a:lvl1pPr algn="ctr">
              <a:defRPr sz="1400"/>
            </a:lvl1pPr>
          </a:lstStyle>
          <a:p>
            <a:endParaRPr lang="en-US"/>
          </a:p>
        </p:txBody>
      </p:sp>
      <p:sp>
        <p:nvSpPr>
          <p:cNvPr id="49" name="Picture Placeholder 75">
            <a:extLst>
              <a:ext uri="{FF2B5EF4-FFF2-40B4-BE49-F238E27FC236}">
                <a16:creationId xmlns:a16="http://schemas.microsoft.com/office/drawing/2014/main" id="{FC0F3EFD-29EA-4CF3-945D-F2BDFE1089BA}"/>
              </a:ext>
            </a:extLst>
          </p:cNvPr>
          <p:cNvSpPr>
            <a:spLocks noGrp="1" noChangeAspect="1"/>
          </p:cNvSpPr>
          <p:nvPr>
            <p:ph type="pic" sz="quarter" idx="58"/>
          </p:nvPr>
        </p:nvSpPr>
        <p:spPr>
          <a:xfrm>
            <a:off x="-2891069" y="-231196"/>
            <a:ext cx="3283674" cy="1847308"/>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bg1"/>
          </a:solidFill>
          <a:effectLst>
            <a:outerShdw blurRad="914400" dist="495300" dir="8100000" algn="ctr" rotWithShape="0">
              <a:schemeClr val="tx1">
                <a:lumMod val="75000"/>
                <a:lumOff val="25000"/>
                <a:alpha val="14000"/>
              </a:schemeClr>
            </a:outerShdw>
          </a:effectLst>
          <a:scene3d>
            <a:camera prst="orthographicFront">
              <a:rot lat="19800000" lon="18600000" rev="3600000"/>
            </a:camera>
            <a:lightRig rig="chilly" dir="t"/>
          </a:scene3d>
          <a:sp3d extrusionH="31750" prstMaterial="plastic"/>
        </p:spPr>
        <p:txBody>
          <a:bodyPr wrap="square" anchor="ctr">
            <a:noAutofit/>
          </a:bodyPr>
          <a:lstStyle>
            <a:lvl1pPr algn="ctr">
              <a:defRPr sz="1400"/>
            </a:lvl1pPr>
          </a:lstStyle>
          <a:p>
            <a:endParaRPr lang="en-US"/>
          </a:p>
        </p:txBody>
      </p:sp>
      <p:sp>
        <p:nvSpPr>
          <p:cNvPr id="41" name="Picture Placeholder 75">
            <a:extLst>
              <a:ext uri="{FF2B5EF4-FFF2-40B4-BE49-F238E27FC236}">
                <a16:creationId xmlns:a16="http://schemas.microsoft.com/office/drawing/2014/main" id="{03EDB8AD-F804-43C3-A0D1-C12D7225E290}"/>
              </a:ext>
            </a:extLst>
          </p:cNvPr>
          <p:cNvSpPr>
            <a:spLocks noGrp="1" noChangeAspect="1"/>
          </p:cNvSpPr>
          <p:nvPr>
            <p:ph type="pic" sz="quarter" idx="50"/>
          </p:nvPr>
        </p:nvSpPr>
        <p:spPr>
          <a:xfrm>
            <a:off x="1728774" y="-1139772"/>
            <a:ext cx="3283674" cy="1847308"/>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bg1"/>
          </a:solidFill>
          <a:effectLst>
            <a:outerShdw blurRad="914400" dist="495300" dir="8100000" algn="ctr" rotWithShape="0">
              <a:schemeClr val="tx1">
                <a:lumMod val="75000"/>
                <a:lumOff val="25000"/>
                <a:alpha val="14000"/>
              </a:schemeClr>
            </a:outerShdw>
          </a:effectLst>
          <a:scene3d>
            <a:camera prst="orthographicFront">
              <a:rot lat="19800000" lon="18600000" rev="3600000"/>
            </a:camera>
            <a:lightRig rig="chilly" dir="t"/>
          </a:scene3d>
          <a:sp3d extrusionH="31750" prstMaterial="plastic"/>
        </p:spPr>
        <p:txBody>
          <a:bodyPr wrap="square" anchor="ctr">
            <a:noAutofit/>
          </a:bodyPr>
          <a:lstStyle>
            <a:lvl1pPr algn="ctr">
              <a:defRPr sz="1400"/>
            </a:lvl1pPr>
          </a:lstStyle>
          <a:p>
            <a:endParaRPr lang="en-US"/>
          </a:p>
        </p:txBody>
      </p:sp>
      <p:sp>
        <p:nvSpPr>
          <p:cNvPr id="42" name="Picture Placeholder 75">
            <a:extLst>
              <a:ext uri="{FF2B5EF4-FFF2-40B4-BE49-F238E27FC236}">
                <a16:creationId xmlns:a16="http://schemas.microsoft.com/office/drawing/2014/main" id="{C5D21686-787F-4D1D-8E80-E2508F394D2B}"/>
              </a:ext>
            </a:extLst>
          </p:cNvPr>
          <p:cNvSpPr>
            <a:spLocks noGrp="1" noChangeAspect="1"/>
          </p:cNvSpPr>
          <p:nvPr>
            <p:ph type="pic" sz="quarter" idx="51"/>
          </p:nvPr>
        </p:nvSpPr>
        <p:spPr>
          <a:xfrm>
            <a:off x="-505177" y="119685"/>
            <a:ext cx="3283674" cy="1847308"/>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bg1"/>
          </a:solidFill>
          <a:effectLst>
            <a:outerShdw blurRad="914400" dist="495300" dir="8100000" algn="ctr" rotWithShape="0">
              <a:schemeClr val="tx1">
                <a:lumMod val="75000"/>
                <a:lumOff val="25000"/>
                <a:alpha val="14000"/>
              </a:schemeClr>
            </a:outerShdw>
          </a:effectLst>
          <a:scene3d>
            <a:camera prst="orthographicFront">
              <a:rot lat="19800000" lon="18600000" rev="3600000"/>
            </a:camera>
            <a:lightRig rig="chilly" dir="t"/>
          </a:scene3d>
          <a:sp3d extrusionH="31750" prstMaterial="plastic"/>
        </p:spPr>
        <p:txBody>
          <a:bodyPr wrap="square" anchor="ctr">
            <a:noAutofit/>
          </a:bodyPr>
          <a:lstStyle>
            <a:lvl1pPr algn="ctr">
              <a:defRPr sz="1400"/>
            </a:lvl1pPr>
          </a:lstStyle>
          <a:p>
            <a:endParaRPr lang="en-US"/>
          </a:p>
        </p:txBody>
      </p:sp>
      <p:sp>
        <p:nvSpPr>
          <p:cNvPr id="43" name="Picture Placeholder 75">
            <a:extLst>
              <a:ext uri="{FF2B5EF4-FFF2-40B4-BE49-F238E27FC236}">
                <a16:creationId xmlns:a16="http://schemas.microsoft.com/office/drawing/2014/main" id="{A4D6FD94-3DFB-4DD1-A3E1-05F00BC1540C}"/>
              </a:ext>
            </a:extLst>
          </p:cNvPr>
          <p:cNvSpPr>
            <a:spLocks noGrp="1" noChangeAspect="1"/>
          </p:cNvSpPr>
          <p:nvPr>
            <p:ph type="pic" sz="quarter" idx="52"/>
          </p:nvPr>
        </p:nvSpPr>
        <p:spPr>
          <a:xfrm>
            <a:off x="-2739128" y="1379142"/>
            <a:ext cx="3283674" cy="1847308"/>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bg1"/>
          </a:solidFill>
          <a:effectLst>
            <a:outerShdw blurRad="914400" dist="495300" dir="8100000" algn="ctr" rotWithShape="0">
              <a:schemeClr val="tx1">
                <a:lumMod val="75000"/>
                <a:lumOff val="25000"/>
                <a:alpha val="14000"/>
              </a:schemeClr>
            </a:outerShdw>
          </a:effectLst>
          <a:scene3d>
            <a:camera prst="orthographicFront">
              <a:rot lat="19800000" lon="18600000" rev="3600000"/>
            </a:camera>
            <a:lightRig rig="chilly" dir="t"/>
          </a:scene3d>
          <a:sp3d extrusionH="31750" prstMaterial="plastic"/>
        </p:spPr>
        <p:txBody>
          <a:bodyPr wrap="square" anchor="ctr">
            <a:noAutofit/>
          </a:bodyPr>
          <a:lstStyle>
            <a:lvl1pPr algn="ctr">
              <a:defRPr sz="1400"/>
            </a:lvl1pPr>
          </a:lstStyle>
          <a:p>
            <a:endParaRPr lang="en-US"/>
          </a:p>
        </p:txBody>
      </p:sp>
      <p:sp>
        <p:nvSpPr>
          <p:cNvPr id="28" name="Picture Placeholder 75">
            <a:extLst>
              <a:ext uri="{FF2B5EF4-FFF2-40B4-BE49-F238E27FC236}">
                <a16:creationId xmlns:a16="http://schemas.microsoft.com/office/drawing/2014/main" id="{6CAD025C-A654-4C88-A249-7079110D412A}"/>
              </a:ext>
            </a:extLst>
          </p:cNvPr>
          <p:cNvSpPr>
            <a:spLocks noGrp="1" noChangeAspect="1"/>
          </p:cNvSpPr>
          <p:nvPr>
            <p:ph type="pic" sz="quarter" idx="43"/>
          </p:nvPr>
        </p:nvSpPr>
        <p:spPr>
          <a:xfrm>
            <a:off x="3949279" y="-686603"/>
            <a:ext cx="3283674" cy="1847308"/>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bg1"/>
          </a:solidFill>
          <a:effectLst>
            <a:outerShdw blurRad="914400" dist="495300" dir="8100000" algn="ctr" rotWithShape="0">
              <a:schemeClr val="tx1">
                <a:lumMod val="75000"/>
                <a:lumOff val="25000"/>
                <a:alpha val="14000"/>
              </a:schemeClr>
            </a:outerShdw>
          </a:effectLst>
          <a:scene3d>
            <a:camera prst="orthographicFront">
              <a:rot lat="19800000" lon="18600000" rev="3600000"/>
            </a:camera>
            <a:lightRig rig="chilly" dir="t"/>
          </a:scene3d>
          <a:sp3d extrusionH="31750" prstMaterial="plastic"/>
        </p:spPr>
        <p:txBody>
          <a:bodyPr wrap="square" anchor="ctr">
            <a:noAutofit/>
          </a:bodyPr>
          <a:lstStyle>
            <a:lvl1pPr algn="ctr">
              <a:defRPr sz="1400"/>
            </a:lvl1pPr>
          </a:lstStyle>
          <a:p>
            <a:endParaRPr lang="en-US"/>
          </a:p>
        </p:txBody>
      </p:sp>
      <p:sp>
        <p:nvSpPr>
          <p:cNvPr id="29" name="Picture Placeholder 75">
            <a:extLst>
              <a:ext uri="{FF2B5EF4-FFF2-40B4-BE49-F238E27FC236}">
                <a16:creationId xmlns:a16="http://schemas.microsoft.com/office/drawing/2014/main" id="{7D2A6AB2-B1B6-4E6E-A516-1624DC823BCE}"/>
              </a:ext>
            </a:extLst>
          </p:cNvPr>
          <p:cNvSpPr>
            <a:spLocks noGrp="1" noChangeAspect="1"/>
          </p:cNvSpPr>
          <p:nvPr>
            <p:ph type="pic" sz="quarter" idx="44"/>
          </p:nvPr>
        </p:nvSpPr>
        <p:spPr>
          <a:xfrm>
            <a:off x="1715328" y="572855"/>
            <a:ext cx="3283674" cy="1847308"/>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bg1"/>
          </a:solidFill>
          <a:effectLst>
            <a:outerShdw blurRad="914400" dist="495300" dir="8100000" algn="ctr" rotWithShape="0">
              <a:schemeClr val="tx1">
                <a:lumMod val="75000"/>
                <a:lumOff val="25000"/>
                <a:alpha val="14000"/>
              </a:schemeClr>
            </a:outerShdw>
          </a:effectLst>
          <a:scene3d>
            <a:camera prst="orthographicFront">
              <a:rot lat="19800000" lon="18600000" rev="3600000"/>
            </a:camera>
            <a:lightRig rig="chilly" dir="t"/>
          </a:scene3d>
          <a:sp3d extrusionH="31750" prstMaterial="plastic"/>
        </p:spPr>
        <p:txBody>
          <a:bodyPr wrap="square" anchor="ctr">
            <a:noAutofit/>
          </a:bodyPr>
          <a:lstStyle>
            <a:lvl1pPr algn="ctr">
              <a:defRPr sz="1400"/>
            </a:lvl1pPr>
          </a:lstStyle>
          <a:p>
            <a:endParaRPr lang="en-US"/>
          </a:p>
        </p:txBody>
      </p:sp>
      <p:sp>
        <p:nvSpPr>
          <p:cNvPr id="30" name="Picture Placeholder 75">
            <a:extLst>
              <a:ext uri="{FF2B5EF4-FFF2-40B4-BE49-F238E27FC236}">
                <a16:creationId xmlns:a16="http://schemas.microsoft.com/office/drawing/2014/main" id="{9DD0859E-1EE8-4927-8BB2-F5754D3BD7BB}"/>
              </a:ext>
            </a:extLst>
          </p:cNvPr>
          <p:cNvSpPr>
            <a:spLocks noGrp="1" noChangeAspect="1"/>
          </p:cNvSpPr>
          <p:nvPr>
            <p:ph type="pic" sz="quarter" idx="45"/>
          </p:nvPr>
        </p:nvSpPr>
        <p:spPr>
          <a:xfrm>
            <a:off x="-518622" y="1832312"/>
            <a:ext cx="3283674" cy="1847308"/>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bg1"/>
          </a:solidFill>
          <a:effectLst>
            <a:outerShdw blurRad="914400" dist="495300" dir="8100000" algn="ctr" rotWithShape="0">
              <a:schemeClr val="tx1">
                <a:lumMod val="75000"/>
                <a:lumOff val="25000"/>
                <a:alpha val="14000"/>
              </a:schemeClr>
            </a:outerShdw>
          </a:effectLst>
          <a:scene3d>
            <a:camera prst="orthographicFront">
              <a:rot lat="19800000" lon="18600000" rev="3600000"/>
            </a:camera>
            <a:lightRig rig="chilly" dir="t"/>
          </a:scene3d>
          <a:sp3d extrusionH="31750" prstMaterial="plastic"/>
        </p:spPr>
        <p:txBody>
          <a:bodyPr wrap="square" anchor="ctr">
            <a:noAutofit/>
          </a:bodyPr>
          <a:lstStyle>
            <a:lvl1pPr algn="ctr">
              <a:defRPr sz="1400"/>
            </a:lvl1pPr>
          </a:lstStyle>
          <a:p>
            <a:endParaRPr lang="en-US"/>
          </a:p>
        </p:txBody>
      </p:sp>
      <p:sp>
        <p:nvSpPr>
          <p:cNvPr id="31" name="Picture Placeholder 75">
            <a:extLst>
              <a:ext uri="{FF2B5EF4-FFF2-40B4-BE49-F238E27FC236}">
                <a16:creationId xmlns:a16="http://schemas.microsoft.com/office/drawing/2014/main" id="{F9FC8C08-0383-4EC2-82BB-1133D3D229E0}"/>
              </a:ext>
            </a:extLst>
          </p:cNvPr>
          <p:cNvSpPr>
            <a:spLocks noGrp="1" noChangeAspect="1"/>
          </p:cNvSpPr>
          <p:nvPr>
            <p:ph type="pic" sz="quarter" idx="46"/>
          </p:nvPr>
        </p:nvSpPr>
        <p:spPr>
          <a:xfrm>
            <a:off x="-2752573" y="3091769"/>
            <a:ext cx="3283674" cy="1847308"/>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bg1"/>
          </a:solidFill>
          <a:effectLst>
            <a:outerShdw blurRad="914400" dist="495300" dir="8100000" algn="ctr" rotWithShape="0">
              <a:schemeClr val="tx1">
                <a:lumMod val="75000"/>
                <a:lumOff val="25000"/>
                <a:alpha val="14000"/>
              </a:schemeClr>
            </a:outerShdw>
          </a:effectLst>
          <a:scene3d>
            <a:camera prst="orthographicFront">
              <a:rot lat="19800000" lon="18600000" rev="3600000"/>
            </a:camera>
            <a:lightRig rig="chilly" dir="t"/>
          </a:scene3d>
          <a:sp3d extrusionH="31750" prstMaterial="plastic"/>
        </p:spPr>
        <p:txBody>
          <a:bodyPr wrap="square" anchor="ctr">
            <a:noAutofit/>
          </a:bodyPr>
          <a:lstStyle>
            <a:lvl1pPr algn="ctr">
              <a:defRPr sz="1400"/>
            </a:lvl1pPr>
          </a:lstStyle>
          <a:p>
            <a:endParaRPr lang="en-US"/>
          </a:p>
        </p:txBody>
      </p:sp>
      <p:sp>
        <p:nvSpPr>
          <p:cNvPr id="16" name="Picture Placeholder 75">
            <a:extLst>
              <a:ext uri="{FF2B5EF4-FFF2-40B4-BE49-F238E27FC236}">
                <a16:creationId xmlns:a16="http://schemas.microsoft.com/office/drawing/2014/main" id="{607EBF97-CA98-44E9-938D-F451E62350C1}"/>
              </a:ext>
            </a:extLst>
          </p:cNvPr>
          <p:cNvSpPr>
            <a:spLocks noGrp="1" noChangeAspect="1"/>
          </p:cNvSpPr>
          <p:nvPr>
            <p:ph type="pic" sz="quarter" idx="37"/>
          </p:nvPr>
        </p:nvSpPr>
        <p:spPr>
          <a:xfrm>
            <a:off x="6942516" y="-686603"/>
            <a:ext cx="3283674" cy="1847308"/>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bg1"/>
          </a:solidFill>
          <a:effectLst>
            <a:outerShdw blurRad="914400" dist="495300" dir="8100000" algn="ctr" rotWithShape="0">
              <a:schemeClr val="tx1">
                <a:lumMod val="75000"/>
                <a:lumOff val="25000"/>
                <a:alpha val="14000"/>
              </a:schemeClr>
            </a:outerShdw>
          </a:effectLst>
          <a:scene3d>
            <a:camera prst="orthographicFront">
              <a:rot lat="19800000" lon="18600000" rev="3600000"/>
            </a:camera>
            <a:lightRig rig="chilly" dir="t"/>
          </a:scene3d>
          <a:sp3d extrusionH="31750" prstMaterial="plastic"/>
        </p:spPr>
        <p:txBody>
          <a:bodyPr wrap="square" anchor="ctr">
            <a:noAutofit/>
          </a:bodyPr>
          <a:lstStyle>
            <a:lvl1pPr algn="ctr">
              <a:defRPr sz="1400"/>
            </a:lvl1pPr>
          </a:lstStyle>
          <a:p>
            <a:endParaRPr lang="en-US"/>
          </a:p>
        </p:txBody>
      </p:sp>
      <p:sp>
        <p:nvSpPr>
          <p:cNvPr id="17" name="Picture Placeholder 75">
            <a:extLst>
              <a:ext uri="{FF2B5EF4-FFF2-40B4-BE49-F238E27FC236}">
                <a16:creationId xmlns:a16="http://schemas.microsoft.com/office/drawing/2014/main" id="{3D16D7ED-FD8B-4316-A459-2B2FB95393A8}"/>
              </a:ext>
            </a:extLst>
          </p:cNvPr>
          <p:cNvSpPr>
            <a:spLocks noGrp="1" noChangeAspect="1"/>
          </p:cNvSpPr>
          <p:nvPr>
            <p:ph type="pic" sz="quarter" idx="38"/>
          </p:nvPr>
        </p:nvSpPr>
        <p:spPr>
          <a:xfrm>
            <a:off x="4708566" y="572855"/>
            <a:ext cx="3283674" cy="1847308"/>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bg1"/>
          </a:solidFill>
          <a:effectLst>
            <a:outerShdw blurRad="914400" dist="495300" dir="8100000" algn="ctr" rotWithShape="0">
              <a:schemeClr val="tx1">
                <a:lumMod val="75000"/>
                <a:lumOff val="25000"/>
                <a:alpha val="14000"/>
              </a:schemeClr>
            </a:outerShdw>
          </a:effectLst>
          <a:scene3d>
            <a:camera prst="orthographicFront">
              <a:rot lat="19800000" lon="18600000" rev="3600000"/>
            </a:camera>
            <a:lightRig rig="chilly" dir="t"/>
          </a:scene3d>
          <a:sp3d extrusionH="31750" prstMaterial="plastic"/>
        </p:spPr>
        <p:txBody>
          <a:bodyPr wrap="square" anchor="ctr">
            <a:noAutofit/>
          </a:bodyPr>
          <a:lstStyle>
            <a:lvl1pPr algn="ctr">
              <a:defRPr sz="1400"/>
            </a:lvl1pPr>
          </a:lstStyle>
          <a:p>
            <a:endParaRPr lang="en-US"/>
          </a:p>
        </p:txBody>
      </p:sp>
      <p:sp>
        <p:nvSpPr>
          <p:cNvPr id="18" name="Picture Placeholder 75">
            <a:extLst>
              <a:ext uri="{FF2B5EF4-FFF2-40B4-BE49-F238E27FC236}">
                <a16:creationId xmlns:a16="http://schemas.microsoft.com/office/drawing/2014/main" id="{0CDD9022-DE91-4943-A173-2B143DF81A30}"/>
              </a:ext>
            </a:extLst>
          </p:cNvPr>
          <p:cNvSpPr>
            <a:spLocks noGrp="1" noChangeAspect="1"/>
          </p:cNvSpPr>
          <p:nvPr>
            <p:ph type="pic" sz="quarter" idx="39"/>
          </p:nvPr>
        </p:nvSpPr>
        <p:spPr>
          <a:xfrm>
            <a:off x="2474615" y="1832312"/>
            <a:ext cx="3283674" cy="1847308"/>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bg1"/>
          </a:solidFill>
          <a:effectLst>
            <a:outerShdw blurRad="914400" dist="495300" dir="8100000" algn="ctr" rotWithShape="0">
              <a:schemeClr val="tx1">
                <a:lumMod val="75000"/>
                <a:lumOff val="25000"/>
                <a:alpha val="14000"/>
              </a:schemeClr>
            </a:outerShdw>
          </a:effectLst>
          <a:scene3d>
            <a:camera prst="orthographicFront">
              <a:rot lat="19800000" lon="18600000" rev="3600000"/>
            </a:camera>
            <a:lightRig rig="chilly" dir="t"/>
          </a:scene3d>
          <a:sp3d extrusionH="31750" prstMaterial="plastic"/>
        </p:spPr>
        <p:txBody>
          <a:bodyPr wrap="square" anchor="ctr">
            <a:noAutofit/>
          </a:bodyPr>
          <a:lstStyle>
            <a:lvl1pPr algn="ctr">
              <a:defRPr sz="1400"/>
            </a:lvl1pPr>
          </a:lstStyle>
          <a:p>
            <a:endParaRPr lang="en-US"/>
          </a:p>
        </p:txBody>
      </p:sp>
      <p:sp>
        <p:nvSpPr>
          <p:cNvPr id="19" name="Picture Placeholder 75">
            <a:extLst>
              <a:ext uri="{FF2B5EF4-FFF2-40B4-BE49-F238E27FC236}">
                <a16:creationId xmlns:a16="http://schemas.microsoft.com/office/drawing/2014/main" id="{ABE95176-571E-450E-92C4-6C81EA4C7A3E}"/>
              </a:ext>
            </a:extLst>
          </p:cNvPr>
          <p:cNvSpPr>
            <a:spLocks noGrp="1" noChangeAspect="1"/>
          </p:cNvSpPr>
          <p:nvPr>
            <p:ph type="pic" sz="quarter" idx="40"/>
          </p:nvPr>
        </p:nvSpPr>
        <p:spPr>
          <a:xfrm>
            <a:off x="240664" y="3091769"/>
            <a:ext cx="3283674" cy="1847308"/>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bg1"/>
          </a:solidFill>
          <a:effectLst>
            <a:outerShdw blurRad="914400" dist="495300" dir="8100000" algn="ctr" rotWithShape="0">
              <a:schemeClr val="tx1">
                <a:lumMod val="75000"/>
                <a:lumOff val="25000"/>
                <a:alpha val="14000"/>
              </a:schemeClr>
            </a:outerShdw>
          </a:effectLst>
          <a:scene3d>
            <a:camera prst="orthographicFront">
              <a:rot lat="19800000" lon="18600000" rev="3600000"/>
            </a:camera>
            <a:lightRig rig="chilly" dir="t"/>
          </a:scene3d>
          <a:sp3d extrusionH="31750" prstMaterial="plastic"/>
        </p:spPr>
        <p:txBody>
          <a:bodyPr wrap="square" anchor="ctr">
            <a:noAutofit/>
          </a:bodyPr>
          <a:lstStyle>
            <a:lvl1pPr algn="ctr">
              <a:defRPr sz="1400"/>
            </a:lvl1pPr>
          </a:lstStyle>
          <a:p>
            <a:endParaRPr lang="en-US"/>
          </a:p>
        </p:txBody>
      </p:sp>
      <p:sp>
        <p:nvSpPr>
          <p:cNvPr id="20" name="Picture Placeholder 75">
            <a:extLst>
              <a:ext uri="{FF2B5EF4-FFF2-40B4-BE49-F238E27FC236}">
                <a16:creationId xmlns:a16="http://schemas.microsoft.com/office/drawing/2014/main" id="{3EFAEF24-F8F9-40CF-94FB-D6695C184868}"/>
              </a:ext>
            </a:extLst>
          </p:cNvPr>
          <p:cNvSpPr>
            <a:spLocks noGrp="1" noChangeAspect="1"/>
          </p:cNvSpPr>
          <p:nvPr>
            <p:ph type="pic" sz="quarter" idx="41"/>
          </p:nvPr>
        </p:nvSpPr>
        <p:spPr>
          <a:xfrm>
            <a:off x="-1993286" y="4351226"/>
            <a:ext cx="3283674" cy="1847308"/>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bg1"/>
          </a:solidFill>
          <a:effectLst>
            <a:outerShdw blurRad="914400" dist="495300" dir="8100000" algn="ctr" rotWithShape="0">
              <a:schemeClr val="tx1">
                <a:lumMod val="75000"/>
                <a:lumOff val="25000"/>
                <a:alpha val="14000"/>
              </a:schemeClr>
            </a:outerShdw>
          </a:effectLst>
          <a:scene3d>
            <a:camera prst="orthographicFront">
              <a:rot lat="19800000" lon="18600000" rev="3600000"/>
            </a:camera>
            <a:lightRig rig="chilly" dir="t"/>
          </a:scene3d>
          <a:sp3d extrusionH="31750" prstMaterial="plastic"/>
        </p:spPr>
        <p:txBody>
          <a:bodyPr wrap="square" anchor="ctr">
            <a:noAutofit/>
          </a:bodyPr>
          <a:lstStyle>
            <a:lvl1pPr algn="ctr">
              <a:defRPr sz="1400"/>
            </a:lvl1pPr>
          </a:lstStyle>
          <a:p>
            <a:endParaRPr lang="en-US"/>
          </a:p>
        </p:txBody>
      </p:sp>
      <p:sp>
        <p:nvSpPr>
          <p:cNvPr id="2" name="Picture Placeholder 75">
            <a:extLst>
              <a:ext uri="{FF2B5EF4-FFF2-40B4-BE49-F238E27FC236}">
                <a16:creationId xmlns:a16="http://schemas.microsoft.com/office/drawing/2014/main" id="{35C81404-E27E-4F36-A623-E57FC83C04C2}"/>
              </a:ext>
            </a:extLst>
          </p:cNvPr>
          <p:cNvSpPr>
            <a:spLocks noGrp="1" noChangeAspect="1"/>
          </p:cNvSpPr>
          <p:nvPr>
            <p:ph type="pic" sz="quarter" idx="24"/>
          </p:nvPr>
        </p:nvSpPr>
        <p:spPr>
          <a:xfrm>
            <a:off x="9672465" y="-531152"/>
            <a:ext cx="3283674" cy="1847308"/>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bg1"/>
          </a:solidFill>
          <a:effectLst>
            <a:outerShdw blurRad="914400" dist="495300" dir="8100000" algn="ctr" rotWithShape="0">
              <a:schemeClr val="tx1">
                <a:lumMod val="75000"/>
                <a:lumOff val="25000"/>
                <a:alpha val="14000"/>
              </a:schemeClr>
            </a:outerShdw>
          </a:effectLst>
          <a:scene3d>
            <a:camera prst="orthographicFront">
              <a:rot lat="19800000" lon="18600000" rev="3600000"/>
            </a:camera>
            <a:lightRig rig="chilly" dir="t"/>
          </a:scene3d>
          <a:sp3d extrusionH="31750" prstMaterial="plastic"/>
        </p:spPr>
        <p:txBody>
          <a:bodyPr wrap="square" anchor="ctr">
            <a:noAutofit/>
          </a:bodyPr>
          <a:lstStyle>
            <a:lvl1pPr algn="ctr">
              <a:defRPr sz="1400"/>
            </a:lvl1pPr>
          </a:lstStyle>
          <a:p>
            <a:endParaRPr lang="en-US"/>
          </a:p>
        </p:txBody>
      </p:sp>
      <p:sp>
        <p:nvSpPr>
          <p:cNvPr id="4" name="Picture Placeholder 75">
            <a:extLst>
              <a:ext uri="{FF2B5EF4-FFF2-40B4-BE49-F238E27FC236}">
                <a16:creationId xmlns:a16="http://schemas.microsoft.com/office/drawing/2014/main" id="{FEAB132E-72A8-4AAE-84A4-48B1A95CEE6C}"/>
              </a:ext>
            </a:extLst>
          </p:cNvPr>
          <p:cNvSpPr>
            <a:spLocks noGrp="1" noChangeAspect="1"/>
          </p:cNvSpPr>
          <p:nvPr>
            <p:ph type="pic" sz="quarter" idx="25"/>
          </p:nvPr>
        </p:nvSpPr>
        <p:spPr>
          <a:xfrm>
            <a:off x="7438514" y="728306"/>
            <a:ext cx="3283674" cy="1847308"/>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bg1"/>
          </a:solidFill>
          <a:effectLst>
            <a:outerShdw blurRad="914400" dist="495300" dir="8100000" algn="ctr" rotWithShape="0">
              <a:schemeClr val="tx1">
                <a:lumMod val="75000"/>
                <a:lumOff val="25000"/>
                <a:alpha val="14000"/>
              </a:schemeClr>
            </a:outerShdw>
          </a:effectLst>
          <a:scene3d>
            <a:camera prst="orthographicFront">
              <a:rot lat="19800000" lon="18600000" rev="3600000"/>
            </a:camera>
            <a:lightRig rig="chilly" dir="t"/>
          </a:scene3d>
          <a:sp3d extrusionH="31750" prstMaterial="plastic"/>
        </p:spPr>
        <p:txBody>
          <a:bodyPr wrap="square" anchor="ctr">
            <a:noAutofit/>
          </a:bodyPr>
          <a:lstStyle>
            <a:lvl1pPr algn="ctr">
              <a:defRPr sz="1400"/>
            </a:lvl1pPr>
          </a:lstStyle>
          <a:p>
            <a:endParaRPr lang="en-US"/>
          </a:p>
        </p:txBody>
      </p:sp>
      <p:sp>
        <p:nvSpPr>
          <p:cNvPr id="5" name="Picture Placeholder 75">
            <a:extLst>
              <a:ext uri="{FF2B5EF4-FFF2-40B4-BE49-F238E27FC236}">
                <a16:creationId xmlns:a16="http://schemas.microsoft.com/office/drawing/2014/main" id="{243FAE32-B9F4-4AE7-AE82-22570A22956A}"/>
              </a:ext>
            </a:extLst>
          </p:cNvPr>
          <p:cNvSpPr>
            <a:spLocks noGrp="1" noChangeAspect="1"/>
          </p:cNvSpPr>
          <p:nvPr>
            <p:ph type="pic" sz="quarter" idx="26"/>
          </p:nvPr>
        </p:nvSpPr>
        <p:spPr>
          <a:xfrm>
            <a:off x="5204564" y="1987763"/>
            <a:ext cx="3283674" cy="1847308"/>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bg1"/>
          </a:solidFill>
          <a:effectLst>
            <a:outerShdw blurRad="914400" dist="495300" dir="8100000" algn="ctr" rotWithShape="0">
              <a:schemeClr val="tx1">
                <a:lumMod val="75000"/>
                <a:lumOff val="25000"/>
                <a:alpha val="14000"/>
              </a:schemeClr>
            </a:outerShdw>
          </a:effectLst>
          <a:scene3d>
            <a:camera prst="orthographicFront">
              <a:rot lat="19800000" lon="18600000" rev="3600000"/>
            </a:camera>
            <a:lightRig rig="chilly" dir="t"/>
          </a:scene3d>
          <a:sp3d extrusionH="31750" prstMaterial="plastic"/>
        </p:spPr>
        <p:txBody>
          <a:bodyPr wrap="square" anchor="ctr">
            <a:noAutofit/>
          </a:bodyPr>
          <a:lstStyle>
            <a:lvl1pPr algn="ctr">
              <a:defRPr sz="1400"/>
            </a:lvl1pPr>
          </a:lstStyle>
          <a:p>
            <a:endParaRPr lang="en-US"/>
          </a:p>
        </p:txBody>
      </p:sp>
      <p:sp>
        <p:nvSpPr>
          <p:cNvPr id="6" name="Picture Placeholder 75">
            <a:extLst>
              <a:ext uri="{FF2B5EF4-FFF2-40B4-BE49-F238E27FC236}">
                <a16:creationId xmlns:a16="http://schemas.microsoft.com/office/drawing/2014/main" id="{22DB54D1-378A-4542-9D02-E25B5BADC362}"/>
              </a:ext>
            </a:extLst>
          </p:cNvPr>
          <p:cNvSpPr>
            <a:spLocks noGrp="1" noChangeAspect="1"/>
          </p:cNvSpPr>
          <p:nvPr>
            <p:ph type="pic" sz="quarter" idx="27"/>
          </p:nvPr>
        </p:nvSpPr>
        <p:spPr>
          <a:xfrm>
            <a:off x="2970613" y="3247220"/>
            <a:ext cx="3283674" cy="1847308"/>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bg1"/>
          </a:solidFill>
          <a:effectLst>
            <a:outerShdw blurRad="914400" dist="495300" dir="8100000" algn="ctr" rotWithShape="0">
              <a:schemeClr val="tx1">
                <a:lumMod val="75000"/>
                <a:lumOff val="25000"/>
                <a:alpha val="14000"/>
              </a:schemeClr>
            </a:outerShdw>
          </a:effectLst>
          <a:scene3d>
            <a:camera prst="orthographicFront">
              <a:rot lat="19800000" lon="18600000" rev="3600000"/>
            </a:camera>
            <a:lightRig rig="chilly" dir="t"/>
          </a:scene3d>
          <a:sp3d extrusionH="31750" prstMaterial="plastic"/>
        </p:spPr>
        <p:txBody>
          <a:bodyPr wrap="square" anchor="ctr">
            <a:noAutofit/>
          </a:bodyPr>
          <a:lstStyle>
            <a:lvl1pPr algn="ctr">
              <a:defRPr sz="1400"/>
            </a:lvl1pPr>
          </a:lstStyle>
          <a:p>
            <a:endParaRPr lang="en-US"/>
          </a:p>
        </p:txBody>
      </p:sp>
      <p:sp>
        <p:nvSpPr>
          <p:cNvPr id="7" name="Picture Placeholder 75">
            <a:extLst>
              <a:ext uri="{FF2B5EF4-FFF2-40B4-BE49-F238E27FC236}">
                <a16:creationId xmlns:a16="http://schemas.microsoft.com/office/drawing/2014/main" id="{8FFD3707-289A-4097-A634-5DFE56AC06FE}"/>
              </a:ext>
            </a:extLst>
          </p:cNvPr>
          <p:cNvSpPr>
            <a:spLocks noGrp="1" noChangeAspect="1"/>
          </p:cNvSpPr>
          <p:nvPr>
            <p:ph type="pic" sz="quarter" idx="28"/>
          </p:nvPr>
        </p:nvSpPr>
        <p:spPr>
          <a:xfrm>
            <a:off x="736662" y="4506677"/>
            <a:ext cx="3283674" cy="1847308"/>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bg1"/>
          </a:solidFill>
          <a:effectLst>
            <a:outerShdw blurRad="914400" dist="495300" dir="8100000" algn="ctr" rotWithShape="0">
              <a:schemeClr val="tx1">
                <a:lumMod val="75000"/>
                <a:lumOff val="25000"/>
                <a:alpha val="14000"/>
              </a:schemeClr>
            </a:outerShdw>
          </a:effectLst>
          <a:scene3d>
            <a:camera prst="orthographicFront">
              <a:rot lat="19800000" lon="18600000" rev="3600000"/>
            </a:camera>
            <a:lightRig rig="chilly" dir="t"/>
          </a:scene3d>
          <a:sp3d extrusionH="31750" prstMaterial="plastic"/>
        </p:spPr>
        <p:txBody>
          <a:bodyPr wrap="square" anchor="ctr">
            <a:noAutofit/>
          </a:bodyPr>
          <a:lstStyle>
            <a:lvl1pPr algn="ctr">
              <a:defRPr sz="1400"/>
            </a:lvl1pPr>
          </a:lstStyle>
          <a:p>
            <a:endParaRPr lang="en-US"/>
          </a:p>
        </p:txBody>
      </p:sp>
      <p:sp>
        <p:nvSpPr>
          <p:cNvPr id="8" name="Picture Placeholder 75">
            <a:extLst>
              <a:ext uri="{FF2B5EF4-FFF2-40B4-BE49-F238E27FC236}">
                <a16:creationId xmlns:a16="http://schemas.microsoft.com/office/drawing/2014/main" id="{54A7639C-C713-48A6-BCBD-272206505DD0}"/>
              </a:ext>
            </a:extLst>
          </p:cNvPr>
          <p:cNvSpPr>
            <a:spLocks noGrp="1" noChangeAspect="1"/>
          </p:cNvSpPr>
          <p:nvPr>
            <p:ph type="pic" sz="quarter" idx="29"/>
          </p:nvPr>
        </p:nvSpPr>
        <p:spPr>
          <a:xfrm>
            <a:off x="-1497288" y="5766134"/>
            <a:ext cx="3283674" cy="1847308"/>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bg1"/>
          </a:solidFill>
          <a:effectLst>
            <a:outerShdw blurRad="914400" dist="495300" dir="8100000" algn="ctr" rotWithShape="0">
              <a:schemeClr val="tx1">
                <a:lumMod val="75000"/>
                <a:lumOff val="25000"/>
                <a:alpha val="14000"/>
              </a:schemeClr>
            </a:outerShdw>
          </a:effectLst>
          <a:scene3d>
            <a:camera prst="orthographicFront">
              <a:rot lat="19800000" lon="18600000" rev="3600000"/>
            </a:camera>
            <a:lightRig rig="chilly" dir="t"/>
          </a:scene3d>
          <a:sp3d extrusionH="31750" prstMaterial="plastic"/>
        </p:spPr>
        <p:txBody>
          <a:bodyPr wrap="square" anchor="ctr">
            <a:noAutofit/>
          </a:bodyPr>
          <a:lstStyle>
            <a:lvl1pPr algn="ctr">
              <a:defRPr sz="1400"/>
            </a:lvl1pPr>
          </a:lstStyle>
          <a:p>
            <a:endParaRPr lang="en-US"/>
          </a:p>
        </p:txBody>
      </p:sp>
      <p:sp>
        <p:nvSpPr>
          <p:cNvPr id="10" name="Picture Placeholder 75">
            <a:extLst>
              <a:ext uri="{FF2B5EF4-FFF2-40B4-BE49-F238E27FC236}">
                <a16:creationId xmlns:a16="http://schemas.microsoft.com/office/drawing/2014/main" id="{EADC1BA6-7445-4738-896F-F25E3B51C125}"/>
              </a:ext>
            </a:extLst>
          </p:cNvPr>
          <p:cNvSpPr>
            <a:spLocks noGrp="1" noChangeAspect="1"/>
          </p:cNvSpPr>
          <p:nvPr>
            <p:ph type="pic" sz="quarter" idx="31"/>
          </p:nvPr>
        </p:nvSpPr>
        <p:spPr>
          <a:xfrm>
            <a:off x="10280074" y="813692"/>
            <a:ext cx="3283674" cy="1847308"/>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bg1"/>
          </a:solidFill>
          <a:effectLst>
            <a:outerShdw blurRad="914400" dist="495300" dir="8100000" algn="ctr" rotWithShape="0">
              <a:schemeClr val="tx1">
                <a:lumMod val="75000"/>
                <a:lumOff val="25000"/>
                <a:alpha val="14000"/>
              </a:schemeClr>
            </a:outerShdw>
          </a:effectLst>
          <a:scene3d>
            <a:camera prst="orthographicFront">
              <a:rot lat="19800000" lon="18600000" rev="3600000"/>
            </a:camera>
            <a:lightRig rig="chilly" dir="t"/>
          </a:scene3d>
          <a:sp3d extrusionH="31750" prstMaterial="plastic"/>
        </p:spPr>
        <p:txBody>
          <a:bodyPr wrap="square" anchor="ctr">
            <a:noAutofit/>
          </a:bodyPr>
          <a:lstStyle>
            <a:lvl1pPr algn="ctr">
              <a:defRPr sz="1400"/>
            </a:lvl1pPr>
          </a:lstStyle>
          <a:p>
            <a:endParaRPr lang="en-US"/>
          </a:p>
        </p:txBody>
      </p:sp>
      <p:sp>
        <p:nvSpPr>
          <p:cNvPr id="11" name="Picture Placeholder 75">
            <a:extLst>
              <a:ext uri="{FF2B5EF4-FFF2-40B4-BE49-F238E27FC236}">
                <a16:creationId xmlns:a16="http://schemas.microsoft.com/office/drawing/2014/main" id="{C2B339F4-9FE6-4B11-BADC-2E50B1ADD1F5}"/>
              </a:ext>
            </a:extLst>
          </p:cNvPr>
          <p:cNvSpPr>
            <a:spLocks noGrp="1" noChangeAspect="1"/>
          </p:cNvSpPr>
          <p:nvPr>
            <p:ph type="pic" sz="quarter" idx="32"/>
          </p:nvPr>
        </p:nvSpPr>
        <p:spPr>
          <a:xfrm>
            <a:off x="8046124" y="2073149"/>
            <a:ext cx="3283674" cy="1847308"/>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bg1"/>
          </a:solidFill>
          <a:effectLst>
            <a:outerShdw blurRad="914400" dist="495300" dir="8100000" algn="ctr" rotWithShape="0">
              <a:schemeClr val="tx1">
                <a:lumMod val="75000"/>
                <a:lumOff val="25000"/>
                <a:alpha val="14000"/>
              </a:schemeClr>
            </a:outerShdw>
          </a:effectLst>
          <a:scene3d>
            <a:camera prst="orthographicFront">
              <a:rot lat="19800000" lon="18600000" rev="3600000"/>
            </a:camera>
            <a:lightRig rig="chilly" dir="t"/>
          </a:scene3d>
          <a:sp3d extrusionH="31750" prstMaterial="plastic"/>
        </p:spPr>
        <p:txBody>
          <a:bodyPr wrap="square" anchor="ctr">
            <a:noAutofit/>
          </a:bodyPr>
          <a:lstStyle>
            <a:lvl1pPr algn="ctr">
              <a:defRPr sz="1400"/>
            </a:lvl1pPr>
          </a:lstStyle>
          <a:p>
            <a:endParaRPr lang="en-US"/>
          </a:p>
        </p:txBody>
      </p:sp>
      <p:sp>
        <p:nvSpPr>
          <p:cNvPr id="12" name="Picture Placeholder 75">
            <a:extLst>
              <a:ext uri="{FF2B5EF4-FFF2-40B4-BE49-F238E27FC236}">
                <a16:creationId xmlns:a16="http://schemas.microsoft.com/office/drawing/2014/main" id="{FFE71006-16E5-457F-9B4E-4C8C74041CF2}"/>
              </a:ext>
            </a:extLst>
          </p:cNvPr>
          <p:cNvSpPr>
            <a:spLocks noGrp="1" noChangeAspect="1"/>
          </p:cNvSpPr>
          <p:nvPr>
            <p:ph type="pic" sz="quarter" idx="33"/>
          </p:nvPr>
        </p:nvSpPr>
        <p:spPr>
          <a:xfrm>
            <a:off x="5812173" y="3332606"/>
            <a:ext cx="3283674" cy="1847308"/>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bg1"/>
          </a:solidFill>
          <a:effectLst>
            <a:outerShdw blurRad="914400" dist="495300" dir="8100000" algn="ctr" rotWithShape="0">
              <a:schemeClr val="tx1">
                <a:lumMod val="75000"/>
                <a:lumOff val="25000"/>
                <a:alpha val="14000"/>
              </a:schemeClr>
            </a:outerShdw>
          </a:effectLst>
          <a:scene3d>
            <a:camera prst="orthographicFront">
              <a:rot lat="19800000" lon="18600000" rev="3600000"/>
            </a:camera>
            <a:lightRig rig="chilly" dir="t"/>
          </a:scene3d>
          <a:sp3d extrusionH="31750" prstMaterial="plastic"/>
        </p:spPr>
        <p:txBody>
          <a:bodyPr wrap="square" anchor="ctr">
            <a:noAutofit/>
          </a:bodyPr>
          <a:lstStyle>
            <a:lvl1pPr algn="ctr">
              <a:defRPr sz="1400"/>
            </a:lvl1pPr>
          </a:lstStyle>
          <a:p>
            <a:endParaRPr lang="en-US"/>
          </a:p>
        </p:txBody>
      </p:sp>
      <p:sp>
        <p:nvSpPr>
          <p:cNvPr id="13" name="Picture Placeholder 75">
            <a:extLst>
              <a:ext uri="{FF2B5EF4-FFF2-40B4-BE49-F238E27FC236}">
                <a16:creationId xmlns:a16="http://schemas.microsoft.com/office/drawing/2014/main" id="{6DDB9485-9DF7-49C5-ADFC-F845200EBD64}"/>
              </a:ext>
            </a:extLst>
          </p:cNvPr>
          <p:cNvSpPr>
            <a:spLocks noGrp="1" noChangeAspect="1"/>
          </p:cNvSpPr>
          <p:nvPr>
            <p:ph type="pic" sz="quarter" idx="34"/>
          </p:nvPr>
        </p:nvSpPr>
        <p:spPr>
          <a:xfrm>
            <a:off x="3578222" y="4592063"/>
            <a:ext cx="3283674" cy="1847308"/>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bg1"/>
          </a:solidFill>
          <a:effectLst>
            <a:outerShdw blurRad="914400" dist="495300" dir="8100000" algn="ctr" rotWithShape="0">
              <a:schemeClr val="tx1">
                <a:lumMod val="75000"/>
                <a:lumOff val="25000"/>
                <a:alpha val="14000"/>
              </a:schemeClr>
            </a:outerShdw>
          </a:effectLst>
          <a:scene3d>
            <a:camera prst="orthographicFront">
              <a:rot lat="19800000" lon="18600000" rev="3600000"/>
            </a:camera>
            <a:lightRig rig="chilly" dir="t"/>
          </a:scene3d>
          <a:sp3d extrusionH="31750" prstMaterial="plastic"/>
        </p:spPr>
        <p:txBody>
          <a:bodyPr wrap="square" anchor="ctr">
            <a:noAutofit/>
          </a:bodyPr>
          <a:lstStyle>
            <a:lvl1pPr algn="ctr">
              <a:defRPr sz="1400"/>
            </a:lvl1pPr>
          </a:lstStyle>
          <a:p>
            <a:endParaRPr lang="en-US"/>
          </a:p>
        </p:txBody>
      </p:sp>
      <p:sp>
        <p:nvSpPr>
          <p:cNvPr id="14" name="Picture Placeholder 75">
            <a:extLst>
              <a:ext uri="{FF2B5EF4-FFF2-40B4-BE49-F238E27FC236}">
                <a16:creationId xmlns:a16="http://schemas.microsoft.com/office/drawing/2014/main" id="{C2FEBF29-F3C4-44EB-A394-6B97F83C159B}"/>
              </a:ext>
            </a:extLst>
          </p:cNvPr>
          <p:cNvSpPr>
            <a:spLocks noGrp="1" noChangeAspect="1"/>
          </p:cNvSpPr>
          <p:nvPr>
            <p:ph type="pic" sz="quarter" idx="35"/>
          </p:nvPr>
        </p:nvSpPr>
        <p:spPr>
          <a:xfrm>
            <a:off x="1344272" y="5851520"/>
            <a:ext cx="3283674" cy="1847308"/>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bg1"/>
          </a:solidFill>
          <a:effectLst>
            <a:outerShdw blurRad="914400" dist="495300" dir="8100000" algn="ctr" rotWithShape="0">
              <a:schemeClr val="tx1">
                <a:lumMod val="75000"/>
                <a:lumOff val="25000"/>
                <a:alpha val="14000"/>
              </a:schemeClr>
            </a:outerShdw>
          </a:effectLst>
          <a:scene3d>
            <a:camera prst="orthographicFront">
              <a:rot lat="19800000" lon="18600000" rev="3600000"/>
            </a:camera>
            <a:lightRig rig="chilly" dir="t"/>
          </a:scene3d>
          <a:sp3d extrusionH="31750" prstMaterial="plastic"/>
        </p:spPr>
        <p:txBody>
          <a:bodyPr wrap="square" anchor="ctr">
            <a:noAutofit/>
          </a:bodyPr>
          <a:lstStyle>
            <a:lvl1pPr algn="ctr">
              <a:defRPr sz="1400"/>
            </a:lvl1pPr>
          </a:lstStyle>
          <a:p>
            <a:endParaRPr lang="en-US"/>
          </a:p>
        </p:txBody>
      </p:sp>
      <p:sp>
        <p:nvSpPr>
          <p:cNvPr id="53" name="Picture Placeholder 75">
            <a:extLst>
              <a:ext uri="{FF2B5EF4-FFF2-40B4-BE49-F238E27FC236}">
                <a16:creationId xmlns:a16="http://schemas.microsoft.com/office/drawing/2014/main" id="{2F015E8F-22EA-4453-8367-140895DC3255}"/>
              </a:ext>
            </a:extLst>
          </p:cNvPr>
          <p:cNvSpPr>
            <a:spLocks noGrp="1" noChangeAspect="1"/>
          </p:cNvSpPr>
          <p:nvPr>
            <p:ph type="pic" sz="quarter" idx="62"/>
          </p:nvPr>
        </p:nvSpPr>
        <p:spPr>
          <a:xfrm>
            <a:off x="10348604" y="2456075"/>
            <a:ext cx="3283674" cy="1847308"/>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bg1"/>
          </a:solidFill>
          <a:effectLst>
            <a:outerShdw blurRad="914400" dist="495300" dir="8100000" algn="ctr" rotWithShape="0">
              <a:schemeClr val="tx1">
                <a:lumMod val="75000"/>
                <a:lumOff val="25000"/>
                <a:alpha val="14000"/>
              </a:schemeClr>
            </a:outerShdw>
          </a:effectLst>
          <a:scene3d>
            <a:camera prst="orthographicFront">
              <a:rot lat="19800000" lon="18600000" rev="3600000"/>
            </a:camera>
            <a:lightRig rig="chilly" dir="t"/>
          </a:scene3d>
          <a:sp3d extrusionH="31750" prstMaterial="plastic"/>
        </p:spPr>
        <p:txBody>
          <a:bodyPr wrap="square" anchor="ctr">
            <a:noAutofit/>
          </a:bodyPr>
          <a:lstStyle>
            <a:lvl1pPr algn="ctr">
              <a:defRPr sz="1400"/>
            </a:lvl1pPr>
          </a:lstStyle>
          <a:p>
            <a:endParaRPr lang="en-US"/>
          </a:p>
        </p:txBody>
      </p:sp>
      <p:sp>
        <p:nvSpPr>
          <p:cNvPr id="54" name="Picture Placeholder 75">
            <a:extLst>
              <a:ext uri="{FF2B5EF4-FFF2-40B4-BE49-F238E27FC236}">
                <a16:creationId xmlns:a16="http://schemas.microsoft.com/office/drawing/2014/main" id="{38BD2839-9FD8-4A47-8C6C-BA555D30B060}"/>
              </a:ext>
            </a:extLst>
          </p:cNvPr>
          <p:cNvSpPr>
            <a:spLocks noGrp="1" noChangeAspect="1"/>
          </p:cNvSpPr>
          <p:nvPr>
            <p:ph type="pic" sz="quarter" idx="63"/>
          </p:nvPr>
        </p:nvSpPr>
        <p:spPr>
          <a:xfrm>
            <a:off x="8114654" y="3715532"/>
            <a:ext cx="3283674" cy="1847308"/>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bg1"/>
          </a:solidFill>
          <a:effectLst>
            <a:outerShdw blurRad="914400" dist="495300" dir="8100000" algn="ctr" rotWithShape="0">
              <a:schemeClr val="tx1">
                <a:lumMod val="75000"/>
                <a:lumOff val="25000"/>
                <a:alpha val="14000"/>
              </a:schemeClr>
            </a:outerShdw>
          </a:effectLst>
          <a:scene3d>
            <a:camera prst="orthographicFront">
              <a:rot lat="19800000" lon="18600000" rev="3600000"/>
            </a:camera>
            <a:lightRig rig="chilly" dir="t"/>
          </a:scene3d>
          <a:sp3d extrusionH="31750" prstMaterial="plastic"/>
        </p:spPr>
        <p:txBody>
          <a:bodyPr wrap="square" anchor="ctr">
            <a:noAutofit/>
          </a:bodyPr>
          <a:lstStyle>
            <a:lvl1pPr algn="ctr">
              <a:defRPr sz="1400"/>
            </a:lvl1pPr>
          </a:lstStyle>
          <a:p>
            <a:endParaRPr lang="en-US"/>
          </a:p>
        </p:txBody>
      </p:sp>
      <p:sp>
        <p:nvSpPr>
          <p:cNvPr id="55" name="Picture Placeholder 75">
            <a:extLst>
              <a:ext uri="{FF2B5EF4-FFF2-40B4-BE49-F238E27FC236}">
                <a16:creationId xmlns:a16="http://schemas.microsoft.com/office/drawing/2014/main" id="{36034C35-1CBE-46E5-9904-EDC510CB644A}"/>
              </a:ext>
            </a:extLst>
          </p:cNvPr>
          <p:cNvSpPr>
            <a:spLocks noGrp="1" noChangeAspect="1"/>
          </p:cNvSpPr>
          <p:nvPr>
            <p:ph type="pic" sz="quarter" idx="64"/>
          </p:nvPr>
        </p:nvSpPr>
        <p:spPr>
          <a:xfrm>
            <a:off x="5880703" y="4974989"/>
            <a:ext cx="3283674" cy="1847308"/>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bg1"/>
          </a:solidFill>
          <a:effectLst>
            <a:outerShdw blurRad="914400" dist="495300" dir="8100000" algn="ctr" rotWithShape="0">
              <a:schemeClr val="tx1">
                <a:lumMod val="75000"/>
                <a:lumOff val="25000"/>
                <a:alpha val="14000"/>
              </a:schemeClr>
            </a:outerShdw>
          </a:effectLst>
          <a:scene3d>
            <a:camera prst="orthographicFront">
              <a:rot lat="19800000" lon="18600000" rev="3600000"/>
            </a:camera>
            <a:lightRig rig="chilly" dir="t"/>
          </a:scene3d>
          <a:sp3d extrusionH="31750" prstMaterial="plastic"/>
        </p:spPr>
        <p:txBody>
          <a:bodyPr wrap="square" anchor="ctr">
            <a:noAutofit/>
          </a:bodyPr>
          <a:lstStyle>
            <a:lvl1pPr algn="ctr">
              <a:defRPr sz="1400"/>
            </a:lvl1pPr>
          </a:lstStyle>
          <a:p>
            <a:endParaRPr lang="en-US"/>
          </a:p>
        </p:txBody>
      </p:sp>
      <p:sp>
        <p:nvSpPr>
          <p:cNvPr id="56" name="Picture Placeholder 75">
            <a:extLst>
              <a:ext uri="{FF2B5EF4-FFF2-40B4-BE49-F238E27FC236}">
                <a16:creationId xmlns:a16="http://schemas.microsoft.com/office/drawing/2014/main" id="{507BEDBC-9F75-40C5-8467-AA2A8746E709}"/>
              </a:ext>
            </a:extLst>
          </p:cNvPr>
          <p:cNvSpPr>
            <a:spLocks noGrp="1" noChangeAspect="1"/>
          </p:cNvSpPr>
          <p:nvPr>
            <p:ph type="pic" sz="quarter" idx="65"/>
          </p:nvPr>
        </p:nvSpPr>
        <p:spPr>
          <a:xfrm>
            <a:off x="3646752" y="6234445"/>
            <a:ext cx="3283674" cy="1847308"/>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bg1"/>
          </a:solidFill>
          <a:effectLst>
            <a:outerShdw blurRad="914400" dist="495300" dir="8100000" algn="ctr" rotWithShape="0">
              <a:schemeClr val="tx1">
                <a:lumMod val="75000"/>
                <a:lumOff val="25000"/>
                <a:alpha val="14000"/>
              </a:schemeClr>
            </a:outerShdw>
          </a:effectLst>
          <a:scene3d>
            <a:camera prst="orthographicFront">
              <a:rot lat="19800000" lon="18600000" rev="3600000"/>
            </a:camera>
            <a:lightRig rig="chilly" dir="t"/>
          </a:scene3d>
          <a:sp3d extrusionH="31750" prstMaterial="plastic"/>
        </p:spPr>
        <p:txBody>
          <a:bodyPr wrap="square" anchor="ctr">
            <a:noAutofit/>
          </a:bodyPr>
          <a:lstStyle>
            <a:lvl1pPr algn="ctr">
              <a:defRPr sz="1400"/>
            </a:lvl1pPr>
          </a:lstStyle>
          <a:p>
            <a:endParaRPr lang="en-US"/>
          </a:p>
        </p:txBody>
      </p:sp>
      <p:sp>
        <p:nvSpPr>
          <p:cNvPr id="59" name="Picture Placeholder 75">
            <a:extLst>
              <a:ext uri="{FF2B5EF4-FFF2-40B4-BE49-F238E27FC236}">
                <a16:creationId xmlns:a16="http://schemas.microsoft.com/office/drawing/2014/main" id="{AECDF11A-996B-4276-B504-5061846D8626}"/>
              </a:ext>
            </a:extLst>
          </p:cNvPr>
          <p:cNvSpPr>
            <a:spLocks noGrp="1" noChangeAspect="1"/>
          </p:cNvSpPr>
          <p:nvPr>
            <p:ph type="pic" sz="quarter" idx="68"/>
          </p:nvPr>
        </p:nvSpPr>
        <p:spPr>
          <a:xfrm>
            <a:off x="10536718" y="4037823"/>
            <a:ext cx="3283674" cy="1847308"/>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bg1"/>
          </a:solidFill>
          <a:effectLst>
            <a:outerShdw blurRad="914400" dist="495300" dir="8100000" algn="ctr" rotWithShape="0">
              <a:schemeClr val="tx1">
                <a:lumMod val="75000"/>
                <a:lumOff val="25000"/>
                <a:alpha val="14000"/>
              </a:schemeClr>
            </a:outerShdw>
          </a:effectLst>
          <a:scene3d>
            <a:camera prst="orthographicFront">
              <a:rot lat="19800000" lon="18600000" rev="3600000"/>
            </a:camera>
            <a:lightRig rig="chilly" dir="t"/>
          </a:scene3d>
          <a:sp3d extrusionH="31750" prstMaterial="plastic"/>
        </p:spPr>
        <p:txBody>
          <a:bodyPr wrap="square" anchor="ctr">
            <a:noAutofit/>
          </a:bodyPr>
          <a:lstStyle>
            <a:lvl1pPr algn="ctr">
              <a:defRPr sz="1400"/>
            </a:lvl1pPr>
          </a:lstStyle>
          <a:p>
            <a:endParaRPr lang="en-US"/>
          </a:p>
        </p:txBody>
      </p:sp>
      <p:sp>
        <p:nvSpPr>
          <p:cNvPr id="60" name="Picture Placeholder 75">
            <a:extLst>
              <a:ext uri="{FF2B5EF4-FFF2-40B4-BE49-F238E27FC236}">
                <a16:creationId xmlns:a16="http://schemas.microsoft.com/office/drawing/2014/main" id="{18FFBB60-78C0-41D6-B988-AE90BC50278F}"/>
              </a:ext>
            </a:extLst>
          </p:cNvPr>
          <p:cNvSpPr>
            <a:spLocks noGrp="1" noChangeAspect="1"/>
          </p:cNvSpPr>
          <p:nvPr>
            <p:ph type="pic" sz="quarter" idx="69"/>
          </p:nvPr>
        </p:nvSpPr>
        <p:spPr>
          <a:xfrm>
            <a:off x="8302767" y="5297280"/>
            <a:ext cx="3283674" cy="1847308"/>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bg1"/>
          </a:solidFill>
          <a:effectLst>
            <a:outerShdw blurRad="914400" dist="495300" dir="8100000" algn="ctr" rotWithShape="0">
              <a:schemeClr val="tx1">
                <a:lumMod val="75000"/>
                <a:lumOff val="25000"/>
                <a:alpha val="14000"/>
              </a:schemeClr>
            </a:outerShdw>
          </a:effectLst>
          <a:scene3d>
            <a:camera prst="orthographicFront">
              <a:rot lat="19800000" lon="18600000" rev="3600000"/>
            </a:camera>
            <a:lightRig rig="chilly" dir="t"/>
          </a:scene3d>
          <a:sp3d extrusionH="31750" prstMaterial="plastic"/>
        </p:spPr>
        <p:txBody>
          <a:bodyPr wrap="square" anchor="ctr">
            <a:noAutofit/>
          </a:bodyPr>
          <a:lstStyle>
            <a:lvl1pPr algn="ctr">
              <a:defRPr sz="1400"/>
            </a:lvl1pPr>
          </a:lstStyle>
          <a:p>
            <a:endParaRPr lang="en-US"/>
          </a:p>
        </p:txBody>
      </p:sp>
      <p:sp>
        <p:nvSpPr>
          <p:cNvPr id="61" name="Picture Placeholder 75">
            <a:extLst>
              <a:ext uri="{FF2B5EF4-FFF2-40B4-BE49-F238E27FC236}">
                <a16:creationId xmlns:a16="http://schemas.microsoft.com/office/drawing/2014/main" id="{157843DF-2840-468E-B1B3-C729FF5281C6}"/>
              </a:ext>
            </a:extLst>
          </p:cNvPr>
          <p:cNvSpPr>
            <a:spLocks noGrp="1" noChangeAspect="1"/>
          </p:cNvSpPr>
          <p:nvPr>
            <p:ph type="pic" sz="quarter" idx="70"/>
          </p:nvPr>
        </p:nvSpPr>
        <p:spPr>
          <a:xfrm>
            <a:off x="6068817" y="6556737"/>
            <a:ext cx="3283674" cy="1847308"/>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bg1"/>
          </a:solidFill>
          <a:effectLst>
            <a:outerShdw blurRad="914400" dist="495300" dir="8100000" algn="ctr" rotWithShape="0">
              <a:schemeClr val="tx1">
                <a:lumMod val="75000"/>
                <a:lumOff val="25000"/>
                <a:alpha val="14000"/>
              </a:schemeClr>
            </a:outerShdw>
          </a:effectLst>
          <a:scene3d>
            <a:camera prst="orthographicFront">
              <a:rot lat="19800000" lon="18600000" rev="3600000"/>
            </a:camera>
            <a:lightRig rig="chilly" dir="t"/>
          </a:scene3d>
          <a:sp3d extrusionH="31750" prstMaterial="plastic"/>
        </p:spPr>
        <p:txBody>
          <a:bodyPr wrap="square" anchor="ctr">
            <a:noAutofit/>
          </a:bodyPr>
          <a:lstStyle>
            <a:lvl1pPr algn="ctr">
              <a:defRPr sz="1400"/>
            </a:lvl1pPr>
          </a:lstStyle>
          <a:p>
            <a:endParaRPr lang="en-US"/>
          </a:p>
        </p:txBody>
      </p:sp>
      <p:sp>
        <p:nvSpPr>
          <p:cNvPr id="65" name="Picture Placeholder 75">
            <a:extLst>
              <a:ext uri="{FF2B5EF4-FFF2-40B4-BE49-F238E27FC236}">
                <a16:creationId xmlns:a16="http://schemas.microsoft.com/office/drawing/2014/main" id="{8DF2D5D1-AC63-4DDD-BF20-41ACF22FCE4B}"/>
              </a:ext>
            </a:extLst>
          </p:cNvPr>
          <p:cNvSpPr>
            <a:spLocks noGrp="1" noChangeAspect="1"/>
          </p:cNvSpPr>
          <p:nvPr>
            <p:ph type="pic" sz="quarter" idx="74"/>
          </p:nvPr>
        </p:nvSpPr>
        <p:spPr>
          <a:xfrm>
            <a:off x="11051634" y="5464020"/>
            <a:ext cx="3283674" cy="1847308"/>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bg1"/>
          </a:solidFill>
          <a:effectLst>
            <a:outerShdw blurRad="914400" dist="495300" dir="8100000" algn="ctr" rotWithShape="0">
              <a:schemeClr val="tx1">
                <a:lumMod val="75000"/>
                <a:lumOff val="25000"/>
                <a:alpha val="14000"/>
              </a:schemeClr>
            </a:outerShdw>
          </a:effectLst>
          <a:scene3d>
            <a:camera prst="orthographicFront">
              <a:rot lat="19800000" lon="18600000" rev="3600000"/>
            </a:camera>
            <a:lightRig rig="chilly" dir="t"/>
          </a:scene3d>
          <a:sp3d extrusionH="31750" prstMaterial="plastic"/>
        </p:spPr>
        <p:txBody>
          <a:bodyPr wrap="square" anchor="ctr">
            <a:noAutofit/>
          </a:bodyPr>
          <a:lstStyle>
            <a:lvl1pPr algn="ctr">
              <a:defRPr sz="1400"/>
            </a:lvl1pPr>
          </a:lstStyle>
          <a:p>
            <a:endParaRPr lang="en-US"/>
          </a:p>
        </p:txBody>
      </p:sp>
      <p:sp>
        <p:nvSpPr>
          <p:cNvPr id="66" name="Picture Placeholder 75">
            <a:extLst>
              <a:ext uri="{FF2B5EF4-FFF2-40B4-BE49-F238E27FC236}">
                <a16:creationId xmlns:a16="http://schemas.microsoft.com/office/drawing/2014/main" id="{3932DA6D-A9C7-4444-87EB-1B1FFD57213B}"/>
              </a:ext>
            </a:extLst>
          </p:cNvPr>
          <p:cNvSpPr>
            <a:spLocks noGrp="1" noChangeAspect="1"/>
          </p:cNvSpPr>
          <p:nvPr>
            <p:ph type="pic" sz="quarter" idx="75"/>
          </p:nvPr>
        </p:nvSpPr>
        <p:spPr>
          <a:xfrm>
            <a:off x="8817684" y="6723477"/>
            <a:ext cx="3283674" cy="1847308"/>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bg1"/>
          </a:solidFill>
          <a:effectLst>
            <a:outerShdw blurRad="914400" dist="495300" dir="8100000" algn="ctr" rotWithShape="0">
              <a:schemeClr val="tx1">
                <a:lumMod val="75000"/>
                <a:lumOff val="25000"/>
                <a:alpha val="14000"/>
              </a:schemeClr>
            </a:outerShdw>
          </a:effectLst>
          <a:scene3d>
            <a:camera prst="orthographicFront">
              <a:rot lat="19800000" lon="18600000" rev="3600000"/>
            </a:camera>
            <a:lightRig rig="chilly" dir="t"/>
          </a:scene3d>
          <a:sp3d extrusionH="31750" prstMaterial="plastic"/>
        </p:spPr>
        <p:txBody>
          <a:bodyPr wrap="square" anchor="ctr">
            <a:noAutofit/>
          </a:bodyPr>
          <a:lstStyle>
            <a:lvl1pPr algn="ctr">
              <a:defRPr sz="1400"/>
            </a:lvl1pPr>
          </a:lstStyle>
          <a:p>
            <a:endParaRPr lang="en-US"/>
          </a:p>
        </p:txBody>
      </p:sp>
    </p:spTree>
    <p:extLst>
      <p:ext uri="{BB962C8B-B14F-4D97-AF65-F5344CB8AC3E}">
        <p14:creationId xmlns:p14="http://schemas.microsoft.com/office/powerpoint/2010/main" val="3743782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6" decel="100000" fill="hold" grpId="0" nodeType="withEffect">
                                  <p:stCondLst>
                                    <p:cond delay="0"/>
                                  </p:stCondLst>
                                  <p:childTnLst>
                                    <p:set>
                                      <p:cBhvr>
                                        <p:cTn id="6" dur="1" fill="hold">
                                          <p:stCondLst>
                                            <p:cond delay="0"/>
                                          </p:stCondLst>
                                        </p:cTn>
                                        <p:tgtEl>
                                          <p:spTgt spid="48"/>
                                        </p:tgtEl>
                                        <p:attrNameLst>
                                          <p:attrName>style.visibility</p:attrName>
                                        </p:attrNameLst>
                                      </p:cBhvr>
                                      <p:to>
                                        <p:strVal val="visible"/>
                                      </p:to>
                                    </p:set>
                                    <p:anim calcmode="lin" valueType="num">
                                      <p:cBhvr additive="base">
                                        <p:cTn id="7" dur="3000" fill="hold"/>
                                        <p:tgtEl>
                                          <p:spTgt spid="48"/>
                                        </p:tgtEl>
                                        <p:attrNameLst>
                                          <p:attrName>ppt_x</p:attrName>
                                        </p:attrNameLst>
                                      </p:cBhvr>
                                      <p:tavLst>
                                        <p:tav tm="0">
                                          <p:val>
                                            <p:strVal val="1+#ppt_w/2"/>
                                          </p:val>
                                        </p:tav>
                                        <p:tav tm="100000">
                                          <p:val>
                                            <p:strVal val="#ppt_x"/>
                                          </p:val>
                                        </p:tav>
                                      </p:tavLst>
                                    </p:anim>
                                    <p:anim calcmode="lin" valueType="num">
                                      <p:cBhvr additive="base">
                                        <p:cTn id="8" dur="3000" fill="hold"/>
                                        <p:tgtEl>
                                          <p:spTgt spid="48"/>
                                        </p:tgtEl>
                                        <p:attrNameLst>
                                          <p:attrName>ppt_y</p:attrName>
                                        </p:attrNameLst>
                                      </p:cBhvr>
                                      <p:tavLst>
                                        <p:tav tm="0">
                                          <p:val>
                                            <p:strVal val="1+#ppt_h/2"/>
                                          </p:val>
                                        </p:tav>
                                        <p:tav tm="100000">
                                          <p:val>
                                            <p:strVal val="#ppt_y"/>
                                          </p:val>
                                        </p:tav>
                                      </p:tavLst>
                                    </p:anim>
                                  </p:childTnLst>
                                </p:cTn>
                              </p:par>
                              <p:par>
                                <p:cTn id="9" presetID="2" presetClass="entr" presetSubtype="6" decel="100000" fill="hold" grpId="0" nodeType="withEffect">
                                  <p:stCondLst>
                                    <p:cond delay="0"/>
                                  </p:stCondLst>
                                  <p:childTnLst>
                                    <p:set>
                                      <p:cBhvr>
                                        <p:cTn id="10" dur="1" fill="hold">
                                          <p:stCondLst>
                                            <p:cond delay="0"/>
                                          </p:stCondLst>
                                        </p:cTn>
                                        <p:tgtEl>
                                          <p:spTgt spid="49"/>
                                        </p:tgtEl>
                                        <p:attrNameLst>
                                          <p:attrName>style.visibility</p:attrName>
                                        </p:attrNameLst>
                                      </p:cBhvr>
                                      <p:to>
                                        <p:strVal val="visible"/>
                                      </p:to>
                                    </p:set>
                                    <p:anim calcmode="lin" valueType="num">
                                      <p:cBhvr additive="base">
                                        <p:cTn id="11" dur="3000" fill="hold"/>
                                        <p:tgtEl>
                                          <p:spTgt spid="49"/>
                                        </p:tgtEl>
                                        <p:attrNameLst>
                                          <p:attrName>ppt_x</p:attrName>
                                        </p:attrNameLst>
                                      </p:cBhvr>
                                      <p:tavLst>
                                        <p:tav tm="0">
                                          <p:val>
                                            <p:strVal val="1+#ppt_w/2"/>
                                          </p:val>
                                        </p:tav>
                                        <p:tav tm="100000">
                                          <p:val>
                                            <p:strVal val="#ppt_x"/>
                                          </p:val>
                                        </p:tav>
                                      </p:tavLst>
                                    </p:anim>
                                    <p:anim calcmode="lin" valueType="num">
                                      <p:cBhvr additive="base">
                                        <p:cTn id="12" dur="3000" fill="hold"/>
                                        <p:tgtEl>
                                          <p:spTgt spid="49"/>
                                        </p:tgtEl>
                                        <p:attrNameLst>
                                          <p:attrName>ppt_y</p:attrName>
                                        </p:attrNameLst>
                                      </p:cBhvr>
                                      <p:tavLst>
                                        <p:tav tm="0">
                                          <p:val>
                                            <p:strVal val="1+#ppt_h/2"/>
                                          </p:val>
                                        </p:tav>
                                        <p:tav tm="100000">
                                          <p:val>
                                            <p:strVal val="#ppt_y"/>
                                          </p:val>
                                        </p:tav>
                                      </p:tavLst>
                                    </p:anim>
                                  </p:childTnLst>
                                </p:cTn>
                              </p:par>
                              <p:par>
                                <p:cTn id="13" presetID="2" presetClass="entr" presetSubtype="6" decel="100000" fill="hold" grpId="0" nodeType="withEffect">
                                  <p:stCondLst>
                                    <p:cond delay="0"/>
                                  </p:stCondLst>
                                  <p:childTnLst>
                                    <p:set>
                                      <p:cBhvr>
                                        <p:cTn id="14" dur="1" fill="hold">
                                          <p:stCondLst>
                                            <p:cond delay="0"/>
                                          </p:stCondLst>
                                        </p:cTn>
                                        <p:tgtEl>
                                          <p:spTgt spid="43"/>
                                        </p:tgtEl>
                                        <p:attrNameLst>
                                          <p:attrName>style.visibility</p:attrName>
                                        </p:attrNameLst>
                                      </p:cBhvr>
                                      <p:to>
                                        <p:strVal val="visible"/>
                                      </p:to>
                                    </p:set>
                                    <p:anim calcmode="lin" valueType="num">
                                      <p:cBhvr additive="base">
                                        <p:cTn id="15" dur="3000" fill="hold"/>
                                        <p:tgtEl>
                                          <p:spTgt spid="43"/>
                                        </p:tgtEl>
                                        <p:attrNameLst>
                                          <p:attrName>ppt_x</p:attrName>
                                        </p:attrNameLst>
                                      </p:cBhvr>
                                      <p:tavLst>
                                        <p:tav tm="0">
                                          <p:val>
                                            <p:strVal val="1+#ppt_w/2"/>
                                          </p:val>
                                        </p:tav>
                                        <p:tav tm="100000">
                                          <p:val>
                                            <p:strVal val="#ppt_x"/>
                                          </p:val>
                                        </p:tav>
                                      </p:tavLst>
                                    </p:anim>
                                    <p:anim calcmode="lin" valueType="num">
                                      <p:cBhvr additive="base">
                                        <p:cTn id="16" dur="3000" fill="hold"/>
                                        <p:tgtEl>
                                          <p:spTgt spid="43"/>
                                        </p:tgtEl>
                                        <p:attrNameLst>
                                          <p:attrName>ppt_y</p:attrName>
                                        </p:attrNameLst>
                                      </p:cBhvr>
                                      <p:tavLst>
                                        <p:tav tm="0">
                                          <p:val>
                                            <p:strVal val="1+#ppt_h/2"/>
                                          </p:val>
                                        </p:tav>
                                        <p:tav tm="100000">
                                          <p:val>
                                            <p:strVal val="#ppt_y"/>
                                          </p:val>
                                        </p:tav>
                                      </p:tavLst>
                                    </p:anim>
                                  </p:childTnLst>
                                </p:cTn>
                              </p:par>
                              <p:par>
                                <p:cTn id="17" presetID="2" presetClass="entr" presetSubtype="6" decel="100000" fill="hold" grpId="0" nodeType="withEffect">
                                  <p:stCondLst>
                                    <p:cond delay="0"/>
                                  </p:stCondLst>
                                  <p:childTnLst>
                                    <p:set>
                                      <p:cBhvr>
                                        <p:cTn id="18" dur="1" fill="hold">
                                          <p:stCondLst>
                                            <p:cond delay="0"/>
                                          </p:stCondLst>
                                        </p:cTn>
                                        <p:tgtEl>
                                          <p:spTgt spid="42"/>
                                        </p:tgtEl>
                                        <p:attrNameLst>
                                          <p:attrName>style.visibility</p:attrName>
                                        </p:attrNameLst>
                                      </p:cBhvr>
                                      <p:to>
                                        <p:strVal val="visible"/>
                                      </p:to>
                                    </p:set>
                                    <p:anim calcmode="lin" valueType="num">
                                      <p:cBhvr additive="base">
                                        <p:cTn id="19" dur="3000" fill="hold"/>
                                        <p:tgtEl>
                                          <p:spTgt spid="42"/>
                                        </p:tgtEl>
                                        <p:attrNameLst>
                                          <p:attrName>ppt_x</p:attrName>
                                        </p:attrNameLst>
                                      </p:cBhvr>
                                      <p:tavLst>
                                        <p:tav tm="0">
                                          <p:val>
                                            <p:strVal val="1+#ppt_w/2"/>
                                          </p:val>
                                        </p:tav>
                                        <p:tav tm="100000">
                                          <p:val>
                                            <p:strVal val="#ppt_x"/>
                                          </p:val>
                                        </p:tav>
                                      </p:tavLst>
                                    </p:anim>
                                    <p:anim calcmode="lin" valueType="num">
                                      <p:cBhvr additive="base">
                                        <p:cTn id="20" dur="3000" fill="hold"/>
                                        <p:tgtEl>
                                          <p:spTgt spid="42"/>
                                        </p:tgtEl>
                                        <p:attrNameLst>
                                          <p:attrName>ppt_y</p:attrName>
                                        </p:attrNameLst>
                                      </p:cBhvr>
                                      <p:tavLst>
                                        <p:tav tm="0">
                                          <p:val>
                                            <p:strVal val="1+#ppt_h/2"/>
                                          </p:val>
                                        </p:tav>
                                        <p:tav tm="100000">
                                          <p:val>
                                            <p:strVal val="#ppt_y"/>
                                          </p:val>
                                        </p:tav>
                                      </p:tavLst>
                                    </p:anim>
                                  </p:childTnLst>
                                </p:cTn>
                              </p:par>
                              <p:par>
                                <p:cTn id="21" presetID="2" presetClass="entr" presetSubtype="6" decel="100000" fill="hold" grpId="0" nodeType="withEffect">
                                  <p:stCondLst>
                                    <p:cond delay="0"/>
                                  </p:stCondLst>
                                  <p:childTnLst>
                                    <p:set>
                                      <p:cBhvr>
                                        <p:cTn id="22" dur="1" fill="hold">
                                          <p:stCondLst>
                                            <p:cond delay="0"/>
                                          </p:stCondLst>
                                        </p:cTn>
                                        <p:tgtEl>
                                          <p:spTgt spid="41"/>
                                        </p:tgtEl>
                                        <p:attrNameLst>
                                          <p:attrName>style.visibility</p:attrName>
                                        </p:attrNameLst>
                                      </p:cBhvr>
                                      <p:to>
                                        <p:strVal val="visible"/>
                                      </p:to>
                                    </p:set>
                                    <p:anim calcmode="lin" valueType="num">
                                      <p:cBhvr additive="base">
                                        <p:cTn id="23" dur="3000" fill="hold"/>
                                        <p:tgtEl>
                                          <p:spTgt spid="41"/>
                                        </p:tgtEl>
                                        <p:attrNameLst>
                                          <p:attrName>ppt_x</p:attrName>
                                        </p:attrNameLst>
                                      </p:cBhvr>
                                      <p:tavLst>
                                        <p:tav tm="0">
                                          <p:val>
                                            <p:strVal val="1+#ppt_w/2"/>
                                          </p:val>
                                        </p:tav>
                                        <p:tav tm="100000">
                                          <p:val>
                                            <p:strVal val="#ppt_x"/>
                                          </p:val>
                                        </p:tav>
                                      </p:tavLst>
                                    </p:anim>
                                    <p:anim calcmode="lin" valueType="num">
                                      <p:cBhvr additive="base">
                                        <p:cTn id="24" dur="3000" fill="hold"/>
                                        <p:tgtEl>
                                          <p:spTgt spid="41"/>
                                        </p:tgtEl>
                                        <p:attrNameLst>
                                          <p:attrName>ppt_y</p:attrName>
                                        </p:attrNameLst>
                                      </p:cBhvr>
                                      <p:tavLst>
                                        <p:tav tm="0">
                                          <p:val>
                                            <p:strVal val="1+#ppt_h/2"/>
                                          </p:val>
                                        </p:tav>
                                        <p:tav tm="100000">
                                          <p:val>
                                            <p:strVal val="#ppt_y"/>
                                          </p:val>
                                        </p:tav>
                                      </p:tavLst>
                                    </p:anim>
                                  </p:childTnLst>
                                </p:cTn>
                              </p:par>
                              <p:par>
                                <p:cTn id="25" presetID="2" presetClass="entr" presetSubtype="6" decel="100000" fill="hold" grpId="0" nodeType="withEffect">
                                  <p:stCondLst>
                                    <p:cond delay="0"/>
                                  </p:stCondLst>
                                  <p:childTnLst>
                                    <p:set>
                                      <p:cBhvr>
                                        <p:cTn id="26" dur="1" fill="hold">
                                          <p:stCondLst>
                                            <p:cond delay="0"/>
                                          </p:stCondLst>
                                        </p:cTn>
                                        <p:tgtEl>
                                          <p:spTgt spid="31"/>
                                        </p:tgtEl>
                                        <p:attrNameLst>
                                          <p:attrName>style.visibility</p:attrName>
                                        </p:attrNameLst>
                                      </p:cBhvr>
                                      <p:to>
                                        <p:strVal val="visible"/>
                                      </p:to>
                                    </p:set>
                                    <p:anim calcmode="lin" valueType="num">
                                      <p:cBhvr additive="base">
                                        <p:cTn id="27" dur="3000" fill="hold"/>
                                        <p:tgtEl>
                                          <p:spTgt spid="31"/>
                                        </p:tgtEl>
                                        <p:attrNameLst>
                                          <p:attrName>ppt_x</p:attrName>
                                        </p:attrNameLst>
                                      </p:cBhvr>
                                      <p:tavLst>
                                        <p:tav tm="0">
                                          <p:val>
                                            <p:strVal val="1+#ppt_w/2"/>
                                          </p:val>
                                        </p:tav>
                                        <p:tav tm="100000">
                                          <p:val>
                                            <p:strVal val="#ppt_x"/>
                                          </p:val>
                                        </p:tav>
                                      </p:tavLst>
                                    </p:anim>
                                    <p:anim calcmode="lin" valueType="num">
                                      <p:cBhvr additive="base">
                                        <p:cTn id="28" dur="3000" fill="hold"/>
                                        <p:tgtEl>
                                          <p:spTgt spid="31"/>
                                        </p:tgtEl>
                                        <p:attrNameLst>
                                          <p:attrName>ppt_y</p:attrName>
                                        </p:attrNameLst>
                                      </p:cBhvr>
                                      <p:tavLst>
                                        <p:tav tm="0">
                                          <p:val>
                                            <p:strVal val="1+#ppt_h/2"/>
                                          </p:val>
                                        </p:tav>
                                        <p:tav tm="100000">
                                          <p:val>
                                            <p:strVal val="#ppt_y"/>
                                          </p:val>
                                        </p:tav>
                                      </p:tavLst>
                                    </p:anim>
                                  </p:childTnLst>
                                </p:cTn>
                              </p:par>
                              <p:par>
                                <p:cTn id="29" presetID="2" presetClass="entr" presetSubtype="6" decel="100000" fill="hold" grpId="0" nodeType="withEffect">
                                  <p:stCondLst>
                                    <p:cond delay="0"/>
                                  </p:stCondLst>
                                  <p:childTnLst>
                                    <p:set>
                                      <p:cBhvr>
                                        <p:cTn id="30" dur="1" fill="hold">
                                          <p:stCondLst>
                                            <p:cond delay="0"/>
                                          </p:stCondLst>
                                        </p:cTn>
                                        <p:tgtEl>
                                          <p:spTgt spid="30"/>
                                        </p:tgtEl>
                                        <p:attrNameLst>
                                          <p:attrName>style.visibility</p:attrName>
                                        </p:attrNameLst>
                                      </p:cBhvr>
                                      <p:to>
                                        <p:strVal val="visible"/>
                                      </p:to>
                                    </p:set>
                                    <p:anim calcmode="lin" valueType="num">
                                      <p:cBhvr additive="base">
                                        <p:cTn id="31" dur="3000" fill="hold"/>
                                        <p:tgtEl>
                                          <p:spTgt spid="30"/>
                                        </p:tgtEl>
                                        <p:attrNameLst>
                                          <p:attrName>ppt_x</p:attrName>
                                        </p:attrNameLst>
                                      </p:cBhvr>
                                      <p:tavLst>
                                        <p:tav tm="0">
                                          <p:val>
                                            <p:strVal val="1+#ppt_w/2"/>
                                          </p:val>
                                        </p:tav>
                                        <p:tav tm="100000">
                                          <p:val>
                                            <p:strVal val="#ppt_x"/>
                                          </p:val>
                                        </p:tav>
                                      </p:tavLst>
                                    </p:anim>
                                    <p:anim calcmode="lin" valueType="num">
                                      <p:cBhvr additive="base">
                                        <p:cTn id="32" dur="3000" fill="hold"/>
                                        <p:tgtEl>
                                          <p:spTgt spid="30"/>
                                        </p:tgtEl>
                                        <p:attrNameLst>
                                          <p:attrName>ppt_y</p:attrName>
                                        </p:attrNameLst>
                                      </p:cBhvr>
                                      <p:tavLst>
                                        <p:tav tm="0">
                                          <p:val>
                                            <p:strVal val="1+#ppt_h/2"/>
                                          </p:val>
                                        </p:tav>
                                        <p:tav tm="100000">
                                          <p:val>
                                            <p:strVal val="#ppt_y"/>
                                          </p:val>
                                        </p:tav>
                                      </p:tavLst>
                                    </p:anim>
                                  </p:childTnLst>
                                </p:cTn>
                              </p:par>
                              <p:par>
                                <p:cTn id="33" presetID="2" presetClass="entr" presetSubtype="6" decel="100000" fill="hold" grpId="0" nodeType="withEffect">
                                  <p:stCondLst>
                                    <p:cond delay="0"/>
                                  </p:stCondLst>
                                  <p:childTnLst>
                                    <p:set>
                                      <p:cBhvr>
                                        <p:cTn id="34" dur="1" fill="hold">
                                          <p:stCondLst>
                                            <p:cond delay="0"/>
                                          </p:stCondLst>
                                        </p:cTn>
                                        <p:tgtEl>
                                          <p:spTgt spid="29"/>
                                        </p:tgtEl>
                                        <p:attrNameLst>
                                          <p:attrName>style.visibility</p:attrName>
                                        </p:attrNameLst>
                                      </p:cBhvr>
                                      <p:to>
                                        <p:strVal val="visible"/>
                                      </p:to>
                                    </p:set>
                                    <p:anim calcmode="lin" valueType="num">
                                      <p:cBhvr additive="base">
                                        <p:cTn id="35" dur="3000" fill="hold"/>
                                        <p:tgtEl>
                                          <p:spTgt spid="29"/>
                                        </p:tgtEl>
                                        <p:attrNameLst>
                                          <p:attrName>ppt_x</p:attrName>
                                        </p:attrNameLst>
                                      </p:cBhvr>
                                      <p:tavLst>
                                        <p:tav tm="0">
                                          <p:val>
                                            <p:strVal val="1+#ppt_w/2"/>
                                          </p:val>
                                        </p:tav>
                                        <p:tav tm="100000">
                                          <p:val>
                                            <p:strVal val="#ppt_x"/>
                                          </p:val>
                                        </p:tav>
                                      </p:tavLst>
                                    </p:anim>
                                    <p:anim calcmode="lin" valueType="num">
                                      <p:cBhvr additive="base">
                                        <p:cTn id="36" dur="3000" fill="hold"/>
                                        <p:tgtEl>
                                          <p:spTgt spid="29"/>
                                        </p:tgtEl>
                                        <p:attrNameLst>
                                          <p:attrName>ppt_y</p:attrName>
                                        </p:attrNameLst>
                                      </p:cBhvr>
                                      <p:tavLst>
                                        <p:tav tm="0">
                                          <p:val>
                                            <p:strVal val="1+#ppt_h/2"/>
                                          </p:val>
                                        </p:tav>
                                        <p:tav tm="100000">
                                          <p:val>
                                            <p:strVal val="#ppt_y"/>
                                          </p:val>
                                        </p:tav>
                                      </p:tavLst>
                                    </p:anim>
                                  </p:childTnLst>
                                </p:cTn>
                              </p:par>
                              <p:par>
                                <p:cTn id="37" presetID="2" presetClass="entr" presetSubtype="6" decel="100000" fill="hold" grpId="0" nodeType="withEffect">
                                  <p:stCondLst>
                                    <p:cond delay="0"/>
                                  </p:stCondLst>
                                  <p:childTnLst>
                                    <p:set>
                                      <p:cBhvr>
                                        <p:cTn id="38" dur="1" fill="hold">
                                          <p:stCondLst>
                                            <p:cond delay="0"/>
                                          </p:stCondLst>
                                        </p:cTn>
                                        <p:tgtEl>
                                          <p:spTgt spid="28"/>
                                        </p:tgtEl>
                                        <p:attrNameLst>
                                          <p:attrName>style.visibility</p:attrName>
                                        </p:attrNameLst>
                                      </p:cBhvr>
                                      <p:to>
                                        <p:strVal val="visible"/>
                                      </p:to>
                                    </p:set>
                                    <p:anim calcmode="lin" valueType="num">
                                      <p:cBhvr additive="base">
                                        <p:cTn id="39" dur="3000" fill="hold"/>
                                        <p:tgtEl>
                                          <p:spTgt spid="28"/>
                                        </p:tgtEl>
                                        <p:attrNameLst>
                                          <p:attrName>ppt_x</p:attrName>
                                        </p:attrNameLst>
                                      </p:cBhvr>
                                      <p:tavLst>
                                        <p:tav tm="0">
                                          <p:val>
                                            <p:strVal val="1+#ppt_w/2"/>
                                          </p:val>
                                        </p:tav>
                                        <p:tav tm="100000">
                                          <p:val>
                                            <p:strVal val="#ppt_x"/>
                                          </p:val>
                                        </p:tav>
                                      </p:tavLst>
                                    </p:anim>
                                    <p:anim calcmode="lin" valueType="num">
                                      <p:cBhvr additive="base">
                                        <p:cTn id="40" dur="3000" fill="hold"/>
                                        <p:tgtEl>
                                          <p:spTgt spid="28"/>
                                        </p:tgtEl>
                                        <p:attrNameLst>
                                          <p:attrName>ppt_y</p:attrName>
                                        </p:attrNameLst>
                                      </p:cBhvr>
                                      <p:tavLst>
                                        <p:tav tm="0">
                                          <p:val>
                                            <p:strVal val="1+#ppt_h/2"/>
                                          </p:val>
                                        </p:tav>
                                        <p:tav tm="100000">
                                          <p:val>
                                            <p:strVal val="#ppt_y"/>
                                          </p:val>
                                        </p:tav>
                                      </p:tavLst>
                                    </p:anim>
                                  </p:childTnLst>
                                </p:cTn>
                              </p:par>
                              <p:par>
                                <p:cTn id="41" presetID="2" presetClass="entr" presetSubtype="6" decel="100000" fill="hold" grpId="0" nodeType="withEffect">
                                  <p:stCondLst>
                                    <p:cond delay="0"/>
                                  </p:stCondLst>
                                  <p:childTnLst>
                                    <p:set>
                                      <p:cBhvr>
                                        <p:cTn id="42" dur="1" fill="hold">
                                          <p:stCondLst>
                                            <p:cond delay="0"/>
                                          </p:stCondLst>
                                        </p:cTn>
                                        <p:tgtEl>
                                          <p:spTgt spid="20"/>
                                        </p:tgtEl>
                                        <p:attrNameLst>
                                          <p:attrName>style.visibility</p:attrName>
                                        </p:attrNameLst>
                                      </p:cBhvr>
                                      <p:to>
                                        <p:strVal val="visible"/>
                                      </p:to>
                                    </p:set>
                                    <p:anim calcmode="lin" valueType="num">
                                      <p:cBhvr additive="base">
                                        <p:cTn id="43" dur="3000" fill="hold"/>
                                        <p:tgtEl>
                                          <p:spTgt spid="20"/>
                                        </p:tgtEl>
                                        <p:attrNameLst>
                                          <p:attrName>ppt_x</p:attrName>
                                        </p:attrNameLst>
                                      </p:cBhvr>
                                      <p:tavLst>
                                        <p:tav tm="0">
                                          <p:val>
                                            <p:strVal val="1+#ppt_w/2"/>
                                          </p:val>
                                        </p:tav>
                                        <p:tav tm="100000">
                                          <p:val>
                                            <p:strVal val="#ppt_x"/>
                                          </p:val>
                                        </p:tav>
                                      </p:tavLst>
                                    </p:anim>
                                    <p:anim calcmode="lin" valueType="num">
                                      <p:cBhvr additive="base">
                                        <p:cTn id="44" dur="3000" fill="hold"/>
                                        <p:tgtEl>
                                          <p:spTgt spid="20"/>
                                        </p:tgtEl>
                                        <p:attrNameLst>
                                          <p:attrName>ppt_y</p:attrName>
                                        </p:attrNameLst>
                                      </p:cBhvr>
                                      <p:tavLst>
                                        <p:tav tm="0">
                                          <p:val>
                                            <p:strVal val="1+#ppt_h/2"/>
                                          </p:val>
                                        </p:tav>
                                        <p:tav tm="100000">
                                          <p:val>
                                            <p:strVal val="#ppt_y"/>
                                          </p:val>
                                        </p:tav>
                                      </p:tavLst>
                                    </p:anim>
                                  </p:childTnLst>
                                </p:cTn>
                              </p:par>
                              <p:par>
                                <p:cTn id="45" presetID="2" presetClass="entr" presetSubtype="6" decel="100000" fill="hold" grpId="0" nodeType="withEffect">
                                  <p:stCondLst>
                                    <p:cond delay="0"/>
                                  </p:stCondLst>
                                  <p:childTnLst>
                                    <p:set>
                                      <p:cBhvr>
                                        <p:cTn id="46" dur="1" fill="hold">
                                          <p:stCondLst>
                                            <p:cond delay="0"/>
                                          </p:stCondLst>
                                        </p:cTn>
                                        <p:tgtEl>
                                          <p:spTgt spid="19"/>
                                        </p:tgtEl>
                                        <p:attrNameLst>
                                          <p:attrName>style.visibility</p:attrName>
                                        </p:attrNameLst>
                                      </p:cBhvr>
                                      <p:to>
                                        <p:strVal val="visible"/>
                                      </p:to>
                                    </p:set>
                                    <p:anim calcmode="lin" valueType="num">
                                      <p:cBhvr additive="base">
                                        <p:cTn id="47" dur="3000" fill="hold"/>
                                        <p:tgtEl>
                                          <p:spTgt spid="19"/>
                                        </p:tgtEl>
                                        <p:attrNameLst>
                                          <p:attrName>ppt_x</p:attrName>
                                        </p:attrNameLst>
                                      </p:cBhvr>
                                      <p:tavLst>
                                        <p:tav tm="0">
                                          <p:val>
                                            <p:strVal val="1+#ppt_w/2"/>
                                          </p:val>
                                        </p:tav>
                                        <p:tav tm="100000">
                                          <p:val>
                                            <p:strVal val="#ppt_x"/>
                                          </p:val>
                                        </p:tav>
                                      </p:tavLst>
                                    </p:anim>
                                    <p:anim calcmode="lin" valueType="num">
                                      <p:cBhvr additive="base">
                                        <p:cTn id="48" dur="3000" fill="hold"/>
                                        <p:tgtEl>
                                          <p:spTgt spid="19"/>
                                        </p:tgtEl>
                                        <p:attrNameLst>
                                          <p:attrName>ppt_y</p:attrName>
                                        </p:attrNameLst>
                                      </p:cBhvr>
                                      <p:tavLst>
                                        <p:tav tm="0">
                                          <p:val>
                                            <p:strVal val="1+#ppt_h/2"/>
                                          </p:val>
                                        </p:tav>
                                        <p:tav tm="100000">
                                          <p:val>
                                            <p:strVal val="#ppt_y"/>
                                          </p:val>
                                        </p:tav>
                                      </p:tavLst>
                                    </p:anim>
                                  </p:childTnLst>
                                </p:cTn>
                              </p:par>
                              <p:par>
                                <p:cTn id="49" presetID="2" presetClass="entr" presetSubtype="6" decel="100000" fill="hold" grpId="0" nodeType="withEffect">
                                  <p:stCondLst>
                                    <p:cond delay="0"/>
                                  </p:stCondLst>
                                  <p:childTnLst>
                                    <p:set>
                                      <p:cBhvr>
                                        <p:cTn id="50" dur="1" fill="hold">
                                          <p:stCondLst>
                                            <p:cond delay="0"/>
                                          </p:stCondLst>
                                        </p:cTn>
                                        <p:tgtEl>
                                          <p:spTgt spid="18"/>
                                        </p:tgtEl>
                                        <p:attrNameLst>
                                          <p:attrName>style.visibility</p:attrName>
                                        </p:attrNameLst>
                                      </p:cBhvr>
                                      <p:to>
                                        <p:strVal val="visible"/>
                                      </p:to>
                                    </p:set>
                                    <p:anim calcmode="lin" valueType="num">
                                      <p:cBhvr additive="base">
                                        <p:cTn id="51" dur="3000" fill="hold"/>
                                        <p:tgtEl>
                                          <p:spTgt spid="18"/>
                                        </p:tgtEl>
                                        <p:attrNameLst>
                                          <p:attrName>ppt_x</p:attrName>
                                        </p:attrNameLst>
                                      </p:cBhvr>
                                      <p:tavLst>
                                        <p:tav tm="0">
                                          <p:val>
                                            <p:strVal val="1+#ppt_w/2"/>
                                          </p:val>
                                        </p:tav>
                                        <p:tav tm="100000">
                                          <p:val>
                                            <p:strVal val="#ppt_x"/>
                                          </p:val>
                                        </p:tav>
                                      </p:tavLst>
                                    </p:anim>
                                    <p:anim calcmode="lin" valueType="num">
                                      <p:cBhvr additive="base">
                                        <p:cTn id="52" dur="3000" fill="hold"/>
                                        <p:tgtEl>
                                          <p:spTgt spid="18"/>
                                        </p:tgtEl>
                                        <p:attrNameLst>
                                          <p:attrName>ppt_y</p:attrName>
                                        </p:attrNameLst>
                                      </p:cBhvr>
                                      <p:tavLst>
                                        <p:tav tm="0">
                                          <p:val>
                                            <p:strVal val="1+#ppt_h/2"/>
                                          </p:val>
                                        </p:tav>
                                        <p:tav tm="100000">
                                          <p:val>
                                            <p:strVal val="#ppt_y"/>
                                          </p:val>
                                        </p:tav>
                                      </p:tavLst>
                                    </p:anim>
                                  </p:childTnLst>
                                </p:cTn>
                              </p:par>
                              <p:par>
                                <p:cTn id="53" presetID="2" presetClass="entr" presetSubtype="6" decel="100000" fill="hold" grpId="0" nodeType="withEffect">
                                  <p:stCondLst>
                                    <p:cond delay="0"/>
                                  </p:stCondLst>
                                  <p:childTnLst>
                                    <p:set>
                                      <p:cBhvr>
                                        <p:cTn id="54" dur="1" fill="hold">
                                          <p:stCondLst>
                                            <p:cond delay="0"/>
                                          </p:stCondLst>
                                        </p:cTn>
                                        <p:tgtEl>
                                          <p:spTgt spid="17"/>
                                        </p:tgtEl>
                                        <p:attrNameLst>
                                          <p:attrName>style.visibility</p:attrName>
                                        </p:attrNameLst>
                                      </p:cBhvr>
                                      <p:to>
                                        <p:strVal val="visible"/>
                                      </p:to>
                                    </p:set>
                                    <p:anim calcmode="lin" valueType="num">
                                      <p:cBhvr additive="base">
                                        <p:cTn id="55" dur="3000" fill="hold"/>
                                        <p:tgtEl>
                                          <p:spTgt spid="17"/>
                                        </p:tgtEl>
                                        <p:attrNameLst>
                                          <p:attrName>ppt_x</p:attrName>
                                        </p:attrNameLst>
                                      </p:cBhvr>
                                      <p:tavLst>
                                        <p:tav tm="0">
                                          <p:val>
                                            <p:strVal val="1+#ppt_w/2"/>
                                          </p:val>
                                        </p:tav>
                                        <p:tav tm="100000">
                                          <p:val>
                                            <p:strVal val="#ppt_x"/>
                                          </p:val>
                                        </p:tav>
                                      </p:tavLst>
                                    </p:anim>
                                    <p:anim calcmode="lin" valueType="num">
                                      <p:cBhvr additive="base">
                                        <p:cTn id="56" dur="3000" fill="hold"/>
                                        <p:tgtEl>
                                          <p:spTgt spid="17"/>
                                        </p:tgtEl>
                                        <p:attrNameLst>
                                          <p:attrName>ppt_y</p:attrName>
                                        </p:attrNameLst>
                                      </p:cBhvr>
                                      <p:tavLst>
                                        <p:tav tm="0">
                                          <p:val>
                                            <p:strVal val="1+#ppt_h/2"/>
                                          </p:val>
                                        </p:tav>
                                        <p:tav tm="100000">
                                          <p:val>
                                            <p:strVal val="#ppt_y"/>
                                          </p:val>
                                        </p:tav>
                                      </p:tavLst>
                                    </p:anim>
                                  </p:childTnLst>
                                </p:cTn>
                              </p:par>
                              <p:par>
                                <p:cTn id="57" presetID="2" presetClass="entr" presetSubtype="6" decel="100000" fill="hold" grpId="0" nodeType="withEffect">
                                  <p:stCondLst>
                                    <p:cond delay="0"/>
                                  </p:stCondLst>
                                  <p:childTnLst>
                                    <p:set>
                                      <p:cBhvr>
                                        <p:cTn id="58" dur="1" fill="hold">
                                          <p:stCondLst>
                                            <p:cond delay="0"/>
                                          </p:stCondLst>
                                        </p:cTn>
                                        <p:tgtEl>
                                          <p:spTgt spid="16"/>
                                        </p:tgtEl>
                                        <p:attrNameLst>
                                          <p:attrName>style.visibility</p:attrName>
                                        </p:attrNameLst>
                                      </p:cBhvr>
                                      <p:to>
                                        <p:strVal val="visible"/>
                                      </p:to>
                                    </p:set>
                                    <p:anim calcmode="lin" valueType="num">
                                      <p:cBhvr additive="base">
                                        <p:cTn id="59" dur="3000" fill="hold"/>
                                        <p:tgtEl>
                                          <p:spTgt spid="16"/>
                                        </p:tgtEl>
                                        <p:attrNameLst>
                                          <p:attrName>ppt_x</p:attrName>
                                        </p:attrNameLst>
                                      </p:cBhvr>
                                      <p:tavLst>
                                        <p:tav tm="0">
                                          <p:val>
                                            <p:strVal val="1+#ppt_w/2"/>
                                          </p:val>
                                        </p:tav>
                                        <p:tav tm="100000">
                                          <p:val>
                                            <p:strVal val="#ppt_x"/>
                                          </p:val>
                                        </p:tav>
                                      </p:tavLst>
                                    </p:anim>
                                    <p:anim calcmode="lin" valueType="num">
                                      <p:cBhvr additive="base">
                                        <p:cTn id="60" dur="3000" fill="hold"/>
                                        <p:tgtEl>
                                          <p:spTgt spid="16"/>
                                        </p:tgtEl>
                                        <p:attrNameLst>
                                          <p:attrName>ppt_y</p:attrName>
                                        </p:attrNameLst>
                                      </p:cBhvr>
                                      <p:tavLst>
                                        <p:tav tm="0">
                                          <p:val>
                                            <p:strVal val="1+#ppt_h/2"/>
                                          </p:val>
                                        </p:tav>
                                        <p:tav tm="100000">
                                          <p:val>
                                            <p:strVal val="#ppt_y"/>
                                          </p:val>
                                        </p:tav>
                                      </p:tavLst>
                                    </p:anim>
                                  </p:childTnLst>
                                </p:cTn>
                              </p:par>
                              <p:par>
                                <p:cTn id="61" presetID="2" presetClass="entr" presetSubtype="6" decel="100000" fill="hold" grpId="0" nodeType="withEffect">
                                  <p:stCondLst>
                                    <p:cond delay="0"/>
                                  </p:stCondLst>
                                  <p:childTnLst>
                                    <p:set>
                                      <p:cBhvr>
                                        <p:cTn id="62" dur="1" fill="hold">
                                          <p:stCondLst>
                                            <p:cond delay="0"/>
                                          </p:stCondLst>
                                        </p:cTn>
                                        <p:tgtEl>
                                          <p:spTgt spid="8"/>
                                        </p:tgtEl>
                                        <p:attrNameLst>
                                          <p:attrName>style.visibility</p:attrName>
                                        </p:attrNameLst>
                                      </p:cBhvr>
                                      <p:to>
                                        <p:strVal val="visible"/>
                                      </p:to>
                                    </p:set>
                                    <p:anim calcmode="lin" valueType="num">
                                      <p:cBhvr additive="base">
                                        <p:cTn id="63" dur="3000" fill="hold"/>
                                        <p:tgtEl>
                                          <p:spTgt spid="8"/>
                                        </p:tgtEl>
                                        <p:attrNameLst>
                                          <p:attrName>ppt_x</p:attrName>
                                        </p:attrNameLst>
                                      </p:cBhvr>
                                      <p:tavLst>
                                        <p:tav tm="0">
                                          <p:val>
                                            <p:strVal val="1+#ppt_w/2"/>
                                          </p:val>
                                        </p:tav>
                                        <p:tav tm="100000">
                                          <p:val>
                                            <p:strVal val="#ppt_x"/>
                                          </p:val>
                                        </p:tav>
                                      </p:tavLst>
                                    </p:anim>
                                    <p:anim calcmode="lin" valueType="num">
                                      <p:cBhvr additive="base">
                                        <p:cTn id="64" dur="3000" fill="hold"/>
                                        <p:tgtEl>
                                          <p:spTgt spid="8"/>
                                        </p:tgtEl>
                                        <p:attrNameLst>
                                          <p:attrName>ppt_y</p:attrName>
                                        </p:attrNameLst>
                                      </p:cBhvr>
                                      <p:tavLst>
                                        <p:tav tm="0">
                                          <p:val>
                                            <p:strVal val="1+#ppt_h/2"/>
                                          </p:val>
                                        </p:tav>
                                        <p:tav tm="100000">
                                          <p:val>
                                            <p:strVal val="#ppt_y"/>
                                          </p:val>
                                        </p:tav>
                                      </p:tavLst>
                                    </p:anim>
                                  </p:childTnLst>
                                </p:cTn>
                              </p:par>
                              <p:par>
                                <p:cTn id="65" presetID="2" presetClass="entr" presetSubtype="6" decel="100000" fill="hold" grpId="0" nodeType="withEffect">
                                  <p:stCondLst>
                                    <p:cond delay="0"/>
                                  </p:stCondLst>
                                  <p:childTnLst>
                                    <p:set>
                                      <p:cBhvr>
                                        <p:cTn id="66" dur="1" fill="hold">
                                          <p:stCondLst>
                                            <p:cond delay="0"/>
                                          </p:stCondLst>
                                        </p:cTn>
                                        <p:tgtEl>
                                          <p:spTgt spid="7"/>
                                        </p:tgtEl>
                                        <p:attrNameLst>
                                          <p:attrName>style.visibility</p:attrName>
                                        </p:attrNameLst>
                                      </p:cBhvr>
                                      <p:to>
                                        <p:strVal val="visible"/>
                                      </p:to>
                                    </p:set>
                                    <p:anim calcmode="lin" valueType="num">
                                      <p:cBhvr additive="base">
                                        <p:cTn id="67" dur="3000" fill="hold"/>
                                        <p:tgtEl>
                                          <p:spTgt spid="7"/>
                                        </p:tgtEl>
                                        <p:attrNameLst>
                                          <p:attrName>ppt_x</p:attrName>
                                        </p:attrNameLst>
                                      </p:cBhvr>
                                      <p:tavLst>
                                        <p:tav tm="0">
                                          <p:val>
                                            <p:strVal val="1+#ppt_w/2"/>
                                          </p:val>
                                        </p:tav>
                                        <p:tav tm="100000">
                                          <p:val>
                                            <p:strVal val="#ppt_x"/>
                                          </p:val>
                                        </p:tav>
                                      </p:tavLst>
                                    </p:anim>
                                    <p:anim calcmode="lin" valueType="num">
                                      <p:cBhvr additive="base">
                                        <p:cTn id="68" dur="3000" fill="hold"/>
                                        <p:tgtEl>
                                          <p:spTgt spid="7"/>
                                        </p:tgtEl>
                                        <p:attrNameLst>
                                          <p:attrName>ppt_y</p:attrName>
                                        </p:attrNameLst>
                                      </p:cBhvr>
                                      <p:tavLst>
                                        <p:tav tm="0">
                                          <p:val>
                                            <p:strVal val="1+#ppt_h/2"/>
                                          </p:val>
                                        </p:tav>
                                        <p:tav tm="100000">
                                          <p:val>
                                            <p:strVal val="#ppt_y"/>
                                          </p:val>
                                        </p:tav>
                                      </p:tavLst>
                                    </p:anim>
                                  </p:childTnLst>
                                </p:cTn>
                              </p:par>
                              <p:par>
                                <p:cTn id="69" presetID="2" presetClass="entr" presetSubtype="6" decel="100000" fill="hold" grpId="0" nodeType="withEffect">
                                  <p:stCondLst>
                                    <p:cond delay="0"/>
                                  </p:stCondLst>
                                  <p:childTnLst>
                                    <p:set>
                                      <p:cBhvr>
                                        <p:cTn id="70" dur="1" fill="hold">
                                          <p:stCondLst>
                                            <p:cond delay="0"/>
                                          </p:stCondLst>
                                        </p:cTn>
                                        <p:tgtEl>
                                          <p:spTgt spid="6"/>
                                        </p:tgtEl>
                                        <p:attrNameLst>
                                          <p:attrName>style.visibility</p:attrName>
                                        </p:attrNameLst>
                                      </p:cBhvr>
                                      <p:to>
                                        <p:strVal val="visible"/>
                                      </p:to>
                                    </p:set>
                                    <p:anim calcmode="lin" valueType="num">
                                      <p:cBhvr additive="base">
                                        <p:cTn id="71" dur="3000" fill="hold"/>
                                        <p:tgtEl>
                                          <p:spTgt spid="6"/>
                                        </p:tgtEl>
                                        <p:attrNameLst>
                                          <p:attrName>ppt_x</p:attrName>
                                        </p:attrNameLst>
                                      </p:cBhvr>
                                      <p:tavLst>
                                        <p:tav tm="0">
                                          <p:val>
                                            <p:strVal val="1+#ppt_w/2"/>
                                          </p:val>
                                        </p:tav>
                                        <p:tav tm="100000">
                                          <p:val>
                                            <p:strVal val="#ppt_x"/>
                                          </p:val>
                                        </p:tav>
                                      </p:tavLst>
                                    </p:anim>
                                    <p:anim calcmode="lin" valueType="num">
                                      <p:cBhvr additive="base">
                                        <p:cTn id="72" dur="3000" fill="hold"/>
                                        <p:tgtEl>
                                          <p:spTgt spid="6"/>
                                        </p:tgtEl>
                                        <p:attrNameLst>
                                          <p:attrName>ppt_y</p:attrName>
                                        </p:attrNameLst>
                                      </p:cBhvr>
                                      <p:tavLst>
                                        <p:tav tm="0">
                                          <p:val>
                                            <p:strVal val="1+#ppt_h/2"/>
                                          </p:val>
                                        </p:tav>
                                        <p:tav tm="100000">
                                          <p:val>
                                            <p:strVal val="#ppt_y"/>
                                          </p:val>
                                        </p:tav>
                                      </p:tavLst>
                                    </p:anim>
                                  </p:childTnLst>
                                </p:cTn>
                              </p:par>
                              <p:par>
                                <p:cTn id="73" presetID="2" presetClass="entr" presetSubtype="6" decel="100000" fill="hold" grpId="0" nodeType="withEffect">
                                  <p:stCondLst>
                                    <p:cond delay="0"/>
                                  </p:stCondLst>
                                  <p:childTnLst>
                                    <p:set>
                                      <p:cBhvr>
                                        <p:cTn id="74" dur="1" fill="hold">
                                          <p:stCondLst>
                                            <p:cond delay="0"/>
                                          </p:stCondLst>
                                        </p:cTn>
                                        <p:tgtEl>
                                          <p:spTgt spid="5"/>
                                        </p:tgtEl>
                                        <p:attrNameLst>
                                          <p:attrName>style.visibility</p:attrName>
                                        </p:attrNameLst>
                                      </p:cBhvr>
                                      <p:to>
                                        <p:strVal val="visible"/>
                                      </p:to>
                                    </p:set>
                                    <p:anim calcmode="lin" valueType="num">
                                      <p:cBhvr additive="base">
                                        <p:cTn id="75" dur="3000" fill="hold"/>
                                        <p:tgtEl>
                                          <p:spTgt spid="5"/>
                                        </p:tgtEl>
                                        <p:attrNameLst>
                                          <p:attrName>ppt_x</p:attrName>
                                        </p:attrNameLst>
                                      </p:cBhvr>
                                      <p:tavLst>
                                        <p:tav tm="0">
                                          <p:val>
                                            <p:strVal val="1+#ppt_w/2"/>
                                          </p:val>
                                        </p:tav>
                                        <p:tav tm="100000">
                                          <p:val>
                                            <p:strVal val="#ppt_x"/>
                                          </p:val>
                                        </p:tav>
                                      </p:tavLst>
                                    </p:anim>
                                    <p:anim calcmode="lin" valueType="num">
                                      <p:cBhvr additive="base">
                                        <p:cTn id="76" dur="3000" fill="hold"/>
                                        <p:tgtEl>
                                          <p:spTgt spid="5"/>
                                        </p:tgtEl>
                                        <p:attrNameLst>
                                          <p:attrName>ppt_y</p:attrName>
                                        </p:attrNameLst>
                                      </p:cBhvr>
                                      <p:tavLst>
                                        <p:tav tm="0">
                                          <p:val>
                                            <p:strVal val="1+#ppt_h/2"/>
                                          </p:val>
                                        </p:tav>
                                        <p:tav tm="100000">
                                          <p:val>
                                            <p:strVal val="#ppt_y"/>
                                          </p:val>
                                        </p:tav>
                                      </p:tavLst>
                                    </p:anim>
                                  </p:childTnLst>
                                </p:cTn>
                              </p:par>
                              <p:par>
                                <p:cTn id="77" presetID="2" presetClass="entr" presetSubtype="6" decel="100000" fill="hold" grpId="0" nodeType="withEffect">
                                  <p:stCondLst>
                                    <p:cond delay="0"/>
                                  </p:stCondLst>
                                  <p:childTnLst>
                                    <p:set>
                                      <p:cBhvr>
                                        <p:cTn id="78" dur="1" fill="hold">
                                          <p:stCondLst>
                                            <p:cond delay="0"/>
                                          </p:stCondLst>
                                        </p:cTn>
                                        <p:tgtEl>
                                          <p:spTgt spid="4"/>
                                        </p:tgtEl>
                                        <p:attrNameLst>
                                          <p:attrName>style.visibility</p:attrName>
                                        </p:attrNameLst>
                                      </p:cBhvr>
                                      <p:to>
                                        <p:strVal val="visible"/>
                                      </p:to>
                                    </p:set>
                                    <p:anim calcmode="lin" valueType="num">
                                      <p:cBhvr additive="base">
                                        <p:cTn id="79" dur="3000" fill="hold"/>
                                        <p:tgtEl>
                                          <p:spTgt spid="4"/>
                                        </p:tgtEl>
                                        <p:attrNameLst>
                                          <p:attrName>ppt_x</p:attrName>
                                        </p:attrNameLst>
                                      </p:cBhvr>
                                      <p:tavLst>
                                        <p:tav tm="0">
                                          <p:val>
                                            <p:strVal val="1+#ppt_w/2"/>
                                          </p:val>
                                        </p:tav>
                                        <p:tav tm="100000">
                                          <p:val>
                                            <p:strVal val="#ppt_x"/>
                                          </p:val>
                                        </p:tav>
                                      </p:tavLst>
                                    </p:anim>
                                    <p:anim calcmode="lin" valueType="num">
                                      <p:cBhvr additive="base">
                                        <p:cTn id="80" dur="3000" fill="hold"/>
                                        <p:tgtEl>
                                          <p:spTgt spid="4"/>
                                        </p:tgtEl>
                                        <p:attrNameLst>
                                          <p:attrName>ppt_y</p:attrName>
                                        </p:attrNameLst>
                                      </p:cBhvr>
                                      <p:tavLst>
                                        <p:tav tm="0">
                                          <p:val>
                                            <p:strVal val="1+#ppt_h/2"/>
                                          </p:val>
                                        </p:tav>
                                        <p:tav tm="100000">
                                          <p:val>
                                            <p:strVal val="#ppt_y"/>
                                          </p:val>
                                        </p:tav>
                                      </p:tavLst>
                                    </p:anim>
                                  </p:childTnLst>
                                </p:cTn>
                              </p:par>
                              <p:par>
                                <p:cTn id="81" presetID="2" presetClass="entr" presetSubtype="6" decel="100000" fill="hold" grpId="0" nodeType="withEffect">
                                  <p:stCondLst>
                                    <p:cond delay="0"/>
                                  </p:stCondLst>
                                  <p:childTnLst>
                                    <p:set>
                                      <p:cBhvr>
                                        <p:cTn id="82" dur="1" fill="hold">
                                          <p:stCondLst>
                                            <p:cond delay="0"/>
                                          </p:stCondLst>
                                        </p:cTn>
                                        <p:tgtEl>
                                          <p:spTgt spid="2"/>
                                        </p:tgtEl>
                                        <p:attrNameLst>
                                          <p:attrName>style.visibility</p:attrName>
                                        </p:attrNameLst>
                                      </p:cBhvr>
                                      <p:to>
                                        <p:strVal val="visible"/>
                                      </p:to>
                                    </p:set>
                                    <p:anim calcmode="lin" valueType="num">
                                      <p:cBhvr additive="base">
                                        <p:cTn id="83" dur="3000" fill="hold"/>
                                        <p:tgtEl>
                                          <p:spTgt spid="2"/>
                                        </p:tgtEl>
                                        <p:attrNameLst>
                                          <p:attrName>ppt_x</p:attrName>
                                        </p:attrNameLst>
                                      </p:cBhvr>
                                      <p:tavLst>
                                        <p:tav tm="0">
                                          <p:val>
                                            <p:strVal val="1+#ppt_w/2"/>
                                          </p:val>
                                        </p:tav>
                                        <p:tav tm="100000">
                                          <p:val>
                                            <p:strVal val="#ppt_x"/>
                                          </p:val>
                                        </p:tav>
                                      </p:tavLst>
                                    </p:anim>
                                    <p:anim calcmode="lin" valueType="num">
                                      <p:cBhvr additive="base">
                                        <p:cTn id="84" dur="3000" fill="hold"/>
                                        <p:tgtEl>
                                          <p:spTgt spid="2"/>
                                        </p:tgtEl>
                                        <p:attrNameLst>
                                          <p:attrName>ppt_y</p:attrName>
                                        </p:attrNameLst>
                                      </p:cBhvr>
                                      <p:tavLst>
                                        <p:tav tm="0">
                                          <p:val>
                                            <p:strVal val="1+#ppt_h/2"/>
                                          </p:val>
                                        </p:tav>
                                        <p:tav tm="100000">
                                          <p:val>
                                            <p:strVal val="#ppt_y"/>
                                          </p:val>
                                        </p:tav>
                                      </p:tavLst>
                                    </p:anim>
                                  </p:childTnLst>
                                </p:cTn>
                              </p:par>
                              <p:par>
                                <p:cTn id="85" presetID="2" presetClass="entr" presetSubtype="6" decel="100000" fill="hold" grpId="0" nodeType="withEffect">
                                  <p:stCondLst>
                                    <p:cond delay="0"/>
                                  </p:stCondLst>
                                  <p:childTnLst>
                                    <p:set>
                                      <p:cBhvr>
                                        <p:cTn id="86" dur="1" fill="hold">
                                          <p:stCondLst>
                                            <p:cond delay="0"/>
                                          </p:stCondLst>
                                        </p:cTn>
                                        <p:tgtEl>
                                          <p:spTgt spid="14"/>
                                        </p:tgtEl>
                                        <p:attrNameLst>
                                          <p:attrName>style.visibility</p:attrName>
                                        </p:attrNameLst>
                                      </p:cBhvr>
                                      <p:to>
                                        <p:strVal val="visible"/>
                                      </p:to>
                                    </p:set>
                                    <p:anim calcmode="lin" valueType="num">
                                      <p:cBhvr additive="base">
                                        <p:cTn id="87" dur="3000" fill="hold"/>
                                        <p:tgtEl>
                                          <p:spTgt spid="14"/>
                                        </p:tgtEl>
                                        <p:attrNameLst>
                                          <p:attrName>ppt_x</p:attrName>
                                        </p:attrNameLst>
                                      </p:cBhvr>
                                      <p:tavLst>
                                        <p:tav tm="0">
                                          <p:val>
                                            <p:strVal val="1+#ppt_w/2"/>
                                          </p:val>
                                        </p:tav>
                                        <p:tav tm="100000">
                                          <p:val>
                                            <p:strVal val="#ppt_x"/>
                                          </p:val>
                                        </p:tav>
                                      </p:tavLst>
                                    </p:anim>
                                    <p:anim calcmode="lin" valueType="num">
                                      <p:cBhvr additive="base">
                                        <p:cTn id="88" dur="3000" fill="hold"/>
                                        <p:tgtEl>
                                          <p:spTgt spid="14"/>
                                        </p:tgtEl>
                                        <p:attrNameLst>
                                          <p:attrName>ppt_y</p:attrName>
                                        </p:attrNameLst>
                                      </p:cBhvr>
                                      <p:tavLst>
                                        <p:tav tm="0">
                                          <p:val>
                                            <p:strVal val="1+#ppt_h/2"/>
                                          </p:val>
                                        </p:tav>
                                        <p:tav tm="100000">
                                          <p:val>
                                            <p:strVal val="#ppt_y"/>
                                          </p:val>
                                        </p:tav>
                                      </p:tavLst>
                                    </p:anim>
                                  </p:childTnLst>
                                </p:cTn>
                              </p:par>
                              <p:par>
                                <p:cTn id="89" presetID="2" presetClass="entr" presetSubtype="6" decel="100000" fill="hold" grpId="0" nodeType="withEffect">
                                  <p:stCondLst>
                                    <p:cond delay="0"/>
                                  </p:stCondLst>
                                  <p:childTnLst>
                                    <p:set>
                                      <p:cBhvr>
                                        <p:cTn id="90" dur="1" fill="hold">
                                          <p:stCondLst>
                                            <p:cond delay="0"/>
                                          </p:stCondLst>
                                        </p:cTn>
                                        <p:tgtEl>
                                          <p:spTgt spid="13"/>
                                        </p:tgtEl>
                                        <p:attrNameLst>
                                          <p:attrName>style.visibility</p:attrName>
                                        </p:attrNameLst>
                                      </p:cBhvr>
                                      <p:to>
                                        <p:strVal val="visible"/>
                                      </p:to>
                                    </p:set>
                                    <p:anim calcmode="lin" valueType="num">
                                      <p:cBhvr additive="base">
                                        <p:cTn id="91" dur="3000" fill="hold"/>
                                        <p:tgtEl>
                                          <p:spTgt spid="13"/>
                                        </p:tgtEl>
                                        <p:attrNameLst>
                                          <p:attrName>ppt_x</p:attrName>
                                        </p:attrNameLst>
                                      </p:cBhvr>
                                      <p:tavLst>
                                        <p:tav tm="0">
                                          <p:val>
                                            <p:strVal val="1+#ppt_w/2"/>
                                          </p:val>
                                        </p:tav>
                                        <p:tav tm="100000">
                                          <p:val>
                                            <p:strVal val="#ppt_x"/>
                                          </p:val>
                                        </p:tav>
                                      </p:tavLst>
                                    </p:anim>
                                    <p:anim calcmode="lin" valueType="num">
                                      <p:cBhvr additive="base">
                                        <p:cTn id="92" dur="3000" fill="hold"/>
                                        <p:tgtEl>
                                          <p:spTgt spid="13"/>
                                        </p:tgtEl>
                                        <p:attrNameLst>
                                          <p:attrName>ppt_y</p:attrName>
                                        </p:attrNameLst>
                                      </p:cBhvr>
                                      <p:tavLst>
                                        <p:tav tm="0">
                                          <p:val>
                                            <p:strVal val="1+#ppt_h/2"/>
                                          </p:val>
                                        </p:tav>
                                        <p:tav tm="100000">
                                          <p:val>
                                            <p:strVal val="#ppt_y"/>
                                          </p:val>
                                        </p:tav>
                                      </p:tavLst>
                                    </p:anim>
                                  </p:childTnLst>
                                </p:cTn>
                              </p:par>
                              <p:par>
                                <p:cTn id="93" presetID="2" presetClass="entr" presetSubtype="6" decel="100000" fill="hold" grpId="0" nodeType="withEffect">
                                  <p:stCondLst>
                                    <p:cond delay="0"/>
                                  </p:stCondLst>
                                  <p:childTnLst>
                                    <p:set>
                                      <p:cBhvr>
                                        <p:cTn id="94" dur="1" fill="hold">
                                          <p:stCondLst>
                                            <p:cond delay="0"/>
                                          </p:stCondLst>
                                        </p:cTn>
                                        <p:tgtEl>
                                          <p:spTgt spid="12"/>
                                        </p:tgtEl>
                                        <p:attrNameLst>
                                          <p:attrName>style.visibility</p:attrName>
                                        </p:attrNameLst>
                                      </p:cBhvr>
                                      <p:to>
                                        <p:strVal val="visible"/>
                                      </p:to>
                                    </p:set>
                                    <p:anim calcmode="lin" valueType="num">
                                      <p:cBhvr additive="base">
                                        <p:cTn id="95" dur="3000" fill="hold"/>
                                        <p:tgtEl>
                                          <p:spTgt spid="12"/>
                                        </p:tgtEl>
                                        <p:attrNameLst>
                                          <p:attrName>ppt_x</p:attrName>
                                        </p:attrNameLst>
                                      </p:cBhvr>
                                      <p:tavLst>
                                        <p:tav tm="0">
                                          <p:val>
                                            <p:strVal val="1+#ppt_w/2"/>
                                          </p:val>
                                        </p:tav>
                                        <p:tav tm="100000">
                                          <p:val>
                                            <p:strVal val="#ppt_x"/>
                                          </p:val>
                                        </p:tav>
                                      </p:tavLst>
                                    </p:anim>
                                    <p:anim calcmode="lin" valueType="num">
                                      <p:cBhvr additive="base">
                                        <p:cTn id="96" dur="3000" fill="hold"/>
                                        <p:tgtEl>
                                          <p:spTgt spid="12"/>
                                        </p:tgtEl>
                                        <p:attrNameLst>
                                          <p:attrName>ppt_y</p:attrName>
                                        </p:attrNameLst>
                                      </p:cBhvr>
                                      <p:tavLst>
                                        <p:tav tm="0">
                                          <p:val>
                                            <p:strVal val="1+#ppt_h/2"/>
                                          </p:val>
                                        </p:tav>
                                        <p:tav tm="100000">
                                          <p:val>
                                            <p:strVal val="#ppt_y"/>
                                          </p:val>
                                        </p:tav>
                                      </p:tavLst>
                                    </p:anim>
                                  </p:childTnLst>
                                </p:cTn>
                              </p:par>
                              <p:par>
                                <p:cTn id="97" presetID="2" presetClass="entr" presetSubtype="6" decel="100000" fill="hold" grpId="0" nodeType="withEffect">
                                  <p:stCondLst>
                                    <p:cond delay="0"/>
                                  </p:stCondLst>
                                  <p:childTnLst>
                                    <p:set>
                                      <p:cBhvr>
                                        <p:cTn id="98" dur="1" fill="hold">
                                          <p:stCondLst>
                                            <p:cond delay="0"/>
                                          </p:stCondLst>
                                        </p:cTn>
                                        <p:tgtEl>
                                          <p:spTgt spid="11"/>
                                        </p:tgtEl>
                                        <p:attrNameLst>
                                          <p:attrName>style.visibility</p:attrName>
                                        </p:attrNameLst>
                                      </p:cBhvr>
                                      <p:to>
                                        <p:strVal val="visible"/>
                                      </p:to>
                                    </p:set>
                                    <p:anim calcmode="lin" valueType="num">
                                      <p:cBhvr additive="base">
                                        <p:cTn id="99" dur="3000" fill="hold"/>
                                        <p:tgtEl>
                                          <p:spTgt spid="11"/>
                                        </p:tgtEl>
                                        <p:attrNameLst>
                                          <p:attrName>ppt_x</p:attrName>
                                        </p:attrNameLst>
                                      </p:cBhvr>
                                      <p:tavLst>
                                        <p:tav tm="0">
                                          <p:val>
                                            <p:strVal val="1+#ppt_w/2"/>
                                          </p:val>
                                        </p:tav>
                                        <p:tav tm="100000">
                                          <p:val>
                                            <p:strVal val="#ppt_x"/>
                                          </p:val>
                                        </p:tav>
                                      </p:tavLst>
                                    </p:anim>
                                    <p:anim calcmode="lin" valueType="num">
                                      <p:cBhvr additive="base">
                                        <p:cTn id="100" dur="3000" fill="hold"/>
                                        <p:tgtEl>
                                          <p:spTgt spid="11"/>
                                        </p:tgtEl>
                                        <p:attrNameLst>
                                          <p:attrName>ppt_y</p:attrName>
                                        </p:attrNameLst>
                                      </p:cBhvr>
                                      <p:tavLst>
                                        <p:tav tm="0">
                                          <p:val>
                                            <p:strVal val="1+#ppt_h/2"/>
                                          </p:val>
                                        </p:tav>
                                        <p:tav tm="100000">
                                          <p:val>
                                            <p:strVal val="#ppt_y"/>
                                          </p:val>
                                        </p:tav>
                                      </p:tavLst>
                                    </p:anim>
                                  </p:childTnLst>
                                </p:cTn>
                              </p:par>
                              <p:par>
                                <p:cTn id="101" presetID="2" presetClass="entr" presetSubtype="6" decel="100000" fill="hold" grpId="0" nodeType="withEffect">
                                  <p:stCondLst>
                                    <p:cond delay="0"/>
                                  </p:stCondLst>
                                  <p:childTnLst>
                                    <p:set>
                                      <p:cBhvr>
                                        <p:cTn id="102" dur="1" fill="hold">
                                          <p:stCondLst>
                                            <p:cond delay="0"/>
                                          </p:stCondLst>
                                        </p:cTn>
                                        <p:tgtEl>
                                          <p:spTgt spid="10"/>
                                        </p:tgtEl>
                                        <p:attrNameLst>
                                          <p:attrName>style.visibility</p:attrName>
                                        </p:attrNameLst>
                                      </p:cBhvr>
                                      <p:to>
                                        <p:strVal val="visible"/>
                                      </p:to>
                                    </p:set>
                                    <p:anim calcmode="lin" valueType="num">
                                      <p:cBhvr additive="base">
                                        <p:cTn id="103" dur="3000" fill="hold"/>
                                        <p:tgtEl>
                                          <p:spTgt spid="10"/>
                                        </p:tgtEl>
                                        <p:attrNameLst>
                                          <p:attrName>ppt_x</p:attrName>
                                        </p:attrNameLst>
                                      </p:cBhvr>
                                      <p:tavLst>
                                        <p:tav tm="0">
                                          <p:val>
                                            <p:strVal val="1+#ppt_w/2"/>
                                          </p:val>
                                        </p:tav>
                                        <p:tav tm="100000">
                                          <p:val>
                                            <p:strVal val="#ppt_x"/>
                                          </p:val>
                                        </p:tav>
                                      </p:tavLst>
                                    </p:anim>
                                    <p:anim calcmode="lin" valueType="num">
                                      <p:cBhvr additive="base">
                                        <p:cTn id="104" dur="3000" fill="hold"/>
                                        <p:tgtEl>
                                          <p:spTgt spid="10"/>
                                        </p:tgtEl>
                                        <p:attrNameLst>
                                          <p:attrName>ppt_y</p:attrName>
                                        </p:attrNameLst>
                                      </p:cBhvr>
                                      <p:tavLst>
                                        <p:tav tm="0">
                                          <p:val>
                                            <p:strVal val="1+#ppt_h/2"/>
                                          </p:val>
                                        </p:tav>
                                        <p:tav tm="100000">
                                          <p:val>
                                            <p:strVal val="#ppt_y"/>
                                          </p:val>
                                        </p:tav>
                                      </p:tavLst>
                                    </p:anim>
                                  </p:childTnLst>
                                </p:cTn>
                              </p:par>
                              <p:par>
                                <p:cTn id="105" presetID="2" presetClass="entr" presetSubtype="6" decel="100000" fill="hold" grpId="0" nodeType="withEffect">
                                  <p:stCondLst>
                                    <p:cond delay="0"/>
                                  </p:stCondLst>
                                  <p:childTnLst>
                                    <p:set>
                                      <p:cBhvr>
                                        <p:cTn id="106" dur="1" fill="hold">
                                          <p:stCondLst>
                                            <p:cond delay="0"/>
                                          </p:stCondLst>
                                        </p:cTn>
                                        <p:tgtEl>
                                          <p:spTgt spid="56"/>
                                        </p:tgtEl>
                                        <p:attrNameLst>
                                          <p:attrName>style.visibility</p:attrName>
                                        </p:attrNameLst>
                                      </p:cBhvr>
                                      <p:to>
                                        <p:strVal val="visible"/>
                                      </p:to>
                                    </p:set>
                                    <p:anim calcmode="lin" valueType="num">
                                      <p:cBhvr additive="base">
                                        <p:cTn id="107" dur="3000" fill="hold"/>
                                        <p:tgtEl>
                                          <p:spTgt spid="56"/>
                                        </p:tgtEl>
                                        <p:attrNameLst>
                                          <p:attrName>ppt_x</p:attrName>
                                        </p:attrNameLst>
                                      </p:cBhvr>
                                      <p:tavLst>
                                        <p:tav tm="0">
                                          <p:val>
                                            <p:strVal val="1+#ppt_w/2"/>
                                          </p:val>
                                        </p:tav>
                                        <p:tav tm="100000">
                                          <p:val>
                                            <p:strVal val="#ppt_x"/>
                                          </p:val>
                                        </p:tav>
                                      </p:tavLst>
                                    </p:anim>
                                    <p:anim calcmode="lin" valueType="num">
                                      <p:cBhvr additive="base">
                                        <p:cTn id="108" dur="3000" fill="hold"/>
                                        <p:tgtEl>
                                          <p:spTgt spid="56"/>
                                        </p:tgtEl>
                                        <p:attrNameLst>
                                          <p:attrName>ppt_y</p:attrName>
                                        </p:attrNameLst>
                                      </p:cBhvr>
                                      <p:tavLst>
                                        <p:tav tm="0">
                                          <p:val>
                                            <p:strVal val="1+#ppt_h/2"/>
                                          </p:val>
                                        </p:tav>
                                        <p:tav tm="100000">
                                          <p:val>
                                            <p:strVal val="#ppt_y"/>
                                          </p:val>
                                        </p:tav>
                                      </p:tavLst>
                                    </p:anim>
                                  </p:childTnLst>
                                </p:cTn>
                              </p:par>
                              <p:par>
                                <p:cTn id="109" presetID="2" presetClass="entr" presetSubtype="6" decel="100000" fill="hold" grpId="0" nodeType="withEffect">
                                  <p:stCondLst>
                                    <p:cond delay="0"/>
                                  </p:stCondLst>
                                  <p:childTnLst>
                                    <p:set>
                                      <p:cBhvr>
                                        <p:cTn id="110" dur="1" fill="hold">
                                          <p:stCondLst>
                                            <p:cond delay="0"/>
                                          </p:stCondLst>
                                        </p:cTn>
                                        <p:tgtEl>
                                          <p:spTgt spid="55"/>
                                        </p:tgtEl>
                                        <p:attrNameLst>
                                          <p:attrName>style.visibility</p:attrName>
                                        </p:attrNameLst>
                                      </p:cBhvr>
                                      <p:to>
                                        <p:strVal val="visible"/>
                                      </p:to>
                                    </p:set>
                                    <p:anim calcmode="lin" valueType="num">
                                      <p:cBhvr additive="base">
                                        <p:cTn id="111" dur="3000" fill="hold"/>
                                        <p:tgtEl>
                                          <p:spTgt spid="55"/>
                                        </p:tgtEl>
                                        <p:attrNameLst>
                                          <p:attrName>ppt_x</p:attrName>
                                        </p:attrNameLst>
                                      </p:cBhvr>
                                      <p:tavLst>
                                        <p:tav tm="0">
                                          <p:val>
                                            <p:strVal val="1+#ppt_w/2"/>
                                          </p:val>
                                        </p:tav>
                                        <p:tav tm="100000">
                                          <p:val>
                                            <p:strVal val="#ppt_x"/>
                                          </p:val>
                                        </p:tav>
                                      </p:tavLst>
                                    </p:anim>
                                    <p:anim calcmode="lin" valueType="num">
                                      <p:cBhvr additive="base">
                                        <p:cTn id="112" dur="3000" fill="hold"/>
                                        <p:tgtEl>
                                          <p:spTgt spid="55"/>
                                        </p:tgtEl>
                                        <p:attrNameLst>
                                          <p:attrName>ppt_y</p:attrName>
                                        </p:attrNameLst>
                                      </p:cBhvr>
                                      <p:tavLst>
                                        <p:tav tm="0">
                                          <p:val>
                                            <p:strVal val="1+#ppt_h/2"/>
                                          </p:val>
                                        </p:tav>
                                        <p:tav tm="100000">
                                          <p:val>
                                            <p:strVal val="#ppt_y"/>
                                          </p:val>
                                        </p:tav>
                                      </p:tavLst>
                                    </p:anim>
                                  </p:childTnLst>
                                </p:cTn>
                              </p:par>
                              <p:par>
                                <p:cTn id="113" presetID="2" presetClass="entr" presetSubtype="6" decel="100000" fill="hold" grpId="0" nodeType="withEffect">
                                  <p:stCondLst>
                                    <p:cond delay="0"/>
                                  </p:stCondLst>
                                  <p:childTnLst>
                                    <p:set>
                                      <p:cBhvr>
                                        <p:cTn id="114" dur="1" fill="hold">
                                          <p:stCondLst>
                                            <p:cond delay="0"/>
                                          </p:stCondLst>
                                        </p:cTn>
                                        <p:tgtEl>
                                          <p:spTgt spid="54"/>
                                        </p:tgtEl>
                                        <p:attrNameLst>
                                          <p:attrName>style.visibility</p:attrName>
                                        </p:attrNameLst>
                                      </p:cBhvr>
                                      <p:to>
                                        <p:strVal val="visible"/>
                                      </p:to>
                                    </p:set>
                                    <p:anim calcmode="lin" valueType="num">
                                      <p:cBhvr additive="base">
                                        <p:cTn id="115" dur="3000" fill="hold"/>
                                        <p:tgtEl>
                                          <p:spTgt spid="54"/>
                                        </p:tgtEl>
                                        <p:attrNameLst>
                                          <p:attrName>ppt_x</p:attrName>
                                        </p:attrNameLst>
                                      </p:cBhvr>
                                      <p:tavLst>
                                        <p:tav tm="0">
                                          <p:val>
                                            <p:strVal val="1+#ppt_w/2"/>
                                          </p:val>
                                        </p:tav>
                                        <p:tav tm="100000">
                                          <p:val>
                                            <p:strVal val="#ppt_x"/>
                                          </p:val>
                                        </p:tav>
                                      </p:tavLst>
                                    </p:anim>
                                    <p:anim calcmode="lin" valueType="num">
                                      <p:cBhvr additive="base">
                                        <p:cTn id="116" dur="3000" fill="hold"/>
                                        <p:tgtEl>
                                          <p:spTgt spid="54"/>
                                        </p:tgtEl>
                                        <p:attrNameLst>
                                          <p:attrName>ppt_y</p:attrName>
                                        </p:attrNameLst>
                                      </p:cBhvr>
                                      <p:tavLst>
                                        <p:tav tm="0">
                                          <p:val>
                                            <p:strVal val="1+#ppt_h/2"/>
                                          </p:val>
                                        </p:tav>
                                        <p:tav tm="100000">
                                          <p:val>
                                            <p:strVal val="#ppt_y"/>
                                          </p:val>
                                        </p:tav>
                                      </p:tavLst>
                                    </p:anim>
                                  </p:childTnLst>
                                </p:cTn>
                              </p:par>
                              <p:par>
                                <p:cTn id="117" presetID="2" presetClass="entr" presetSubtype="6" decel="100000" fill="hold" grpId="0" nodeType="withEffect">
                                  <p:stCondLst>
                                    <p:cond delay="0"/>
                                  </p:stCondLst>
                                  <p:childTnLst>
                                    <p:set>
                                      <p:cBhvr>
                                        <p:cTn id="118" dur="1" fill="hold">
                                          <p:stCondLst>
                                            <p:cond delay="0"/>
                                          </p:stCondLst>
                                        </p:cTn>
                                        <p:tgtEl>
                                          <p:spTgt spid="53"/>
                                        </p:tgtEl>
                                        <p:attrNameLst>
                                          <p:attrName>style.visibility</p:attrName>
                                        </p:attrNameLst>
                                      </p:cBhvr>
                                      <p:to>
                                        <p:strVal val="visible"/>
                                      </p:to>
                                    </p:set>
                                    <p:anim calcmode="lin" valueType="num">
                                      <p:cBhvr additive="base">
                                        <p:cTn id="119" dur="3000" fill="hold"/>
                                        <p:tgtEl>
                                          <p:spTgt spid="53"/>
                                        </p:tgtEl>
                                        <p:attrNameLst>
                                          <p:attrName>ppt_x</p:attrName>
                                        </p:attrNameLst>
                                      </p:cBhvr>
                                      <p:tavLst>
                                        <p:tav tm="0">
                                          <p:val>
                                            <p:strVal val="1+#ppt_w/2"/>
                                          </p:val>
                                        </p:tav>
                                        <p:tav tm="100000">
                                          <p:val>
                                            <p:strVal val="#ppt_x"/>
                                          </p:val>
                                        </p:tav>
                                      </p:tavLst>
                                    </p:anim>
                                    <p:anim calcmode="lin" valueType="num">
                                      <p:cBhvr additive="base">
                                        <p:cTn id="120" dur="3000" fill="hold"/>
                                        <p:tgtEl>
                                          <p:spTgt spid="53"/>
                                        </p:tgtEl>
                                        <p:attrNameLst>
                                          <p:attrName>ppt_y</p:attrName>
                                        </p:attrNameLst>
                                      </p:cBhvr>
                                      <p:tavLst>
                                        <p:tav tm="0">
                                          <p:val>
                                            <p:strVal val="1+#ppt_h/2"/>
                                          </p:val>
                                        </p:tav>
                                        <p:tav tm="100000">
                                          <p:val>
                                            <p:strVal val="#ppt_y"/>
                                          </p:val>
                                        </p:tav>
                                      </p:tavLst>
                                    </p:anim>
                                  </p:childTnLst>
                                </p:cTn>
                              </p:par>
                              <p:par>
                                <p:cTn id="121" presetID="2" presetClass="entr" presetSubtype="6" decel="100000" fill="hold" grpId="0" nodeType="withEffect">
                                  <p:stCondLst>
                                    <p:cond delay="0"/>
                                  </p:stCondLst>
                                  <p:childTnLst>
                                    <p:set>
                                      <p:cBhvr>
                                        <p:cTn id="122" dur="1" fill="hold">
                                          <p:stCondLst>
                                            <p:cond delay="0"/>
                                          </p:stCondLst>
                                        </p:cTn>
                                        <p:tgtEl>
                                          <p:spTgt spid="61"/>
                                        </p:tgtEl>
                                        <p:attrNameLst>
                                          <p:attrName>style.visibility</p:attrName>
                                        </p:attrNameLst>
                                      </p:cBhvr>
                                      <p:to>
                                        <p:strVal val="visible"/>
                                      </p:to>
                                    </p:set>
                                    <p:anim calcmode="lin" valueType="num">
                                      <p:cBhvr additive="base">
                                        <p:cTn id="123" dur="3000" fill="hold"/>
                                        <p:tgtEl>
                                          <p:spTgt spid="61"/>
                                        </p:tgtEl>
                                        <p:attrNameLst>
                                          <p:attrName>ppt_x</p:attrName>
                                        </p:attrNameLst>
                                      </p:cBhvr>
                                      <p:tavLst>
                                        <p:tav tm="0">
                                          <p:val>
                                            <p:strVal val="1+#ppt_w/2"/>
                                          </p:val>
                                        </p:tav>
                                        <p:tav tm="100000">
                                          <p:val>
                                            <p:strVal val="#ppt_x"/>
                                          </p:val>
                                        </p:tav>
                                      </p:tavLst>
                                    </p:anim>
                                    <p:anim calcmode="lin" valueType="num">
                                      <p:cBhvr additive="base">
                                        <p:cTn id="124" dur="3000" fill="hold"/>
                                        <p:tgtEl>
                                          <p:spTgt spid="61"/>
                                        </p:tgtEl>
                                        <p:attrNameLst>
                                          <p:attrName>ppt_y</p:attrName>
                                        </p:attrNameLst>
                                      </p:cBhvr>
                                      <p:tavLst>
                                        <p:tav tm="0">
                                          <p:val>
                                            <p:strVal val="1+#ppt_h/2"/>
                                          </p:val>
                                        </p:tav>
                                        <p:tav tm="100000">
                                          <p:val>
                                            <p:strVal val="#ppt_y"/>
                                          </p:val>
                                        </p:tav>
                                      </p:tavLst>
                                    </p:anim>
                                  </p:childTnLst>
                                </p:cTn>
                              </p:par>
                              <p:par>
                                <p:cTn id="125" presetID="2" presetClass="entr" presetSubtype="6" decel="100000" fill="hold" grpId="0" nodeType="withEffect">
                                  <p:stCondLst>
                                    <p:cond delay="0"/>
                                  </p:stCondLst>
                                  <p:childTnLst>
                                    <p:set>
                                      <p:cBhvr>
                                        <p:cTn id="126" dur="1" fill="hold">
                                          <p:stCondLst>
                                            <p:cond delay="0"/>
                                          </p:stCondLst>
                                        </p:cTn>
                                        <p:tgtEl>
                                          <p:spTgt spid="60"/>
                                        </p:tgtEl>
                                        <p:attrNameLst>
                                          <p:attrName>style.visibility</p:attrName>
                                        </p:attrNameLst>
                                      </p:cBhvr>
                                      <p:to>
                                        <p:strVal val="visible"/>
                                      </p:to>
                                    </p:set>
                                    <p:anim calcmode="lin" valueType="num">
                                      <p:cBhvr additive="base">
                                        <p:cTn id="127" dur="3000" fill="hold"/>
                                        <p:tgtEl>
                                          <p:spTgt spid="60"/>
                                        </p:tgtEl>
                                        <p:attrNameLst>
                                          <p:attrName>ppt_x</p:attrName>
                                        </p:attrNameLst>
                                      </p:cBhvr>
                                      <p:tavLst>
                                        <p:tav tm="0">
                                          <p:val>
                                            <p:strVal val="1+#ppt_w/2"/>
                                          </p:val>
                                        </p:tav>
                                        <p:tav tm="100000">
                                          <p:val>
                                            <p:strVal val="#ppt_x"/>
                                          </p:val>
                                        </p:tav>
                                      </p:tavLst>
                                    </p:anim>
                                    <p:anim calcmode="lin" valueType="num">
                                      <p:cBhvr additive="base">
                                        <p:cTn id="128" dur="3000" fill="hold"/>
                                        <p:tgtEl>
                                          <p:spTgt spid="60"/>
                                        </p:tgtEl>
                                        <p:attrNameLst>
                                          <p:attrName>ppt_y</p:attrName>
                                        </p:attrNameLst>
                                      </p:cBhvr>
                                      <p:tavLst>
                                        <p:tav tm="0">
                                          <p:val>
                                            <p:strVal val="1+#ppt_h/2"/>
                                          </p:val>
                                        </p:tav>
                                        <p:tav tm="100000">
                                          <p:val>
                                            <p:strVal val="#ppt_y"/>
                                          </p:val>
                                        </p:tav>
                                      </p:tavLst>
                                    </p:anim>
                                  </p:childTnLst>
                                </p:cTn>
                              </p:par>
                              <p:par>
                                <p:cTn id="129" presetID="2" presetClass="entr" presetSubtype="6" decel="100000" fill="hold" grpId="0" nodeType="withEffect">
                                  <p:stCondLst>
                                    <p:cond delay="0"/>
                                  </p:stCondLst>
                                  <p:childTnLst>
                                    <p:set>
                                      <p:cBhvr>
                                        <p:cTn id="130" dur="1" fill="hold">
                                          <p:stCondLst>
                                            <p:cond delay="0"/>
                                          </p:stCondLst>
                                        </p:cTn>
                                        <p:tgtEl>
                                          <p:spTgt spid="59"/>
                                        </p:tgtEl>
                                        <p:attrNameLst>
                                          <p:attrName>style.visibility</p:attrName>
                                        </p:attrNameLst>
                                      </p:cBhvr>
                                      <p:to>
                                        <p:strVal val="visible"/>
                                      </p:to>
                                    </p:set>
                                    <p:anim calcmode="lin" valueType="num">
                                      <p:cBhvr additive="base">
                                        <p:cTn id="131" dur="3000" fill="hold"/>
                                        <p:tgtEl>
                                          <p:spTgt spid="59"/>
                                        </p:tgtEl>
                                        <p:attrNameLst>
                                          <p:attrName>ppt_x</p:attrName>
                                        </p:attrNameLst>
                                      </p:cBhvr>
                                      <p:tavLst>
                                        <p:tav tm="0">
                                          <p:val>
                                            <p:strVal val="1+#ppt_w/2"/>
                                          </p:val>
                                        </p:tav>
                                        <p:tav tm="100000">
                                          <p:val>
                                            <p:strVal val="#ppt_x"/>
                                          </p:val>
                                        </p:tav>
                                      </p:tavLst>
                                    </p:anim>
                                    <p:anim calcmode="lin" valueType="num">
                                      <p:cBhvr additive="base">
                                        <p:cTn id="132" dur="3000" fill="hold"/>
                                        <p:tgtEl>
                                          <p:spTgt spid="59"/>
                                        </p:tgtEl>
                                        <p:attrNameLst>
                                          <p:attrName>ppt_y</p:attrName>
                                        </p:attrNameLst>
                                      </p:cBhvr>
                                      <p:tavLst>
                                        <p:tav tm="0">
                                          <p:val>
                                            <p:strVal val="1+#ppt_h/2"/>
                                          </p:val>
                                        </p:tav>
                                        <p:tav tm="100000">
                                          <p:val>
                                            <p:strVal val="#ppt_y"/>
                                          </p:val>
                                        </p:tav>
                                      </p:tavLst>
                                    </p:anim>
                                  </p:childTnLst>
                                </p:cTn>
                              </p:par>
                              <p:par>
                                <p:cTn id="133" presetID="2" presetClass="entr" presetSubtype="6" decel="100000" fill="hold" grpId="0" nodeType="withEffect">
                                  <p:stCondLst>
                                    <p:cond delay="0"/>
                                  </p:stCondLst>
                                  <p:childTnLst>
                                    <p:set>
                                      <p:cBhvr>
                                        <p:cTn id="134" dur="1" fill="hold">
                                          <p:stCondLst>
                                            <p:cond delay="0"/>
                                          </p:stCondLst>
                                        </p:cTn>
                                        <p:tgtEl>
                                          <p:spTgt spid="66"/>
                                        </p:tgtEl>
                                        <p:attrNameLst>
                                          <p:attrName>style.visibility</p:attrName>
                                        </p:attrNameLst>
                                      </p:cBhvr>
                                      <p:to>
                                        <p:strVal val="visible"/>
                                      </p:to>
                                    </p:set>
                                    <p:anim calcmode="lin" valueType="num">
                                      <p:cBhvr additive="base">
                                        <p:cTn id="135" dur="3000" fill="hold"/>
                                        <p:tgtEl>
                                          <p:spTgt spid="66"/>
                                        </p:tgtEl>
                                        <p:attrNameLst>
                                          <p:attrName>ppt_x</p:attrName>
                                        </p:attrNameLst>
                                      </p:cBhvr>
                                      <p:tavLst>
                                        <p:tav tm="0">
                                          <p:val>
                                            <p:strVal val="1+#ppt_w/2"/>
                                          </p:val>
                                        </p:tav>
                                        <p:tav tm="100000">
                                          <p:val>
                                            <p:strVal val="#ppt_x"/>
                                          </p:val>
                                        </p:tav>
                                      </p:tavLst>
                                    </p:anim>
                                    <p:anim calcmode="lin" valueType="num">
                                      <p:cBhvr additive="base">
                                        <p:cTn id="136" dur="3000" fill="hold"/>
                                        <p:tgtEl>
                                          <p:spTgt spid="66"/>
                                        </p:tgtEl>
                                        <p:attrNameLst>
                                          <p:attrName>ppt_y</p:attrName>
                                        </p:attrNameLst>
                                      </p:cBhvr>
                                      <p:tavLst>
                                        <p:tav tm="0">
                                          <p:val>
                                            <p:strVal val="1+#ppt_h/2"/>
                                          </p:val>
                                        </p:tav>
                                        <p:tav tm="100000">
                                          <p:val>
                                            <p:strVal val="#ppt_y"/>
                                          </p:val>
                                        </p:tav>
                                      </p:tavLst>
                                    </p:anim>
                                  </p:childTnLst>
                                </p:cTn>
                              </p:par>
                              <p:par>
                                <p:cTn id="137" presetID="2" presetClass="entr" presetSubtype="6" decel="100000" fill="hold" grpId="0" nodeType="withEffect">
                                  <p:stCondLst>
                                    <p:cond delay="0"/>
                                  </p:stCondLst>
                                  <p:childTnLst>
                                    <p:set>
                                      <p:cBhvr>
                                        <p:cTn id="138" dur="1" fill="hold">
                                          <p:stCondLst>
                                            <p:cond delay="0"/>
                                          </p:stCondLst>
                                        </p:cTn>
                                        <p:tgtEl>
                                          <p:spTgt spid="65"/>
                                        </p:tgtEl>
                                        <p:attrNameLst>
                                          <p:attrName>style.visibility</p:attrName>
                                        </p:attrNameLst>
                                      </p:cBhvr>
                                      <p:to>
                                        <p:strVal val="visible"/>
                                      </p:to>
                                    </p:set>
                                    <p:anim calcmode="lin" valueType="num">
                                      <p:cBhvr additive="base">
                                        <p:cTn id="139" dur="3000" fill="hold"/>
                                        <p:tgtEl>
                                          <p:spTgt spid="65"/>
                                        </p:tgtEl>
                                        <p:attrNameLst>
                                          <p:attrName>ppt_x</p:attrName>
                                        </p:attrNameLst>
                                      </p:cBhvr>
                                      <p:tavLst>
                                        <p:tav tm="0">
                                          <p:val>
                                            <p:strVal val="1+#ppt_w/2"/>
                                          </p:val>
                                        </p:tav>
                                        <p:tav tm="100000">
                                          <p:val>
                                            <p:strVal val="#ppt_x"/>
                                          </p:val>
                                        </p:tav>
                                      </p:tavLst>
                                    </p:anim>
                                    <p:anim calcmode="lin" valueType="num">
                                      <p:cBhvr additive="base">
                                        <p:cTn id="140" dur="3000" fill="hold"/>
                                        <p:tgtEl>
                                          <p:spTgt spid="6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49" grpId="0" animBg="1"/>
      <p:bldP spid="41" grpId="0" animBg="1"/>
      <p:bldP spid="42" grpId="0" animBg="1"/>
      <p:bldP spid="43" grpId="0" animBg="1"/>
      <p:bldP spid="28" grpId="0" animBg="1"/>
      <p:bldP spid="29" grpId="0" animBg="1"/>
      <p:bldP spid="30" grpId="0" animBg="1"/>
      <p:bldP spid="31" grpId="0" animBg="1"/>
      <p:bldP spid="16" grpId="0" animBg="1"/>
      <p:bldP spid="17" grpId="0" animBg="1"/>
      <p:bldP spid="18" grpId="0" animBg="1"/>
      <p:bldP spid="19" grpId="0" animBg="1"/>
      <p:bldP spid="20" grpId="0" animBg="1"/>
      <p:bldP spid="2" grpId="0" animBg="1"/>
      <p:bldP spid="4" grpId="0" animBg="1"/>
      <p:bldP spid="5" grpId="0" animBg="1"/>
      <p:bldP spid="6" grpId="0" animBg="1"/>
      <p:bldP spid="7" grpId="0" animBg="1"/>
      <p:bldP spid="8" grpId="0" animBg="1"/>
      <p:bldP spid="10" grpId="0" animBg="1"/>
      <p:bldP spid="11" grpId="0" animBg="1"/>
      <p:bldP spid="12" grpId="0" animBg="1"/>
      <p:bldP spid="13" grpId="0" animBg="1"/>
      <p:bldP spid="14" grpId="0" animBg="1"/>
      <p:bldP spid="53" grpId="0" animBg="1"/>
      <p:bldP spid="54" grpId="0" animBg="1"/>
      <p:bldP spid="55" grpId="0" animBg="1"/>
      <p:bldP spid="56" grpId="0" animBg="1"/>
      <p:bldP spid="59" grpId="0" animBg="1"/>
      <p:bldP spid="60" grpId="0" animBg="1"/>
      <p:bldP spid="61" grpId="0" animBg="1"/>
      <p:bldP spid="65" grpId="0" animBg="1"/>
      <p:bldP spid="66" grpId="0" animBg="1"/>
    </p:bld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showMasterSp="0"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769986541"/>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showMasterSp="0" preserve="1" userDrawn="1">
  <p:cSld name="5_Custom 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0B984625-FC00-409A-89CA-74509D2E04EF}"/>
              </a:ext>
            </a:extLst>
          </p:cNvPr>
          <p:cNvSpPr>
            <a:spLocks noGrp="1"/>
          </p:cNvSpPr>
          <p:nvPr>
            <p:ph type="pic" sz="quarter" idx="13"/>
          </p:nvPr>
        </p:nvSpPr>
        <p:spPr>
          <a:xfrm>
            <a:off x="799733" y="3495977"/>
            <a:ext cx="2594922" cy="2786950"/>
          </a:xfrm>
          <a:custGeom>
            <a:avLst/>
            <a:gdLst>
              <a:gd name="connsiteX0" fmla="*/ 0 w 5190519"/>
              <a:gd name="connsiteY0" fmla="*/ 0 h 5190519"/>
              <a:gd name="connsiteX1" fmla="*/ 5190519 w 5190519"/>
              <a:gd name="connsiteY1" fmla="*/ 0 h 5190519"/>
              <a:gd name="connsiteX2" fmla="*/ 5190519 w 5190519"/>
              <a:gd name="connsiteY2" fmla="*/ 5190519 h 5190519"/>
              <a:gd name="connsiteX3" fmla="*/ 0 w 5190519"/>
              <a:gd name="connsiteY3" fmla="*/ 5190519 h 5190519"/>
            </a:gdLst>
            <a:ahLst/>
            <a:cxnLst>
              <a:cxn ang="0">
                <a:pos x="connsiteX0" y="connsiteY0"/>
              </a:cxn>
              <a:cxn ang="0">
                <a:pos x="connsiteX1" y="connsiteY1"/>
              </a:cxn>
              <a:cxn ang="0">
                <a:pos x="connsiteX2" y="connsiteY2"/>
              </a:cxn>
              <a:cxn ang="0">
                <a:pos x="connsiteX3" y="connsiteY3"/>
              </a:cxn>
            </a:cxnLst>
            <a:rect l="l" t="t" r="r" b="b"/>
            <a:pathLst>
              <a:path w="5190519" h="5190519">
                <a:moveTo>
                  <a:pt x="0" y="0"/>
                </a:moveTo>
                <a:lnTo>
                  <a:pt x="5190519" y="0"/>
                </a:lnTo>
                <a:lnTo>
                  <a:pt x="5190519" y="5190519"/>
                </a:lnTo>
                <a:lnTo>
                  <a:pt x="0" y="5190519"/>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900"/>
            </a:lvl1pPr>
          </a:lstStyle>
          <a:p>
            <a:endParaRPr lang="en-US"/>
          </a:p>
        </p:txBody>
      </p:sp>
      <p:sp>
        <p:nvSpPr>
          <p:cNvPr id="10" name="Picture Placeholder 9">
            <a:extLst>
              <a:ext uri="{FF2B5EF4-FFF2-40B4-BE49-F238E27FC236}">
                <a16:creationId xmlns:a16="http://schemas.microsoft.com/office/drawing/2014/main" id="{A8A64EF6-6AAD-4A8E-A2BA-D31872C0F165}"/>
              </a:ext>
            </a:extLst>
          </p:cNvPr>
          <p:cNvSpPr>
            <a:spLocks noGrp="1"/>
          </p:cNvSpPr>
          <p:nvPr>
            <p:ph type="pic" sz="quarter" idx="14"/>
          </p:nvPr>
        </p:nvSpPr>
        <p:spPr>
          <a:xfrm>
            <a:off x="799733" y="584598"/>
            <a:ext cx="2594922" cy="2786950"/>
          </a:xfrm>
          <a:custGeom>
            <a:avLst/>
            <a:gdLst>
              <a:gd name="connsiteX0" fmla="*/ 0 w 5190519"/>
              <a:gd name="connsiteY0" fmla="*/ 0 h 5190519"/>
              <a:gd name="connsiteX1" fmla="*/ 5190519 w 5190519"/>
              <a:gd name="connsiteY1" fmla="*/ 0 h 5190519"/>
              <a:gd name="connsiteX2" fmla="*/ 5190519 w 5190519"/>
              <a:gd name="connsiteY2" fmla="*/ 5190519 h 5190519"/>
              <a:gd name="connsiteX3" fmla="*/ 0 w 5190519"/>
              <a:gd name="connsiteY3" fmla="*/ 5190519 h 5190519"/>
            </a:gdLst>
            <a:ahLst/>
            <a:cxnLst>
              <a:cxn ang="0">
                <a:pos x="connsiteX0" y="connsiteY0"/>
              </a:cxn>
              <a:cxn ang="0">
                <a:pos x="connsiteX1" y="connsiteY1"/>
              </a:cxn>
              <a:cxn ang="0">
                <a:pos x="connsiteX2" y="connsiteY2"/>
              </a:cxn>
              <a:cxn ang="0">
                <a:pos x="connsiteX3" y="connsiteY3"/>
              </a:cxn>
            </a:cxnLst>
            <a:rect l="l" t="t" r="r" b="b"/>
            <a:pathLst>
              <a:path w="5190519" h="5190519">
                <a:moveTo>
                  <a:pt x="0" y="0"/>
                </a:moveTo>
                <a:lnTo>
                  <a:pt x="5190519" y="0"/>
                </a:lnTo>
                <a:lnTo>
                  <a:pt x="5190519" y="5190519"/>
                </a:lnTo>
                <a:lnTo>
                  <a:pt x="0" y="5190519"/>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900"/>
            </a:lvl1pPr>
          </a:lstStyle>
          <a:p>
            <a:endParaRPr lang="en-US"/>
          </a:p>
        </p:txBody>
      </p:sp>
      <p:sp>
        <p:nvSpPr>
          <p:cNvPr id="8" name="Picture Placeholder 7">
            <a:extLst>
              <a:ext uri="{FF2B5EF4-FFF2-40B4-BE49-F238E27FC236}">
                <a16:creationId xmlns:a16="http://schemas.microsoft.com/office/drawing/2014/main" id="{CB58EF59-6144-4377-881E-7F3DA3CB9356}"/>
              </a:ext>
            </a:extLst>
          </p:cNvPr>
          <p:cNvSpPr>
            <a:spLocks noGrp="1"/>
          </p:cNvSpPr>
          <p:nvPr>
            <p:ph type="pic" sz="quarter" idx="15"/>
          </p:nvPr>
        </p:nvSpPr>
        <p:spPr>
          <a:xfrm>
            <a:off x="6220412" y="575073"/>
            <a:ext cx="5171855" cy="5707855"/>
          </a:xfrm>
          <a:custGeom>
            <a:avLst/>
            <a:gdLst>
              <a:gd name="connsiteX0" fmla="*/ 0 w 10345056"/>
              <a:gd name="connsiteY0" fmla="*/ 0 h 10610851"/>
              <a:gd name="connsiteX1" fmla="*/ 10345056 w 10345056"/>
              <a:gd name="connsiteY1" fmla="*/ 0 h 10610851"/>
              <a:gd name="connsiteX2" fmla="*/ 10345056 w 10345056"/>
              <a:gd name="connsiteY2" fmla="*/ 10610851 h 10610851"/>
              <a:gd name="connsiteX3" fmla="*/ 0 w 10345056"/>
              <a:gd name="connsiteY3" fmla="*/ 10610851 h 10610851"/>
            </a:gdLst>
            <a:ahLst/>
            <a:cxnLst>
              <a:cxn ang="0">
                <a:pos x="connsiteX0" y="connsiteY0"/>
              </a:cxn>
              <a:cxn ang="0">
                <a:pos x="connsiteX1" y="connsiteY1"/>
              </a:cxn>
              <a:cxn ang="0">
                <a:pos x="connsiteX2" y="connsiteY2"/>
              </a:cxn>
              <a:cxn ang="0">
                <a:pos x="connsiteX3" y="connsiteY3"/>
              </a:cxn>
            </a:cxnLst>
            <a:rect l="l" t="t" r="r" b="b"/>
            <a:pathLst>
              <a:path w="10345056" h="10610851">
                <a:moveTo>
                  <a:pt x="0" y="0"/>
                </a:moveTo>
                <a:lnTo>
                  <a:pt x="10345056" y="0"/>
                </a:lnTo>
                <a:lnTo>
                  <a:pt x="10345056" y="10610851"/>
                </a:lnTo>
                <a:lnTo>
                  <a:pt x="0" y="10610851"/>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900"/>
            </a:lvl1pPr>
          </a:lstStyle>
          <a:p>
            <a:endParaRPr lang="en-US"/>
          </a:p>
        </p:txBody>
      </p:sp>
    </p:spTree>
    <p:extLst>
      <p:ext uri="{BB962C8B-B14F-4D97-AF65-F5344CB8AC3E}">
        <p14:creationId xmlns:p14="http://schemas.microsoft.com/office/powerpoint/2010/main" val="2481318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000" fill="hold"/>
                                        <p:tgtEl>
                                          <p:spTgt spid="8"/>
                                        </p:tgtEl>
                                        <p:attrNameLst>
                                          <p:attrName>ppt_x</p:attrName>
                                        </p:attrNameLst>
                                      </p:cBhvr>
                                      <p:tavLst>
                                        <p:tav tm="0">
                                          <p:val>
                                            <p:strVal val="#ppt_x"/>
                                          </p:val>
                                        </p:tav>
                                        <p:tav tm="100000">
                                          <p:val>
                                            <p:strVal val="#ppt_x"/>
                                          </p:val>
                                        </p:tav>
                                      </p:tavLst>
                                    </p:anim>
                                    <p:anim calcmode="lin" valueType="num">
                                      <p:cBhvr additive="base">
                                        <p:cTn id="8" dur="20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2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2000" fill="hold"/>
                                        <p:tgtEl>
                                          <p:spTgt spid="10"/>
                                        </p:tgtEl>
                                        <p:attrNameLst>
                                          <p:attrName>ppt_x</p:attrName>
                                        </p:attrNameLst>
                                      </p:cBhvr>
                                      <p:tavLst>
                                        <p:tav tm="0">
                                          <p:val>
                                            <p:strVal val="#ppt_x"/>
                                          </p:val>
                                        </p:tav>
                                        <p:tav tm="100000">
                                          <p:val>
                                            <p:strVal val="#ppt_x"/>
                                          </p:val>
                                        </p:tav>
                                      </p:tavLst>
                                    </p:anim>
                                    <p:anim calcmode="lin" valueType="num">
                                      <p:cBhvr additive="base">
                                        <p:cTn id="12" dur="2000" fill="hold"/>
                                        <p:tgtEl>
                                          <p:spTgt spid="10"/>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40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2000" fill="hold"/>
                                        <p:tgtEl>
                                          <p:spTgt spid="9"/>
                                        </p:tgtEl>
                                        <p:attrNameLst>
                                          <p:attrName>ppt_x</p:attrName>
                                        </p:attrNameLst>
                                      </p:cBhvr>
                                      <p:tavLst>
                                        <p:tav tm="0">
                                          <p:val>
                                            <p:strVal val="#ppt_x"/>
                                          </p:val>
                                        </p:tav>
                                        <p:tav tm="100000">
                                          <p:val>
                                            <p:strVal val="#ppt_x"/>
                                          </p:val>
                                        </p:tav>
                                      </p:tavLst>
                                    </p:anim>
                                    <p:anim calcmode="lin" valueType="num">
                                      <p:cBhvr additive="base">
                                        <p:cTn id="16" dur="20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8" grpId="0" animBg="1"/>
    </p:bld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showMasterSp="0" preserve="1" userDrawn="1">
  <p:cSld name="4_Custom Layout">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58A1CA22-A2E7-46D9-8A5B-5A4B32A3659E}"/>
              </a:ext>
            </a:extLst>
          </p:cNvPr>
          <p:cNvSpPr>
            <a:spLocks noGrp="1"/>
          </p:cNvSpPr>
          <p:nvPr>
            <p:ph type="pic" sz="quarter" idx="13"/>
          </p:nvPr>
        </p:nvSpPr>
        <p:spPr>
          <a:xfrm>
            <a:off x="781742" y="485775"/>
            <a:ext cx="2657129" cy="5886450"/>
          </a:xfrm>
          <a:custGeom>
            <a:avLst/>
            <a:gdLst>
              <a:gd name="connsiteX0" fmla="*/ 0 w 5314950"/>
              <a:gd name="connsiteY0" fmla="*/ 0 h 11049000"/>
              <a:gd name="connsiteX1" fmla="*/ 5314950 w 5314950"/>
              <a:gd name="connsiteY1" fmla="*/ 0 h 11049000"/>
              <a:gd name="connsiteX2" fmla="*/ 5314950 w 5314950"/>
              <a:gd name="connsiteY2" fmla="*/ 11049000 h 11049000"/>
              <a:gd name="connsiteX3" fmla="*/ 0 w 5314950"/>
              <a:gd name="connsiteY3" fmla="*/ 11049000 h 11049000"/>
            </a:gdLst>
            <a:ahLst/>
            <a:cxnLst>
              <a:cxn ang="0">
                <a:pos x="connsiteX0" y="connsiteY0"/>
              </a:cxn>
              <a:cxn ang="0">
                <a:pos x="connsiteX1" y="connsiteY1"/>
              </a:cxn>
              <a:cxn ang="0">
                <a:pos x="connsiteX2" y="connsiteY2"/>
              </a:cxn>
              <a:cxn ang="0">
                <a:pos x="connsiteX3" y="connsiteY3"/>
              </a:cxn>
            </a:cxnLst>
            <a:rect l="l" t="t" r="r" b="b"/>
            <a:pathLst>
              <a:path w="5314950" h="11049000">
                <a:moveTo>
                  <a:pt x="0" y="0"/>
                </a:moveTo>
                <a:lnTo>
                  <a:pt x="5314950" y="0"/>
                </a:lnTo>
                <a:lnTo>
                  <a:pt x="5314950" y="11049000"/>
                </a:lnTo>
                <a:lnTo>
                  <a:pt x="0" y="11049000"/>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900"/>
            </a:lvl1pPr>
          </a:lstStyle>
          <a:p>
            <a:endParaRPr lang="en-US"/>
          </a:p>
        </p:txBody>
      </p:sp>
      <p:sp>
        <p:nvSpPr>
          <p:cNvPr id="11" name="Picture Placeholder 10">
            <a:extLst>
              <a:ext uri="{FF2B5EF4-FFF2-40B4-BE49-F238E27FC236}">
                <a16:creationId xmlns:a16="http://schemas.microsoft.com/office/drawing/2014/main" id="{9662144D-BFFA-4B4C-BD9A-DDB9AD2576C4}"/>
              </a:ext>
            </a:extLst>
          </p:cNvPr>
          <p:cNvSpPr>
            <a:spLocks noGrp="1"/>
          </p:cNvSpPr>
          <p:nvPr>
            <p:ph type="pic" sz="quarter" idx="14"/>
          </p:nvPr>
        </p:nvSpPr>
        <p:spPr>
          <a:xfrm>
            <a:off x="3438871" y="485775"/>
            <a:ext cx="2657129" cy="5886450"/>
          </a:xfrm>
          <a:custGeom>
            <a:avLst/>
            <a:gdLst>
              <a:gd name="connsiteX0" fmla="*/ 0 w 5314950"/>
              <a:gd name="connsiteY0" fmla="*/ 0 h 11049000"/>
              <a:gd name="connsiteX1" fmla="*/ 5314950 w 5314950"/>
              <a:gd name="connsiteY1" fmla="*/ 0 h 11049000"/>
              <a:gd name="connsiteX2" fmla="*/ 5314950 w 5314950"/>
              <a:gd name="connsiteY2" fmla="*/ 11049000 h 11049000"/>
              <a:gd name="connsiteX3" fmla="*/ 0 w 5314950"/>
              <a:gd name="connsiteY3" fmla="*/ 11049000 h 11049000"/>
            </a:gdLst>
            <a:ahLst/>
            <a:cxnLst>
              <a:cxn ang="0">
                <a:pos x="connsiteX0" y="connsiteY0"/>
              </a:cxn>
              <a:cxn ang="0">
                <a:pos x="connsiteX1" y="connsiteY1"/>
              </a:cxn>
              <a:cxn ang="0">
                <a:pos x="connsiteX2" y="connsiteY2"/>
              </a:cxn>
              <a:cxn ang="0">
                <a:pos x="connsiteX3" y="connsiteY3"/>
              </a:cxn>
            </a:cxnLst>
            <a:rect l="l" t="t" r="r" b="b"/>
            <a:pathLst>
              <a:path w="5314950" h="11049000">
                <a:moveTo>
                  <a:pt x="0" y="0"/>
                </a:moveTo>
                <a:lnTo>
                  <a:pt x="5314950" y="0"/>
                </a:lnTo>
                <a:lnTo>
                  <a:pt x="5314950" y="11049000"/>
                </a:lnTo>
                <a:lnTo>
                  <a:pt x="0" y="11049000"/>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900"/>
            </a:lvl1pPr>
          </a:lstStyle>
          <a:p>
            <a:endParaRPr lang="en-US"/>
          </a:p>
        </p:txBody>
      </p:sp>
      <p:sp>
        <p:nvSpPr>
          <p:cNvPr id="12" name="Picture Placeholder 11">
            <a:extLst>
              <a:ext uri="{FF2B5EF4-FFF2-40B4-BE49-F238E27FC236}">
                <a16:creationId xmlns:a16="http://schemas.microsoft.com/office/drawing/2014/main" id="{8E8DCF79-7C12-4EE4-B377-E5D1CE363160}"/>
              </a:ext>
            </a:extLst>
          </p:cNvPr>
          <p:cNvSpPr>
            <a:spLocks noGrp="1"/>
          </p:cNvSpPr>
          <p:nvPr>
            <p:ph type="pic" sz="quarter" idx="15"/>
          </p:nvPr>
        </p:nvSpPr>
        <p:spPr>
          <a:xfrm>
            <a:off x="6096000" y="485775"/>
            <a:ext cx="2657129" cy="5886450"/>
          </a:xfrm>
          <a:custGeom>
            <a:avLst/>
            <a:gdLst>
              <a:gd name="connsiteX0" fmla="*/ 0 w 5314950"/>
              <a:gd name="connsiteY0" fmla="*/ 0 h 11049000"/>
              <a:gd name="connsiteX1" fmla="*/ 5314950 w 5314950"/>
              <a:gd name="connsiteY1" fmla="*/ 0 h 11049000"/>
              <a:gd name="connsiteX2" fmla="*/ 5314950 w 5314950"/>
              <a:gd name="connsiteY2" fmla="*/ 11049000 h 11049000"/>
              <a:gd name="connsiteX3" fmla="*/ 0 w 5314950"/>
              <a:gd name="connsiteY3" fmla="*/ 11049000 h 11049000"/>
            </a:gdLst>
            <a:ahLst/>
            <a:cxnLst>
              <a:cxn ang="0">
                <a:pos x="connsiteX0" y="connsiteY0"/>
              </a:cxn>
              <a:cxn ang="0">
                <a:pos x="connsiteX1" y="connsiteY1"/>
              </a:cxn>
              <a:cxn ang="0">
                <a:pos x="connsiteX2" y="connsiteY2"/>
              </a:cxn>
              <a:cxn ang="0">
                <a:pos x="connsiteX3" y="connsiteY3"/>
              </a:cxn>
            </a:cxnLst>
            <a:rect l="l" t="t" r="r" b="b"/>
            <a:pathLst>
              <a:path w="5314950" h="11049000">
                <a:moveTo>
                  <a:pt x="0" y="0"/>
                </a:moveTo>
                <a:lnTo>
                  <a:pt x="5314950" y="0"/>
                </a:lnTo>
                <a:lnTo>
                  <a:pt x="5314950" y="11049000"/>
                </a:lnTo>
                <a:lnTo>
                  <a:pt x="0" y="11049000"/>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900"/>
            </a:lvl1pPr>
          </a:lstStyle>
          <a:p>
            <a:endParaRPr lang="en-US"/>
          </a:p>
        </p:txBody>
      </p:sp>
      <p:sp>
        <p:nvSpPr>
          <p:cNvPr id="13" name="Picture Placeholder 12">
            <a:extLst>
              <a:ext uri="{FF2B5EF4-FFF2-40B4-BE49-F238E27FC236}">
                <a16:creationId xmlns:a16="http://schemas.microsoft.com/office/drawing/2014/main" id="{C0BA5F7F-E14B-4487-8788-8F182B33097D}"/>
              </a:ext>
            </a:extLst>
          </p:cNvPr>
          <p:cNvSpPr>
            <a:spLocks noGrp="1"/>
          </p:cNvSpPr>
          <p:nvPr>
            <p:ph type="pic" sz="quarter" idx="16"/>
          </p:nvPr>
        </p:nvSpPr>
        <p:spPr>
          <a:xfrm>
            <a:off x="8753129" y="485775"/>
            <a:ext cx="2657129" cy="5886450"/>
          </a:xfrm>
          <a:custGeom>
            <a:avLst/>
            <a:gdLst>
              <a:gd name="connsiteX0" fmla="*/ 0 w 5314950"/>
              <a:gd name="connsiteY0" fmla="*/ 0 h 11049000"/>
              <a:gd name="connsiteX1" fmla="*/ 5314950 w 5314950"/>
              <a:gd name="connsiteY1" fmla="*/ 0 h 11049000"/>
              <a:gd name="connsiteX2" fmla="*/ 5314950 w 5314950"/>
              <a:gd name="connsiteY2" fmla="*/ 11049000 h 11049000"/>
              <a:gd name="connsiteX3" fmla="*/ 0 w 5314950"/>
              <a:gd name="connsiteY3" fmla="*/ 11049000 h 11049000"/>
            </a:gdLst>
            <a:ahLst/>
            <a:cxnLst>
              <a:cxn ang="0">
                <a:pos x="connsiteX0" y="connsiteY0"/>
              </a:cxn>
              <a:cxn ang="0">
                <a:pos x="connsiteX1" y="connsiteY1"/>
              </a:cxn>
              <a:cxn ang="0">
                <a:pos x="connsiteX2" y="connsiteY2"/>
              </a:cxn>
              <a:cxn ang="0">
                <a:pos x="connsiteX3" y="connsiteY3"/>
              </a:cxn>
            </a:cxnLst>
            <a:rect l="l" t="t" r="r" b="b"/>
            <a:pathLst>
              <a:path w="5314950" h="11049000">
                <a:moveTo>
                  <a:pt x="0" y="0"/>
                </a:moveTo>
                <a:lnTo>
                  <a:pt x="5314950" y="0"/>
                </a:lnTo>
                <a:lnTo>
                  <a:pt x="5314950" y="11049000"/>
                </a:lnTo>
                <a:lnTo>
                  <a:pt x="0" y="11049000"/>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900"/>
            </a:lvl1pPr>
          </a:lstStyle>
          <a:p>
            <a:endParaRPr lang="en-US"/>
          </a:p>
        </p:txBody>
      </p:sp>
    </p:spTree>
    <p:extLst>
      <p:ext uri="{BB962C8B-B14F-4D97-AF65-F5344CB8AC3E}">
        <p14:creationId xmlns:p14="http://schemas.microsoft.com/office/powerpoint/2010/main" val="451509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2200" fill="hold"/>
                                        <p:tgtEl>
                                          <p:spTgt spid="10"/>
                                        </p:tgtEl>
                                        <p:attrNameLst>
                                          <p:attrName>ppt_x</p:attrName>
                                        </p:attrNameLst>
                                      </p:cBhvr>
                                      <p:tavLst>
                                        <p:tav tm="0">
                                          <p:val>
                                            <p:strVal val="#ppt_x"/>
                                          </p:val>
                                        </p:tav>
                                        <p:tav tm="100000">
                                          <p:val>
                                            <p:strVal val="#ppt_x"/>
                                          </p:val>
                                        </p:tav>
                                      </p:tavLst>
                                    </p:anim>
                                    <p:anim calcmode="lin" valueType="num">
                                      <p:cBhvr additive="base">
                                        <p:cTn id="8" dur="22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20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2200" fill="hold"/>
                                        <p:tgtEl>
                                          <p:spTgt spid="11"/>
                                        </p:tgtEl>
                                        <p:attrNameLst>
                                          <p:attrName>ppt_x</p:attrName>
                                        </p:attrNameLst>
                                      </p:cBhvr>
                                      <p:tavLst>
                                        <p:tav tm="0">
                                          <p:val>
                                            <p:strVal val="#ppt_x"/>
                                          </p:val>
                                        </p:tav>
                                        <p:tav tm="100000">
                                          <p:val>
                                            <p:strVal val="#ppt_x"/>
                                          </p:val>
                                        </p:tav>
                                      </p:tavLst>
                                    </p:anim>
                                    <p:anim calcmode="lin" valueType="num">
                                      <p:cBhvr additive="base">
                                        <p:cTn id="12" dur="2200" fill="hold"/>
                                        <p:tgtEl>
                                          <p:spTgt spid="11"/>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40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2200" fill="hold"/>
                                        <p:tgtEl>
                                          <p:spTgt spid="12"/>
                                        </p:tgtEl>
                                        <p:attrNameLst>
                                          <p:attrName>ppt_x</p:attrName>
                                        </p:attrNameLst>
                                      </p:cBhvr>
                                      <p:tavLst>
                                        <p:tav tm="0">
                                          <p:val>
                                            <p:strVal val="#ppt_x"/>
                                          </p:val>
                                        </p:tav>
                                        <p:tav tm="100000">
                                          <p:val>
                                            <p:strVal val="#ppt_x"/>
                                          </p:val>
                                        </p:tav>
                                      </p:tavLst>
                                    </p:anim>
                                    <p:anim calcmode="lin" valueType="num">
                                      <p:cBhvr additive="base">
                                        <p:cTn id="16" dur="2200" fill="hold"/>
                                        <p:tgtEl>
                                          <p:spTgt spid="12"/>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60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2200" fill="hold"/>
                                        <p:tgtEl>
                                          <p:spTgt spid="13"/>
                                        </p:tgtEl>
                                        <p:attrNameLst>
                                          <p:attrName>ppt_x</p:attrName>
                                        </p:attrNameLst>
                                      </p:cBhvr>
                                      <p:tavLst>
                                        <p:tav tm="0">
                                          <p:val>
                                            <p:strVal val="#ppt_x"/>
                                          </p:val>
                                        </p:tav>
                                        <p:tav tm="100000">
                                          <p:val>
                                            <p:strVal val="#ppt_x"/>
                                          </p:val>
                                        </p:tav>
                                      </p:tavLst>
                                    </p:anim>
                                    <p:anim calcmode="lin" valueType="num">
                                      <p:cBhvr additive="base">
                                        <p:cTn id="20" dur="22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showMasterSp="0" preserve="1" userDrawn="1">
  <p:cSld name="3_Custom Layou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484B905-8BF0-4A76-9E10-57BE3387F891}"/>
              </a:ext>
            </a:extLst>
          </p:cNvPr>
          <p:cNvSpPr/>
          <p:nvPr userDrawn="1"/>
        </p:nvSpPr>
        <p:spPr>
          <a:xfrm>
            <a:off x="781742" y="647700"/>
            <a:ext cx="10628516" cy="5524500"/>
          </a:xfrm>
          <a:prstGeom prst="rect">
            <a:avLst/>
          </a:prstGeom>
          <a:solidFill>
            <a:schemeClr val="accent1">
              <a:alpha val="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75"/>
          </a:p>
        </p:txBody>
      </p:sp>
      <p:sp>
        <p:nvSpPr>
          <p:cNvPr id="6" name="Picture Placeholder 5">
            <a:extLst>
              <a:ext uri="{FF2B5EF4-FFF2-40B4-BE49-F238E27FC236}">
                <a16:creationId xmlns:a16="http://schemas.microsoft.com/office/drawing/2014/main" id="{390A452D-DFE3-48E8-956D-B964AE99D0C7}"/>
              </a:ext>
            </a:extLst>
          </p:cNvPr>
          <p:cNvSpPr>
            <a:spLocks noGrp="1"/>
          </p:cNvSpPr>
          <p:nvPr>
            <p:ph type="pic" sz="quarter" idx="13"/>
          </p:nvPr>
        </p:nvSpPr>
        <p:spPr>
          <a:xfrm>
            <a:off x="1086501" y="1057275"/>
            <a:ext cx="4704737" cy="4705350"/>
          </a:xfrm>
          <a:custGeom>
            <a:avLst/>
            <a:gdLst>
              <a:gd name="connsiteX0" fmla="*/ 0 w 9410700"/>
              <a:gd name="connsiteY0" fmla="*/ 0 h 9410700"/>
              <a:gd name="connsiteX1" fmla="*/ 9410700 w 9410700"/>
              <a:gd name="connsiteY1" fmla="*/ 0 h 9410700"/>
              <a:gd name="connsiteX2" fmla="*/ 9410700 w 9410700"/>
              <a:gd name="connsiteY2" fmla="*/ 9410700 h 9410700"/>
              <a:gd name="connsiteX3" fmla="*/ 0 w 9410700"/>
              <a:gd name="connsiteY3" fmla="*/ 9410700 h 9410700"/>
            </a:gdLst>
            <a:ahLst/>
            <a:cxnLst>
              <a:cxn ang="0">
                <a:pos x="connsiteX0" y="connsiteY0"/>
              </a:cxn>
              <a:cxn ang="0">
                <a:pos x="connsiteX1" y="connsiteY1"/>
              </a:cxn>
              <a:cxn ang="0">
                <a:pos x="connsiteX2" y="connsiteY2"/>
              </a:cxn>
              <a:cxn ang="0">
                <a:pos x="connsiteX3" y="connsiteY3"/>
              </a:cxn>
            </a:cxnLst>
            <a:rect l="l" t="t" r="r" b="b"/>
            <a:pathLst>
              <a:path w="9410700" h="9410700">
                <a:moveTo>
                  <a:pt x="0" y="0"/>
                </a:moveTo>
                <a:lnTo>
                  <a:pt x="9410700" y="0"/>
                </a:lnTo>
                <a:lnTo>
                  <a:pt x="9410700" y="9410700"/>
                </a:lnTo>
                <a:lnTo>
                  <a:pt x="0" y="9410700"/>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900"/>
            </a:lvl1pPr>
          </a:lstStyle>
          <a:p>
            <a:endParaRPr lang="en-US"/>
          </a:p>
        </p:txBody>
      </p:sp>
      <p:sp>
        <p:nvSpPr>
          <p:cNvPr id="7" name="Picture Placeholder 6">
            <a:extLst>
              <a:ext uri="{FF2B5EF4-FFF2-40B4-BE49-F238E27FC236}">
                <a16:creationId xmlns:a16="http://schemas.microsoft.com/office/drawing/2014/main" id="{11D63369-5C3A-4822-ACB3-46071185D785}"/>
              </a:ext>
            </a:extLst>
          </p:cNvPr>
          <p:cNvSpPr>
            <a:spLocks noGrp="1"/>
          </p:cNvSpPr>
          <p:nvPr>
            <p:ph type="pic" sz="quarter" idx="14"/>
          </p:nvPr>
        </p:nvSpPr>
        <p:spPr>
          <a:xfrm>
            <a:off x="6400760" y="1057275"/>
            <a:ext cx="4704737" cy="4705350"/>
          </a:xfrm>
          <a:custGeom>
            <a:avLst/>
            <a:gdLst>
              <a:gd name="connsiteX0" fmla="*/ 0 w 9410699"/>
              <a:gd name="connsiteY0" fmla="*/ 0 h 9410700"/>
              <a:gd name="connsiteX1" fmla="*/ 9410699 w 9410699"/>
              <a:gd name="connsiteY1" fmla="*/ 0 h 9410700"/>
              <a:gd name="connsiteX2" fmla="*/ 9410699 w 9410699"/>
              <a:gd name="connsiteY2" fmla="*/ 9410700 h 9410700"/>
              <a:gd name="connsiteX3" fmla="*/ 0 w 9410699"/>
              <a:gd name="connsiteY3" fmla="*/ 9410700 h 9410700"/>
            </a:gdLst>
            <a:ahLst/>
            <a:cxnLst>
              <a:cxn ang="0">
                <a:pos x="connsiteX0" y="connsiteY0"/>
              </a:cxn>
              <a:cxn ang="0">
                <a:pos x="connsiteX1" y="connsiteY1"/>
              </a:cxn>
              <a:cxn ang="0">
                <a:pos x="connsiteX2" y="connsiteY2"/>
              </a:cxn>
              <a:cxn ang="0">
                <a:pos x="connsiteX3" y="connsiteY3"/>
              </a:cxn>
            </a:cxnLst>
            <a:rect l="l" t="t" r="r" b="b"/>
            <a:pathLst>
              <a:path w="9410699" h="9410700">
                <a:moveTo>
                  <a:pt x="0" y="0"/>
                </a:moveTo>
                <a:lnTo>
                  <a:pt x="9410699" y="0"/>
                </a:lnTo>
                <a:lnTo>
                  <a:pt x="9410699" y="9410700"/>
                </a:lnTo>
                <a:lnTo>
                  <a:pt x="0" y="9410700"/>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900"/>
            </a:lvl1pPr>
          </a:lstStyle>
          <a:p>
            <a:endParaRPr lang="en-US"/>
          </a:p>
        </p:txBody>
      </p:sp>
    </p:spTree>
    <p:extLst>
      <p:ext uri="{BB962C8B-B14F-4D97-AF65-F5344CB8AC3E}">
        <p14:creationId xmlns:p14="http://schemas.microsoft.com/office/powerpoint/2010/main" val="229297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2200" fill="hold"/>
                                        <p:tgtEl>
                                          <p:spTgt spid="6"/>
                                        </p:tgtEl>
                                        <p:attrNameLst>
                                          <p:attrName>ppt_x</p:attrName>
                                        </p:attrNameLst>
                                      </p:cBhvr>
                                      <p:tavLst>
                                        <p:tav tm="0">
                                          <p:val>
                                            <p:strVal val="#ppt_x"/>
                                          </p:val>
                                        </p:tav>
                                        <p:tav tm="100000">
                                          <p:val>
                                            <p:strVal val="#ppt_x"/>
                                          </p:val>
                                        </p:tav>
                                      </p:tavLst>
                                    </p:anim>
                                    <p:anim calcmode="lin" valueType="num">
                                      <p:cBhvr additive="base">
                                        <p:cTn id="8" dur="22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2200" fill="hold"/>
                                        <p:tgtEl>
                                          <p:spTgt spid="7"/>
                                        </p:tgtEl>
                                        <p:attrNameLst>
                                          <p:attrName>ppt_x</p:attrName>
                                        </p:attrNameLst>
                                      </p:cBhvr>
                                      <p:tavLst>
                                        <p:tav tm="0">
                                          <p:val>
                                            <p:strVal val="#ppt_x"/>
                                          </p:val>
                                        </p:tav>
                                        <p:tav tm="100000">
                                          <p:val>
                                            <p:strVal val="#ppt_x"/>
                                          </p:val>
                                        </p:tav>
                                      </p:tavLst>
                                    </p:anim>
                                    <p:anim calcmode="lin" valueType="num">
                                      <p:cBhvr additive="base">
                                        <p:cTn id="12" dur="22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showMasterSp="0" preserve="1" userDrawn="1">
  <p:cSld name="2_Custom Layout">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72C1527C-1238-4997-83A0-B93C0C1A119C}"/>
              </a:ext>
            </a:extLst>
          </p:cNvPr>
          <p:cNvSpPr>
            <a:spLocks noGrp="1"/>
          </p:cNvSpPr>
          <p:nvPr>
            <p:ph type="pic" sz="quarter" idx="13"/>
          </p:nvPr>
        </p:nvSpPr>
        <p:spPr>
          <a:xfrm>
            <a:off x="3501079" y="776288"/>
            <a:ext cx="2594922" cy="2595260"/>
          </a:xfrm>
          <a:custGeom>
            <a:avLst/>
            <a:gdLst>
              <a:gd name="connsiteX0" fmla="*/ 0 w 5190519"/>
              <a:gd name="connsiteY0" fmla="*/ 0 h 5190519"/>
              <a:gd name="connsiteX1" fmla="*/ 5190519 w 5190519"/>
              <a:gd name="connsiteY1" fmla="*/ 0 h 5190519"/>
              <a:gd name="connsiteX2" fmla="*/ 5190519 w 5190519"/>
              <a:gd name="connsiteY2" fmla="*/ 5190519 h 5190519"/>
              <a:gd name="connsiteX3" fmla="*/ 0 w 5190519"/>
              <a:gd name="connsiteY3" fmla="*/ 5190519 h 5190519"/>
            </a:gdLst>
            <a:ahLst/>
            <a:cxnLst>
              <a:cxn ang="0">
                <a:pos x="connsiteX0" y="connsiteY0"/>
              </a:cxn>
              <a:cxn ang="0">
                <a:pos x="connsiteX1" y="connsiteY1"/>
              </a:cxn>
              <a:cxn ang="0">
                <a:pos x="connsiteX2" y="connsiteY2"/>
              </a:cxn>
              <a:cxn ang="0">
                <a:pos x="connsiteX3" y="connsiteY3"/>
              </a:cxn>
            </a:cxnLst>
            <a:rect l="l" t="t" r="r" b="b"/>
            <a:pathLst>
              <a:path w="5190519" h="5190519">
                <a:moveTo>
                  <a:pt x="0" y="0"/>
                </a:moveTo>
                <a:lnTo>
                  <a:pt x="5190519" y="0"/>
                </a:lnTo>
                <a:lnTo>
                  <a:pt x="5190519" y="5190519"/>
                </a:lnTo>
                <a:lnTo>
                  <a:pt x="0" y="5190519"/>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900"/>
            </a:lvl1pPr>
          </a:lstStyle>
          <a:p>
            <a:endParaRPr lang="en-US"/>
          </a:p>
        </p:txBody>
      </p:sp>
      <p:sp>
        <p:nvSpPr>
          <p:cNvPr id="14" name="Picture Placeholder 13">
            <a:extLst>
              <a:ext uri="{FF2B5EF4-FFF2-40B4-BE49-F238E27FC236}">
                <a16:creationId xmlns:a16="http://schemas.microsoft.com/office/drawing/2014/main" id="{F2C28264-6FA4-467B-BDE9-EC8733C2D740}"/>
              </a:ext>
            </a:extLst>
          </p:cNvPr>
          <p:cNvSpPr>
            <a:spLocks noGrp="1"/>
          </p:cNvSpPr>
          <p:nvPr>
            <p:ph type="pic" sz="quarter" idx="14"/>
          </p:nvPr>
        </p:nvSpPr>
        <p:spPr>
          <a:xfrm>
            <a:off x="6220414" y="776287"/>
            <a:ext cx="5189844" cy="5314950"/>
          </a:xfrm>
          <a:custGeom>
            <a:avLst/>
            <a:gdLst>
              <a:gd name="connsiteX0" fmla="*/ 0 w 10381040"/>
              <a:gd name="connsiteY0" fmla="*/ 0 h 10629899"/>
              <a:gd name="connsiteX1" fmla="*/ 10381040 w 10381040"/>
              <a:gd name="connsiteY1" fmla="*/ 0 h 10629899"/>
              <a:gd name="connsiteX2" fmla="*/ 10381040 w 10381040"/>
              <a:gd name="connsiteY2" fmla="*/ 10629899 h 10629899"/>
              <a:gd name="connsiteX3" fmla="*/ 0 w 10381040"/>
              <a:gd name="connsiteY3" fmla="*/ 10629899 h 10629899"/>
            </a:gdLst>
            <a:ahLst/>
            <a:cxnLst>
              <a:cxn ang="0">
                <a:pos x="connsiteX0" y="connsiteY0"/>
              </a:cxn>
              <a:cxn ang="0">
                <a:pos x="connsiteX1" y="connsiteY1"/>
              </a:cxn>
              <a:cxn ang="0">
                <a:pos x="connsiteX2" y="connsiteY2"/>
              </a:cxn>
              <a:cxn ang="0">
                <a:pos x="connsiteX3" y="connsiteY3"/>
              </a:cxn>
            </a:cxnLst>
            <a:rect l="l" t="t" r="r" b="b"/>
            <a:pathLst>
              <a:path w="10381040" h="10629899">
                <a:moveTo>
                  <a:pt x="0" y="0"/>
                </a:moveTo>
                <a:lnTo>
                  <a:pt x="10381040" y="0"/>
                </a:lnTo>
                <a:lnTo>
                  <a:pt x="10381040" y="10629899"/>
                </a:lnTo>
                <a:lnTo>
                  <a:pt x="0" y="10629899"/>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900"/>
            </a:lvl1pPr>
          </a:lstStyle>
          <a:p>
            <a:endParaRPr lang="en-US"/>
          </a:p>
        </p:txBody>
      </p:sp>
      <p:sp>
        <p:nvSpPr>
          <p:cNvPr id="16" name="Picture Placeholder 15">
            <a:extLst>
              <a:ext uri="{FF2B5EF4-FFF2-40B4-BE49-F238E27FC236}">
                <a16:creationId xmlns:a16="http://schemas.microsoft.com/office/drawing/2014/main" id="{843876E8-A094-40A5-860F-FA8679BF447F}"/>
              </a:ext>
            </a:extLst>
          </p:cNvPr>
          <p:cNvSpPr>
            <a:spLocks noGrp="1"/>
          </p:cNvSpPr>
          <p:nvPr>
            <p:ph type="pic" sz="quarter" idx="15"/>
          </p:nvPr>
        </p:nvSpPr>
        <p:spPr>
          <a:xfrm>
            <a:off x="3501079" y="3495977"/>
            <a:ext cx="2594922" cy="2595260"/>
          </a:xfrm>
          <a:custGeom>
            <a:avLst/>
            <a:gdLst>
              <a:gd name="connsiteX0" fmla="*/ 0 w 5190519"/>
              <a:gd name="connsiteY0" fmla="*/ 0 h 5190519"/>
              <a:gd name="connsiteX1" fmla="*/ 5190519 w 5190519"/>
              <a:gd name="connsiteY1" fmla="*/ 0 h 5190519"/>
              <a:gd name="connsiteX2" fmla="*/ 5190519 w 5190519"/>
              <a:gd name="connsiteY2" fmla="*/ 5190519 h 5190519"/>
              <a:gd name="connsiteX3" fmla="*/ 0 w 5190519"/>
              <a:gd name="connsiteY3" fmla="*/ 5190519 h 5190519"/>
            </a:gdLst>
            <a:ahLst/>
            <a:cxnLst>
              <a:cxn ang="0">
                <a:pos x="connsiteX0" y="connsiteY0"/>
              </a:cxn>
              <a:cxn ang="0">
                <a:pos x="connsiteX1" y="connsiteY1"/>
              </a:cxn>
              <a:cxn ang="0">
                <a:pos x="connsiteX2" y="connsiteY2"/>
              </a:cxn>
              <a:cxn ang="0">
                <a:pos x="connsiteX3" y="connsiteY3"/>
              </a:cxn>
            </a:cxnLst>
            <a:rect l="l" t="t" r="r" b="b"/>
            <a:pathLst>
              <a:path w="5190519" h="5190519">
                <a:moveTo>
                  <a:pt x="0" y="0"/>
                </a:moveTo>
                <a:lnTo>
                  <a:pt x="5190519" y="0"/>
                </a:lnTo>
                <a:lnTo>
                  <a:pt x="5190519" y="5190519"/>
                </a:lnTo>
                <a:lnTo>
                  <a:pt x="0" y="5190519"/>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900"/>
            </a:lvl1pPr>
          </a:lstStyle>
          <a:p>
            <a:endParaRPr lang="en-US"/>
          </a:p>
        </p:txBody>
      </p:sp>
      <p:sp>
        <p:nvSpPr>
          <p:cNvPr id="17" name="Picture Placeholder 16">
            <a:extLst>
              <a:ext uri="{FF2B5EF4-FFF2-40B4-BE49-F238E27FC236}">
                <a16:creationId xmlns:a16="http://schemas.microsoft.com/office/drawing/2014/main" id="{E87560AE-CEDB-48AC-B2BF-85B52DE0F146}"/>
              </a:ext>
            </a:extLst>
          </p:cNvPr>
          <p:cNvSpPr>
            <a:spLocks noGrp="1"/>
          </p:cNvSpPr>
          <p:nvPr>
            <p:ph type="pic" sz="quarter" idx="16"/>
          </p:nvPr>
        </p:nvSpPr>
        <p:spPr>
          <a:xfrm>
            <a:off x="781743" y="3495977"/>
            <a:ext cx="2594922" cy="2595260"/>
          </a:xfrm>
          <a:custGeom>
            <a:avLst/>
            <a:gdLst>
              <a:gd name="connsiteX0" fmla="*/ 0 w 5190519"/>
              <a:gd name="connsiteY0" fmla="*/ 0 h 5190519"/>
              <a:gd name="connsiteX1" fmla="*/ 5190519 w 5190519"/>
              <a:gd name="connsiteY1" fmla="*/ 0 h 5190519"/>
              <a:gd name="connsiteX2" fmla="*/ 5190519 w 5190519"/>
              <a:gd name="connsiteY2" fmla="*/ 5190519 h 5190519"/>
              <a:gd name="connsiteX3" fmla="*/ 0 w 5190519"/>
              <a:gd name="connsiteY3" fmla="*/ 5190519 h 5190519"/>
            </a:gdLst>
            <a:ahLst/>
            <a:cxnLst>
              <a:cxn ang="0">
                <a:pos x="connsiteX0" y="connsiteY0"/>
              </a:cxn>
              <a:cxn ang="0">
                <a:pos x="connsiteX1" y="connsiteY1"/>
              </a:cxn>
              <a:cxn ang="0">
                <a:pos x="connsiteX2" y="connsiteY2"/>
              </a:cxn>
              <a:cxn ang="0">
                <a:pos x="connsiteX3" y="connsiteY3"/>
              </a:cxn>
            </a:cxnLst>
            <a:rect l="l" t="t" r="r" b="b"/>
            <a:pathLst>
              <a:path w="5190519" h="5190519">
                <a:moveTo>
                  <a:pt x="0" y="0"/>
                </a:moveTo>
                <a:lnTo>
                  <a:pt x="5190519" y="0"/>
                </a:lnTo>
                <a:lnTo>
                  <a:pt x="5190519" y="5190519"/>
                </a:lnTo>
                <a:lnTo>
                  <a:pt x="0" y="5190519"/>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900"/>
            </a:lvl1pPr>
          </a:lstStyle>
          <a:p>
            <a:endParaRPr lang="en-US"/>
          </a:p>
        </p:txBody>
      </p:sp>
    </p:spTree>
    <p:extLst>
      <p:ext uri="{BB962C8B-B14F-4D97-AF65-F5344CB8AC3E}">
        <p14:creationId xmlns:p14="http://schemas.microsoft.com/office/powerpoint/2010/main" val="3770818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200" fill="hold"/>
                                        <p:tgtEl>
                                          <p:spTgt spid="14"/>
                                        </p:tgtEl>
                                        <p:attrNameLst>
                                          <p:attrName>ppt_x</p:attrName>
                                        </p:attrNameLst>
                                      </p:cBhvr>
                                      <p:tavLst>
                                        <p:tav tm="0">
                                          <p:val>
                                            <p:strVal val="#ppt_x"/>
                                          </p:val>
                                        </p:tav>
                                        <p:tav tm="100000">
                                          <p:val>
                                            <p:strVal val="#ppt_x"/>
                                          </p:val>
                                        </p:tav>
                                      </p:tavLst>
                                    </p:anim>
                                    <p:anim calcmode="lin" valueType="num">
                                      <p:cBhvr additive="base">
                                        <p:cTn id="8" dur="2200" fill="hold"/>
                                        <p:tgtEl>
                                          <p:spTgt spid="14"/>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20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2200" fill="hold"/>
                                        <p:tgtEl>
                                          <p:spTgt spid="15"/>
                                        </p:tgtEl>
                                        <p:attrNameLst>
                                          <p:attrName>ppt_x</p:attrName>
                                        </p:attrNameLst>
                                      </p:cBhvr>
                                      <p:tavLst>
                                        <p:tav tm="0">
                                          <p:val>
                                            <p:strVal val="#ppt_x"/>
                                          </p:val>
                                        </p:tav>
                                        <p:tav tm="100000">
                                          <p:val>
                                            <p:strVal val="#ppt_x"/>
                                          </p:val>
                                        </p:tav>
                                      </p:tavLst>
                                    </p:anim>
                                    <p:anim calcmode="lin" valueType="num">
                                      <p:cBhvr additive="base">
                                        <p:cTn id="12" dur="2200" fill="hold"/>
                                        <p:tgtEl>
                                          <p:spTgt spid="15"/>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20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2200" fill="hold"/>
                                        <p:tgtEl>
                                          <p:spTgt spid="16"/>
                                        </p:tgtEl>
                                        <p:attrNameLst>
                                          <p:attrName>ppt_x</p:attrName>
                                        </p:attrNameLst>
                                      </p:cBhvr>
                                      <p:tavLst>
                                        <p:tav tm="0">
                                          <p:val>
                                            <p:strVal val="#ppt_x"/>
                                          </p:val>
                                        </p:tav>
                                        <p:tav tm="100000">
                                          <p:val>
                                            <p:strVal val="#ppt_x"/>
                                          </p:val>
                                        </p:tav>
                                      </p:tavLst>
                                    </p:anim>
                                    <p:anim calcmode="lin" valueType="num">
                                      <p:cBhvr additive="base">
                                        <p:cTn id="16" dur="2200" fill="hold"/>
                                        <p:tgtEl>
                                          <p:spTgt spid="16"/>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400"/>
                                  </p:stCondLst>
                                  <p:childTnLst>
                                    <p:set>
                                      <p:cBhvr>
                                        <p:cTn id="18" dur="1" fill="hold">
                                          <p:stCondLst>
                                            <p:cond delay="0"/>
                                          </p:stCondLst>
                                        </p:cTn>
                                        <p:tgtEl>
                                          <p:spTgt spid="17"/>
                                        </p:tgtEl>
                                        <p:attrNameLst>
                                          <p:attrName>style.visibility</p:attrName>
                                        </p:attrNameLst>
                                      </p:cBhvr>
                                      <p:to>
                                        <p:strVal val="visible"/>
                                      </p:to>
                                    </p:set>
                                    <p:anim calcmode="lin" valueType="num">
                                      <p:cBhvr additive="base">
                                        <p:cTn id="19" dur="2200" fill="hold"/>
                                        <p:tgtEl>
                                          <p:spTgt spid="17"/>
                                        </p:tgtEl>
                                        <p:attrNameLst>
                                          <p:attrName>ppt_x</p:attrName>
                                        </p:attrNameLst>
                                      </p:cBhvr>
                                      <p:tavLst>
                                        <p:tav tm="0">
                                          <p:val>
                                            <p:strVal val="#ppt_x"/>
                                          </p:val>
                                        </p:tav>
                                        <p:tav tm="100000">
                                          <p:val>
                                            <p:strVal val="#ppt_x"/>
                                          </p:val>
                                        </p:tav>
                                      </p:tavLst>
                                    </p:anim>
                                    <p:anim calcmode="lin" valueType="num">
                                      <p:cBhvr additive="base">
                                        <p:cTn id="20" dur="22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4" grpId="0" animBg="1"/>
      <p:bldP spid="16" grpId="0" animBg="1"/>
      <p:bldP spid="17" grpId="0" animBg="1"/>
    </p:bld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cSld name="77_Custom Layout">
    <p:spTree>
      <p:nvGrpSpPr>
        <p:cNvPr id="1" name=""/>
        <p:cNvGrpSpPr/>
        <p:nvPr/>
      </p:nvGrpSpPr>
      <p:grpSpPr>
        <a:xfrm>
          <a:off x="0" y="0"/>
          <a:ext cx="0" cy="0"/>
          <a:chOff x="0" y="0"/>
          <a:chExt cx="0" cy="0"/>
        </a:xfrm>
      </p:grpSpPr>
      <p:sp>
        <p:nvSpPr>
          <p:cNvPr id="41" name="Picture Placeholder 15"/>
          <p:cNvSpPr>
            <a:spLocks noGrp="1"/>
          </p:cNvSpPr>
          <p:nvPr>
            <p:ph type="pic" sz="quarter" idx="10" hasCustomPrompt="1"/>
          </p:nvPr>
        </p:nvSpPr>
        <p:spPr>
          <a:xfrm>
            <a:off x="4577536" y="4183563"/>
            <a:ext cx="2820557" cy="3255264"/>
          </a:xfrm>
          <a:prstGeom prst="rect">
            <a:avLst/>
          </a:prstGeom>
          <a:pattFill prst="lgGrid">
            <a:fgClr>
              <a:schemeClr val="bg1"/>
            </a:fgClr>
            <a:bgClr>
              <a:schemeClr val="tx2">
                <a:lumMod val="10000"/>
                <a:lumOff val="90000"/>
              </a:schemeClr>
            </a:bgClr>
          </a:pattFill>
          <a:ln>
            <a:noFill/>
          </a:ln>
          <a:effectLst>
            <a:outerShdw blurRad="546100" dist="495300" dir="8100000" sx="94000" sy="94000" algn="ctr" rotWithShape="0">
              <a:srgbClr val="000000">
                <a:alpha val="40000"/>
              </a:srgbClr>
            </a:outerShdw>
          </a:effectLst>
          <a:scene3d>
            <a:camera prst="isometricTopUp"/>
            <a:lightRig rig="threePt" dir="t"/>
          </a:scene3d>
          <a:sp3d extrusionH="76200"/>
        </p:spPr>
        <p:txBody>
          <a:bodyPr anchor="ctr"/>
          <a:lstStyle>
            <a:lvl1pPr marL="0" indent="0" algn="ctr">
              <a:buNone/>
              <a:defRPr baseline="0"/>
            </a:lvl1pPr>
          </a:lstStyle>
          <a:p>
            <a:r>
              <a:rPr lang="en-US"/>
              <a:t>Drag and drop picture</a:t>
            </a:r>
          </a:p>
        </p:txBody>
      </p:sp>
      <p:sp>
        <p:nvSpPr>
          <p:cNvPr id="42" name="Picture Placeholder 15"/>
          <p:cNvSpPr>
            <a:spLocks noGrp="1"/>
          </p:cNvSpPr>
          <p:nvPr>
            <p:ph type="pic" sz="quarter" idx="11" hasCustomPrompt="1"/>
          </p:nvPr>
        </p:nvSpPr>
        <p:spPr>
          <a:xfrm>
            <a:off x="2130908" y="2791402"/>
            <a:ext cx="2820557" cy="3255264"/>
          </a:xfrm>
          <a:prstGeom prst="rect">
            <a:avLst/>
          </a:prstGeom>
          <a:pattFill prst="lgGrid">
            <a:fgClr>
              <a:schemeClr val="bg1"/>
            </a:fgClr>
            <a:bgClr>
              <a:schemeClr val="tx2">
                <a:lumMod val="10000"/>
                <a:lumOff val="90000"/>
              </a:schemeClr>
            </a:bgClr>
          </a:pattFill>
          <a:ln>
            <a:noFill/>
          </a:ln>
          <a:effectLst>
            <a:outerShdw blurRad="546100" dist="495300" dir="8100000" sx="94000" sy="94000" algn="ctr" rotWithShape="0">
              <a:srgbClr val="000000">
                <a:alpha val="40000"/>
              </a:srgbClr>
            </a:outerShdw>
          </a:effectLst>
          <a:scene3d>
            <a:camera prst="isometricTopUp"/>
            <a:lightRig rig="threePt" dir="t"/>
          </a:scene3d>
          <a:sp3d extrusionH="76200"/>
        </p:spPr>
        <p:txBody>
          <a:bodyPr anchor="ctr"/>
          <a:lstStyle>
            <a:lvl1pPr marL="0" indent="0" algn="ctr">
              <a:buNone/>
              <a:defRPr baseline="0"/>
            </a:lvl1pPr>
          </a:lstStyle>
          <a:p>
            <a:r>
              <a:rPr lang="en-US"/>
              <a:t>Drag and drop picture</a:t>
            </a:r>
          </a:p>
        </p:txBody>
      </p:sp>
      <p:sp>
        <p:nvSpPr>
          <p:cNvPr id="43" name="Picture Placeholder 15"/>
          <p:cNvSpPr>
            <a:spLocks noGrp="1"/>
          </p:cNvSpPr>
          <p:nvPr>
            <p:ph type="pic" sz="quarter" idx="12" hasCustomPrompt="1"/>
          </p:nvPr>
        </p:nvSpPr>
        <p:spPr>
          <a:xfrm>
            <a:off x="-315720" y="1400109"/>
            <a:ext cx="2820557" cy="3255264"/>
          </a:xfrm>
          <a:prstGeom prst="rect">
            <a:avLst/>
          </a:prstGeom>
          <a:pattFill prst="lgGrid">
            <a:fgClr>
              <a:schemeClr val="bg1"/>
            </a:fgClr>
            <a:bgClr>
              <a:schemeClr val="tx2">
                <a:lumMod val="10000"/>
                <a:lumOff val="90000"/>
              </a:schemeClr>
            </a:bgClr>
          </a:pattFill>
          <a:ln>
            <a:noFill/>
          </a:ln>
          <a:effectLst>
            <a:outerShdw blurRad="546100" dist="495300" dir="8100000" sx="94000" sy="94000" algn="ctr" rotWithShape="0">
              <a:srgbClr val="000000">
                <a:alpha val="40000"/>
              </a:srgbClr>
            </a:outerShdw>
          </a:effectLst>
          <a:scene3d>
            <a:camera prst="isometricTopUp"/>
            <a:lightRig rig="threePt" dir="t"/>
          </a:scene3d>
          <a:sp3d extrusionH="76200"/>
        </p:spPr>
        <p:txBody>
          <a:bodyPr anchor="ctr"/>
          <a:lstStyle>
            <a:lvl1pPr marL="0" indent="0" algn="ctr">
              <a:buNone/>
              <a:defRPr baseline="0"/>
            </a:lvl1pPr>
          </a:lstStyle>
          <a:p>
            <a:r>
              <a:rPr lang="en-US"/>
              <a:t>Drag and drop picture</a:t>
            </a:r>
          </a:p>
        </p:txBody>
      </p:sp>
      <p:sp>
        <p:nvSpPr>
          <p:cNvPr id="44" name="Picture Placeholder 15"/>
          <p:cNvSpPr>
            <a:spLocks noGrp="1"/>
          </p:cNvSpPr>
          <p:nvPr>
            <p:ph type="pic" sz="quarter" idx="13" hasCustomPrompt="1"/>
          </p:nvPr>
        </p:nvSpPr>
        <p:spPr>
          <a:xfrm>
            <a:off x="1380268" y="4834086"/>
            <a:ext cx="2820557" cy="3255264"/>
          </a:xfrm>
          <a:prstGeom prst="rect">
            <a:avLst/>
          </a:prstGeom>
          <a:pattFill prst="lgGrid">
            <a:fgClr>
              <a:schemeClr val="bg1"/>
            </a:fgClr>
            <a:bgClr>
              <a:schemeClr val="tx2">
                <a:lumMod val="10000"/>
                <a:lumOff val="90000"/>
              </a:schemeClr>
            </a:bgClr>
          </a:pattFill>
          <a:ln>
            <a:noFill/>
          </a:ln>
          <a:effectLst>
            <a:outerShdw blurRad="546100" dist="495300" dir="8100000" sx="94000" sy="94000" algn="ctr" rotWithShape="0">
              <a:srgbClr val="000000">
                <a:alpha val="40000"/>
              </a:srgbClr>
            </a:outerShdw>
          </a:effectLst>
          <a:scene3d>
            <a:camera prst="isometricTopUp"/>
            <a:lightRig rig="threePt" dir="t"/>
          </a:scene3d>
          <a:sp3d extrusionH="76200"/>
        </p:spPr>
        <p:txBody>
          <a:bodyPr anchor="ctr"/>
          <a:lstStyle>
            <a:lvl1pPr marL="0" indent="0" algn="ctr">
              <a:buNone/>
              <a:defRPr baseline="0"/>
            </a:lvl1pPr>
          </a:lstStyle>
          <a:p>
            <a:r>
              <a:rPr lang="en-US"/>
              <a:t>Drag and drop picture</a:t>
            </a:r>
          </a:p>
        </p:txBody>
      </p:sp>
      <p:sp>
        <p:nvSpPr>
          <p:cNvPr id="17" name="Picture Placeholder 15"/>
          <p:cNvSpPr>
            <a:spLocks noGrp="1"/>
          </p:cNvSpPr>
          <p:nvPr>
            <p:ph type="pic" sz="quarter" idx="14" hasCustomPrompt="1"/>
          </p:nvPr>
        </p:nvSpPr>
        <p:spPr>
          <a:xfrm>
            <a:off x="-1010007" y="3422821"/>
            <a:ext cx="2820557" cy="3255264"/>
          </a:xfrm>
          <a:prstGeom prst="rect">
            <a:avLst/>
          </a:prstGeom>
          <a:pattFill prst="lgGrid">
            <a:fgClr>
              <a:schemeClr val="bg1"/>
            </a:fgClr>
            <a:bgClr>
              <a:schemeClr val="tx2">
                <a:lumMod val="10000"/>
                <a:lumOff val="90000"/>
              </a:schemeClr>
            </a:bgClr>
          </a:pattFill>
          <a:ln>
            <a:noFill/>
          </a:ln>
          <a:effectLst>
            <a:outerShdw blurRad="546100" dist="495300" dir="8100000" sx="94000" sy="94000" algn="ctr" rotWithShape="0">
              <a:srgbClr val="000000">
                <a:alpha val="40000"/>
              </a:srgbClr>
            </a:outerShdw>
          </a:effectLst>
          <a:scene3d>
            <a:camera prst="isometricTopUp"/>
            <a:lightRig rig="threePt" dir="t"/>
          </a:scene3d>
          <a:sp3d extrusionH="76200"/>
        </p:spPr>
        <p:txBody>
          <a:bodyPr anchor="ctr"/>
          <a:lstStyle>
            <a:lvl1pPr marL="0" indent="0" algn="ctr">
              <a:buNone/>
              <a:defRPr baseline="0"/>
            </a:lvl1pPr>
          </a:lstStyle>
          <a:p>
            <a:r>
              <a:rPr lang="en-US"/>
              <a:t>Drag and drop picture</a:t>
            </a:r>
          </a:p>
        </p:txBody>
      </p:sp>
    </p:spTree>
    <p:extLst>
      <p:ext uri="{BB962C8B-B14F-4D97-AF65-F5344CB8AC3E}">
        <p14:creationId xmlns:p14="http://schemas.microsoft.com/office/powerpoint/2010/main" val="664540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43"/>
                                        </p:tgtEl>
                                        <p:attrNameLst>
                                          <p:attrName>style.visibility</p:attrName>
                                        </p:attrNameLst>
                                      </p:cBhvr>
                                      <p:to>
                                        <p:strVal val="visible"/>
                                      </p:to>
                                    </p:set>
                                    <p:anim calcmode="lin" valueType="num">
                                      <p:cBhvr additive="base">
                                        <p:cTn id="7" dur="1000" fill="hold"/>
                                        <p:tgtEl>
                                          <p:spTgt spid="43"/>
                                        </p:tgtEl>
                                        <p:attrNameLst>
                                          <p:attrName>ppt_x</p:attrName>
                                        </p:attrNameLst>
                                      </p:cBhvr>
                                      <p:tavLst>
                                        <p:tav tm="0">
                                          <p:val>
                                            <p:strVal val="#ppt_x"/>
                                          </p:val>
                                        </p:tav>
                                        <p:tav tm="100000">
                                          <p:val>
                                            <p:strVal val="#ppt_x"/>
                                          </p:val>
                                        </p:tav>
                                      </p:tavLst>
                                    </p:anim>
                                    <p:anim calcmode="lin" valueType="num">
                                      <p:cBhvr additive="base">
                                        <p:cTn id="8" dur="1000" fill="hold"/>
                                        <p:tgtEl>
                                          <p:spTgt spid="43"/>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100"/>
                                  </p:stCondLst>
                                  <p:childTnLst>
                                    <p:set>
                                      <p:cBhvr>
                                        <p:cTn id="10" dur="1" fill="hold">
                                          <p:stCondLst>
                                            <p:cond delay="0"/>
                                          </p:stCondLst>
                                        </p:cTn>
                                        <p:tgtEl>
                                          <p:spTgt spid="42"/>
                                        </p:tgtEl>
                                        <p:attrNameLst>
                                          <p:attrName>style.visibility</p:attrName>
                                        </p:attrNameLst>
                                      </p:cBhvr>
                                      <p:to>
                                        <p:strVal val="visible"/>
                                      </p:to>
                                    </p:set>
                                    <p:anim calcmode="lin" valueType="num">
                                      <p:cBhvr additive="base">
                                        <p:cTn id="11" dur="1000" fill="hold"/>
                                        <p:tgtEl>
                                          <p:spTgt spid="42"/>
                                        </p:tgtEl>
                                        <p:attrNameLst>
                                          <p:attrName>ppt_x</p:attrName>
                                        </p:attrNameLst>
                                      </p:cBhvr>
                                      <p:tavLst>
                                        <p:tav tm="0">
                                          <p:val>
                                            <p:strVal val="#ppt_x"/>
                                          </p:val>
                                        </p:tav>
                                        <p:tav tm="100000">
                                          <p:val>
                                            <p:strVal val="#ppt_x"/>
                                          </p:val>
                                        </p:tav>
                                      </p:tavLst>
                                    </p:anim>
                                    <p:anim calcmode="lin" valueType="num">
                                      <p:cBhvr additive="base">
                                        <p:cTn id="12" dur="1000" fill="hold"/>
                                        <p:tgtEl>
                                          <p:spTgt spid="42"/>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200"/>
                                  </p:stCondLst>
                                  <p:childTnLst>
                                    <p:set>
                                      <p:cBhvr>
                                        <p:cTn id="14" dur="1" fill="hold">
                                          <p:stCondLst>
                                            <p:cond delay="0"/>
                                          </p:stCondLst>
                                        </p:cTn>
                                        <p:tgtEl>
                                          <p:spTgt spid="41"/>
                                        </p:tgtEl>
                                        <p:attrNameLst>
                                          <p:attrName>style.visibility</p:attrName>
                                        </p:attrNameLst>
                                      </p:cBhvr>
                                      <p:to>
                                        <p:strVal val="visible"/>
                                      </p:to>
                                    </p:set>
                                    <p:anim calcmode="lin" valueType="num">
                                      <p:cBhvr additive="base">
                                        <p:cTn id="15" dur="1000" fill="hold"/>
                                        <p:tgtEl>
                                          <p:spTgt spid="41"/>
                                        </p:tgtEl>
                                        <p:attrNameLst>
                                          <p:attrName>ppt_x</p:attrName>
                                        </p:attrNameLst>
                                      </p:cBhvr>
                                      <p:tavLst>
                                        <p:tav tm="0">
                                          <p:val>
                                            <p:strVal val="#ppt_x"/>
                                          </p:val>
                                        </p:tav>
                                        <p:tav tm="100000">
                                          <p:val>
                                            <p:strVal val="#ppt_x"/>
                                          </p:val>
                                        </p:tav>
                                      </p:tavLst>
                                    </p:anim>
                                    <p:anim calcmode="lin" valueType="num">
                                      <p:cBhvr additive="base">
                                        <p:cTn id="16" dur="1000" fill="hold"/>
                                        <p:tgtEl>
                                          <p:spTgt spid="41"/>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300"/>
                                  </p:stCondLst>
                                  <p:childTnLst>
                                    <p:set>
                                      <p:cBhvr>
                                        <p:cTn id="18" dur="1" fill="hold">
                                          <p:stCondLst>
                                            <p:cond delay="0"/>
                                          </p:stCondLst>
                                        </p:cTn>
                                        <p:tgtEl>
                                          <p:spTgt spid="17"/>
                                        </p:tgtEl>
                                        <p:attrNameLst>
                                          <p:attrName>style.visibility</p:attrName>
                                        </p:attrNameLst>
                                      </p:cBhvr>
                                      <p:to>
                                        <p:strVal val="visible"/>
                                      </p:to>
                                    </p:set>
                                    <p:anim calcmode="lin" valueType="num">
                                      <p:cBhvr additive="base">
                                        <p:cTn id="19" dur="1000" fill="hold"/>
                                        <p:tgtEl>
                                          <p:spTgt spid="17"/>
                                        </p:tgtEl>
                                        <p:attrNameLst>
                                          <p:attrName>ppt_x</p:attrName>
                                        </p:attrNameLst>
                                      </p:cBhvr>
                                      <p:tavLst>
                                        <p:tav tm="0">
                                          <p:val>
                                            <p:strVal val="#ppt_x"/>
                                          </p:val>
                                        </p:tav>
                                        <p:tav tm="100000">
                                          <p:val>
                                            <p:strVal val="#ppt_x"/>
                                          </p:val>
                                        </p:tav>
                                      </p:tavLst>
                                    </p:anim>
                                    <p:anim calcmode="lin" valueType="num">
                                      <p:cBhvr additive="base">
                                        <p:cTn id="20" dur="1000" fill="hold"/>
                                        <p:tgtEl>
                                          <p:spTgt spid="17"/>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400"/>
                                  </p:stCondLst>
                                  <p:childTnLst>
                                    <p:set>
                                      <p:cBhvr>
                                        <p:cTn id="22" dur="1" fill="hold">
                                          <p:stCondLst>
                                            <p:cond delay="0"/>
                                          </p:stCondLst>
                                        </p:cTn>
                                        <p:tgtEl>
                                          <p:spTgt spid="44"/>
                                        </p:tgtEl>
                                        <p:attrNameLst>
                                          <p:attrName>style.visibility</p:attrName>
                                        </p:attrNameLst>
                                      </p:cBhvr>
                                      <p:to>
                                        <p:strVal val="visible"/>
                                      </p:to>
                                    </p:set>
                                    <p:anim calcmode="lin" valueType="num">
                                      <p:cBhvr additive="base">
                                        <p:cTn id="23" dur="1000" fill="hold"/>
                                        <p:tgtEl>
                                          <p:spTgt spid="44"/>
                                        </p:tgtEl>
                                        <p:attrNameLst>
                                          <p:attrName>ppt_x</p:attrName>
                                        </p:attrNameLst>
                                      </p:cBhvr>
                                      <p:tavLst>
                                        <p:tav tm="0">
                                          <p:val>
                                            <p:strVal val="#ppt_x"/>
                                          </p:val>
                                        </p:tav>
                                        <p:tav tm="100000">
                                          <p:val>
                                            <p:strVal val="#ppt_x"/>
                                          </p:val>
                                        </p:tav>
                                      </p:tavLst>
                                    </p:anim>
                                    <p:anim calcmode="lin" valueType="num">
                                      <p:cBhvr additive="base">
                                        <p:cTn id="24" dur="1000" fill="hold"/>
                                        <p:tgtEl>
                                          <p:spTgt spid="4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2" grpId="0" animBg="1"/>
      <p:bldP spid="43" grpId="0" animBg="1"/>
      <p:bldP spid="44" grpId="0" animBg="1"/>
      <p:bldP spid="17" grpId="0" animBg="1"/>
    </p:bld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3399DF4-D239-4B46-A59E-3F2D266B8AC5}"/>
              </a:ext>
            </a:extLst>
          </p:cNvPr>
          <p:cNvSpPr/>
          <p:nvPr userDrawn="1"/>
        </p:nvSpPr>
        <p:spPr>
          <a:xfrm>
            <a:off x="781742" y="647700"/>
            <a:ext cx="10628516" cy="5524500"/>
          </a:xfrm>
          <a:prstGeom prst="rect">
            <a:avLst/>
          </a:prstGeom>
          <a:solidFill>
            <a:schemeClr val="accent1">
              <a:alpha val="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75"/>
          </a:p>
        </p:txBody>
      </p:sp>
    </p:spTree>
    <p:extLst>
      <p:ext uri="{BB962C8B-B14F-4D97-AF65-F5344CB8AC3E}">
        <p14:creationId xmlns:p14="http://schemas.microsoft.com/office/powerpoint/2010/main" val="1784077796"/>
      </p:ext>
    </p:extLst>
  </p:cSld>
  <p:clrMapOvr>
    <a:masterClrMapping/>
  </p:clrMapOvr>
  <p:extLst>
    <p:ext uri="{DCECCB84-F9BA-43D5-87BE-67443E8EF086}">
      <p15:sldGuideLst xmlns:p15="http://schemas.microsoft.com/office/powerpoint/2012/main">
        <p15:guide id="1" orient="horz" pos="4320">
          <p15:clr>
            <a:srgbClr val="FBAE40"/>
          </p15:clr>
        </p15:guide>
        <p15:guide id="2" pos="7681">
          <p15:clr>
            <a:srgbClr val="FBAE40"/>
          </p15:clr>
        </p15:guide>
        <p15:guide id="3" pos="985">
          <p15:clr>
            <a:srgbClr val="FBAE40"/>
          </p15:clr>
        </p15:guide>
        <p15:guide id="4" pos="14377">
          <p15:clr>
            <a:srgbClr val="FBAE4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showMasterSp="0" preserve="1" userDrawn="1">
  <p:cSld name="5_Title Slid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A83F5516-0B38-4D10-8A01-707E02BE0653}"/>
              </a:ext>
            </a:extLst>
          </p:cNvPr>
          <p:cNvSpPr>
            <a:spLocks noGrp="1"/>
          </p:cNvSpPr>
          <p:nvPr>
            <p:ph type="pic" sz="quarter" idx="11"/>
          </p:nvPr>
        </p:nvSpPr>
        <p:spPr>
          <a:xfrm>
            <a:off x="781742" y="-8246054"/>
            <a:ext cx="10628517" cy="14616112"/>
          </a:xfrm>
          <a:custGeom>
            <a:avLst/>
            <a:gdLst>
              <a:gd name="connsiteX0" fmla="*/ 0 w 21259801"/>
              <a:gd name="connsiteY0" fmla="*/ 0 h 29232224"/>
              <a:gd name="connsiteX1" fmla="*/ 21259801 w 21259801"/>
              <a:gd name="connsiteY1" fmla="*/ 0 h 29232224"/>
              <a:gd name="connsiteX2" fmla="*/ 21259801 w 21259801"/>
              <a:gd name="connsiteY2" fmla="*/ 2133600 h 29232224"/>
              <a:gd name="connsiteX3" fmla="*/ 21259801 w 21259801"/>
              <a:gd name="connsiteY3" fmla="*/ 10972800 h 29232224"/>
              <a:gd name="connsiteX4" fmla="*/ 21259801 w 21259801"/>
              <a:gd name="connsiteY4" fmla="*/ 29232224 h 29232224"/>
              <a:gd name="connsiteX5" fmla="*/ 0 w 21259801"/>
              <a:gd name="connsiteY5" fmla="*/ 29232224 h 29232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259801" h="29232224">
                <a:moveTo>
                  <a:pt x="0" y="0"/>
                </a:moveTo>
                <a:lnTo>
                  <a:pt x="21259801" y="0"/>
                </a:lnTo>
                <a:lnTo>
                  <a:pt x="21259801" y="2133600"/>
                </a:lnTo>
                <a:lnTo>
                  <a:pt x="21259801" y="10972800"/>
                </a:lnTo>
                <a:lnTo>
                  <a:pt x="21259801" y="29232224"/>
                </a:lnTo>
                <a:lnTo>
                  <a:pt x="0" y="29232224"/>
                </a:lnTo>
                <a:close/>
              </a:path>
            </a:pathLst>
          </a:custGeom>
          <a:pattFill prst="pct60">
            <a:fgClr>
              <a:schemeClr val="bg1"/>
            </a:fgClr>
            <a:bgClr>
              <a:schemeClr val="bg1">
                <a:lumMod val="85000"/>
              </a:schemeClr>
            </a:bgClr>
          </a:pattFill>
          <a:ln>
            <a:noFill/>
          </a:ln>
          <a:effectLst/>
        </p:spPr>
        <p:txBody>
          <a:bodyPr wrap="square" anchor="ctr">
            <a:noAutofit/>
          </a:bodyPr>
          <a:lstStyle>
            <a:lvl1pPr marL="0" indent="0" algn="ctr">
              <a:buFontTx/>
              <a:buNone/>
              <a:defRPr sz="900"/>
            </a:lvl1pPr>
          </a:lstStyle>
          <a:p>
            <a:endParaRPr lang="en-US"/>
          </a:p>
        </p:txBody>
      </p:sp>
    </p:spTree>
    <p:extLst>
      <p:ext uri="{BB962C8B-B14F-4D97-AF65-F5344CB8AC3E}">
        <p14:creationId xmlns:p14="http://schemas.microsoft.com/office/powerpoint/2010/main" val="4290806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decel="100000" autoRev="1" fill="hold" grpId="0" nodeType="withEffect">
                                  <p:stCondLst>
                                    <p:cond delay="0"/>
                                  </p:stCondLst>
                                  <p:childTnLst>
                                    <p:animMotion origin="layout" path="M 5.55112E-17 -5E-6 L 5.55112E-17 1.32119 " pathEditMode="relative" rAng="0" ptsTypes="AA">
                                      <p:cBhvr>
                                        <p:cTn id="6" dur="16000" fill="hold"/>
                                        <p:tgtEl>
                                          <p:spTgt spid="6"/>
                                        </p:tgtEl>
                                        <p:attrNameLst>
                                          <p:attrName>ppt_x</p:attrName>
                                          <p:attrName>ppt_y</p:attrName>
                                        </p:attrNameLst>
                                      </p:cBhvr>
                                      <p:rCtr x="0" y="6605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extLst>
    <p:ext uri="{DCECCB84-F9BA-43D5-87BE-67443E8EF086}">
      <p15:sldGuideLst xmlns:p15="http://schemas.microsoft.com/office/powerpoint/2012/main">
        <p15:guide id="1" orient="horz" pos="4320">
          <p15:clr>
            <a:srgbClr val="FBAE40"/>
          </p15:clr>
        </p15:guide>
        <p15:guide id="2" pos="7681">
          <p15:clr>
            <a:srgbClr val="FBAE40"/>
          </p15:clr>
        </p15:guide>
        <p15:guide id="3" pos="985">
          <p15:clr>
            <a:srgbClr val="FBAE40"/>
          </p15:clr>
        </p15:guide>
        <p15:guide id="4" pos="14377">
          <p15:clr>
            <a:srgbClr val="FBAE4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showMasterSp="0" preserve="1" userDrawn="1">
  <p:cSld name="4_Title Sl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3399DF4-D239-4B46-A59E-3F2D266B8AC5}"/>
              </a:ext>
            </a:extLst>
          </p:cNvPr>
          <p:cNvSpPr/>
          <p:nvPr userDrawn="1"/>
        </p:nvSpPr>
        <p:spPr>
          <a:xfrm>
            <a:off x="781742" y="666750"/>
            <a:ext cx="10628516" cy="5524500"/>
          </a:xfrm>
          <a:prstGeom prst="rect">
            <a:avLst/>
          </a:prstGeom>
          <a:solidFill>
            <a:schemeClr val="accent1">
              <a:alpha val="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75"/>
          </a:p>
        </p:txBody>
      </p:sp>
      <p:sp>
        <p:nvSpPr>
          <p:cNvPr id="21" name="Picture Placeholder 20">
            <a:extLst>
              <a:ext uri="{FF2B5EF4-FFF2-40B4-BE49-F238E27FC236}">
                <a16:creationId xmlns:a16="http://schemas.microsoft.com/office/drawing/2014/main" id="{92263DCA-1DEE-49D2-80CB-CF9032EF06FE}"/>
              </a:ext>
            </a:extLst>
          </p:cNvPr>
          <p:cNvSpPr>
            <a:spLocks noGrp="1"/>
          </p:cNvSpPr>
          <p:nvPr>
            <p:ph type="pic" sz="quarter" idx="13"/>
          </p:nvPr>
        </p:nvSpPr>
        <p:spPr>
          <a:xfrm>
            <a:off x="1514278" y="1340750"/>
            <a:ext cx="1438088" cy="1298864"/>
          </a:xfrm>
          <a:custGeom>
            <a:avLst/>
            <a:gdLst>
              <a:gd name="connsiteX0" fmla="*/ 0 w 2876550"/>
              <a:gd name="connsiteY0" fmla="*/ 0 h 3143250"/>
              <a:gd name="connsiteX1" fmla="*/ 2876550 w 2876550"/>
              <a:gd name="connsiteY1" fmla="*/ 0 h 3143250"/>
              <a:gd name="connsiteX2" fmla="*/ 2876550 w 2876550"/>
              <a:gd name="connsiteY2" fmla="*/ 3143250 h 3143250"/>
              <a:gd name="connsiteX3" fmla="*/ 0 w 2876550"/>
              <a:gd name="connsiteY3" fmla="*/ 3143250 h 3143250"/>
            </a:gdLst>
            <a:ahLst/>
            <a:cxnLst>
              <a:cxn ang="0">
                <a:pos x="connsiteX0" y="connsiteY0"/>
              </a:cxn>
              <a:cxn ang="0">
                <a:pos x="connsiteX1" y="connsiteY1"/>
              </a:cxn>
              <a:cxn ang="0">
                <a:pos x="connsiteX2" y="connsiteY2"/>
              </a:cxn>
              <a:cxn ang="0">
                <a:pos x="connsiteX3" y="connsiteY3"/>
              </a:cxn>
            </a:cxnLst>
            <a:rect l="l" t="t" r="r" b="b"/>
            <a:pathLst>
              <a:path w="2876550" h="3143250">
                <a:moveTo>
                  <a:pt x="0" y="0"/>
                </a:moveTo>
                <a:lnTo>
                  <a:pt x="2876550" y="0"/>
                </a:lnTo>
                <a:lnTo>
                  <a:pt x="2876550" y="3143250"/>
                </a:lnTo>
                <a:lnTo>
                  <a:pt x="0" y="3143250"/>
                </a:lnTo>
                <a:close/>
              </a:path>
            </a:pathLst>
          </a:custGeom>
          <a:pattFill prst="pct60">
            <a:fgClr>
              <a:schemeClr val="bg1"/>
            </a:fgClr>
            <a:bgClr>
              <a:schemeClr val="bg1">
                <a:lumMod val="85000"/>
              </a:schemeClr>
            </a:bgClr>
          </a:pattFill>
          <a:effectLst>
            <a:outerShdw blurRad="660400" dist="190500" dir="5400000" algn="t" rotWithShape="0">
              <a:schemeClr val="accent1">
                <a:alpha val="40000"/>
              </a:schemeClr>
            </a:outerShdw>
          </a:effectLst>
        </p:spPr>
        <p:txBody>
          <a:bodyPr wrap="square" anchor="ctr">
            <a:noAutofit/>
          </a:bodyPr>
          <a:lstStyle>
            <a:lvl1pPr marL="0" indent="0" algn="ctr">
              <a:buFontTx/>
              <a:buNone/>
              <a:defRPr sz="900"/>
            </a:lvl1pPr>
          </a:lstStyle>
          <a:p>
            <a:endParaRPr lang="en-US"/>
          </a:p>
        </p:txBody>
      </p:sp>
      <p:sp>
        <p:nvSpPr>
          <p:cNvPr id="22" name="Picture Placeholder 21">
            <a:extLst>
              <a:ext uri="{FF2B5EF4-FFF2-40B4-BE49-F238E27FC236}">
                <a16:creationId xmlns:a16="http://schemas.microsoft.com/office/drawing/2014/main" id="{743896C4-BC14-436C-ADB0-09DC41D72F17}"/>
              </a:ext>
            </a:extLst>
          </p:cNvPr>
          <p:cNvSpPr>
            <a:spLocks noGrp="1"/>
          </p:cNvSpPr>
          <p:nvPr>
            <p:ph type="pic" sz="quarter" idx="14"/>
          </p:nvPr>
        </p:nvSpPr>
        <p:spPr>
          <a:xfrm>
            <a:off x="4089397" y="1340750"/>
            <a:ext cx="1438088" cy="1298864"/>
          </a:xfrm>
          <a:custGeom>
            <a:avLst/>
            <a:gdLst>
              <a:gd name="connsiteX0" fmla="*/ 0 w 2876550"/>
              <a:gd name="connsiteY0" fmla="*/ 0 h 3143250"/>
              <a:gd name="connsiteX1" fmla="*/ 2876550 w 2876550"/>
              <a:gd name="connsiteY1" fmla="*/ 0 h 3143250"/>
              <a:gd name="connsiteX2" fmla="*/ 2876550 w 2876550"/>
              <a:gd name="connsiteY2" fmla="*/ 3143250 h 3143250"/>
              <a:gd name="connsiteX3" fmla="*/ 0 w 2876550"/>
              <a:gd name="connsiteY3" fmla="*/ 3143250 h 3143250"/>
            </a:gdLst>
            <a:ahLst/>
            <a:cxnLst>
              <a:cxn ang="0">
                <a:pos x="connsiteX0" y="connsiteY0"/>
              </a:cxn>
              <a:cxn ang="0">
                <a:pos x="connsiteX1" y="connsiteY1"/>
              </a:cxn>
              <a:cxn ang="0">
                <a:pos x="connsiteX2" y="connsiteY2"/>
              </a:cxn>
              <a:cxn ang="0">
                <a:pos x="connsiteX3" y="connsiteY3"/>
              </a:cxn>
            </a:cxnLst>
            <a:rect l="l" t="t" r="r" b="b"/>
            <a:pathLst>
              <a:path w="2876550" h="3143250">
                <a:moveTo>
                  <a:pt x="0" y="0"/>
                </a:moveTo>
                <a:lnTo>
                  <a:pt x="2876550" y="0"/>
                </a:lnTo>
                <a:lnTo>
                  <a:pt x="2876550" y="3143250"/>
                </a:lnTo>
                <a:lnTo>
                  <a:pt x="0" y="3143250"/>
                </a:lnTo>
                <a:close/>
              </a:path>
            </a:pathLst>
          </a:custGeom>
          <a:pattFill prst="pct60">
            <a:fgClr>
              <a:schemeClr val="bg1"/>
            </a:fgClr>
            <a:bgClr>
              <a:schemeClr val="bg1">
                <a:lumMod val="85000"/>
              </a:schemeClr>
            </a:bgClr>
          </a:pattFill>
          <a:effectLst>
            <a:outerShdw blurRad="660400" dist="190500" dir="5400000" algn="t" rotWithShape="0">
              <a:schemeClr val="accent1">
                <a:alpha val="40000"/>
              </a:schemeClr>
            </a:outerShdw>
          </a:effectLst>
        </p:spPr>
        <p:txBody>
          <a:bodyPr wrap="square" anchor="ctr">
            <a:noAutofit/>
          </a:bodyPr>
          <a:lstStyle>
            <a:lvl1pPr marL="0" indent="0" algn="ctr">
              <a:buFontTx/>
              <a:buNone/>
              <a:defRPr sz="900"/>
            </a:lvl1pPr>
          </a:lstStyle>
          <a:p>
            <a:endParaRPr lang="en-US"/>
          </a:p>
        </p:txBody>
      </p:sp>
      <p:sp>
        <p:nvSpPr>
          <p:cNvPr id="23" name="Picture Placeholder 22">
            <a:extLst>
              <a:ext uri="{FF2B5EF4-FFF2-40B4-BE49-F238E27FC236}">
                <a16:creationId xmlns:a16="http://schemas.microsoft.com/office/drawing/2014/main" id="{0A1AA56A-4341-4938-9A18-9B4699C88FDC}"/>
              </a:ext>
            </a:extLst>
          </p:cNvPr>
          <p:cNvSpPr>
            <a:spLocks noGrp="1"/>
          </p:cNvSpPr>
          <p:nvPr>
            <p:ph type="pic" sz="quarter" idx="15"/>
          </p:nvPr>
        </p:nvSpPr>
        <p:spPr>
          <a:xfrm>
            <a:off x="6664516" y="1340750"/>
            <a:ext cx="1438088" cy="1298864"/>
          </a:xfrm>
          <a:custGeom>
            <a:avLst/>
            <a:gdLst>
              <a:gd name="connsiteX0" fmla="*/ 0 w 2876550"/>
              <a:gd name="connsiteY0" fmla="*/ 0 h 3143250"/>
              <a:gd name="connsiteX1" fmla="*/ 2876550 w 2876550"/>
              <a:gd name="connsiteY1" fmla="*/ 0 h 3143250"/>
              <a:gd name="connsiteX2" fmla="*/ 2876550 w 2876550"/>
              <a:gd name="connsiteY2" fmla="*/ 3143250 h 3143250"/>
              <a:gd name="connsiteX3" fmla="*/ 0 w 2876550"/>
              <a:gd name="connsiteY3" fmla="*/ 3143250 h 3143250"/>
            </a:gdLst>
            <a:ahLst/>
            <a:cxnLst>
              <a:cxn ang="0">
                <a:pos x="connsiteX0" y="connsiteY0"/>
              </a:cxn>
              <a:cxn ang="0">
                <a:pos x="connsiteX1" y="connsiteY1"/>
              </a:cxn>
              <a:cxn ang="0">
                <a:pos x="connsiteX2" y="connsiteY2"/>
              </a:cxn>
              <a:cxn ang="0">
                <a:pos x="connsiteX3" y="connsiteY3"/>
              </a:cxn>
            </a:cxnLst>
            <a:rect l="l" t="t" r="r" b="b"/>
            <a:pathLst>
              <a:path w="2876550" h="3143250">
                <a:moveTo>
                  <a:pt x="0" y="0"/>
                </a:moveTo>
                <a:lnTo>
                  <a:pt x="2876550" y="0"/>
                </a:lnTo>
                <a:lnTo>
                  <a:pt x="2876550" y="3143250"/>
                </a:lnTo>
                <a:lnTo>
                  <a:pt x="0" y="3143250"/>
                </a:lnTo>
                <a:close/>
              </a:path>
            </a:pathLst>
          </a:custGeom>
          <a:pattFill prst="pct60">
            <a:fgClr>
              <a:schemeClr val="bg1"/>
            </a:fgClr>
            <a:bgClr>
              <a:schemeClr val="bg1">
                <a:lumMod val="85000"/>
              </a:schemeClr>
            </a:bgClr>
          </a:pattFill>
          <a:effectLst>
            <a:outerShdw blurRad="660400" dist="190500" dir="5400000" algn="t" rotWithShape="0">
              <a:schemeClr val="accent1">
                <a:alpha val="40000"/>
              </a:schemeClr>
            </a:outerShdw>
          </a:effectLst>
        </p:spPr>
        <p:txBody>
          <a:bodyPr wrap="square" anchor="ctr">
            <a:noAutofit/>
          </a:bodyPr>
          <a:lstStyle>
            <a:lvl1pPr marL="0" indent="0" algn="ctr">
              <a:buFontTx/>
              <a:buNone/>
              <a:defRPr sz="900"/>
            </a:lvl1pPr>
          </a:lstStyle>
          <a:p>
            <a:endParaRPr lang="en-US"/>
          </a:p>
        </p:txBody>
      </p:sp>
      <p:sp>
        <p:nvSpPr>
          <p:cNvPr id="24" name="Picture Placeholder 23">
            <a:extLst>
              <a:ext uri="{FF2B5EF4-FFF2-40B4-BE49-F238E27FC236}">
                <a16:creationId xmlns:a16="http://schemas.microsoft.com/office/drawing/2014/main" id="{DAF6D4B1-9881-4261-92C1-B717CE6B512B}"/>
              </a:ext>
            </a:extLst>
          </p:cNvPr>
          <p:cNvSpPr>
            <a:spLocks noGrp="1"/>
          </p:cNvSpPr>
          <p:nvPr>
            <p:ph type="pic" sz="quarter" idx="16"/>
          </p:nvPr>
        </p:nvSpPr>
        <p:spPr>
          <a:xfrm>
            <a:off x="9239635" y="1340750"/>
            <a:ext cx="1438088" cy="1298864"/>
          </a:xfrm>
          <a:custGeom>
            <a:avLst/>
            <a:gdLst>
              <a:gd name="connsiteX0" fmla="*/ 0 w 2876550"/>
              <a:gd name="connsiteY0" fmla="*/ 0 h 3143250"/>
              <a:gd name="connsiteX1" fmla="*/ 2876550 w 2876550"/>
              <a:gd name="connsiteY1" fmla="*/ 0 h 3143250"/>
              <a:gd name="connsiteX2" fmla="*/ 2876550 w 2876550"/>
              <a:gd name="connsiteY2" fmla="*/ 3143250 h 3143250"/>
              <a:gd name="connsiteX3" fmla="*/ 0 w 2876550"/>
              <a:gd name="connsiteY3" fmla="*/ 3143250 h 3143250"/>
            </a:gdLst>
            <a:ahLst/>
            <a:cxnLst>
              <a:cxn ang="0">
                <a:pos x="connsiteX0" y="connsiteY0"/>
              </a:cxn>
              <a:cxn ang="0">
                <a:pos x="connsiteX1" y="connsiteY1"/>
              </a:cxn>
              <a:cxn ang="0">
                <a:pos x="connsiteX2" y="connsiteY2"/>
              </a:cxn>
              <a:cxn ang="0">
                <a:pos x="connsiteX3" y="connsiteY3"/>
              </a:cxn>
            </a:cxnLst>
            <a:rect l="l" t="t" r="r" b="b"/>
            <a:pathLst>
              <a:path w="2876550" h="3143250">
                <a:moveTo>
                  <a:pt x="0" y="0"/>
                </a:moveTo>
                <a:lnTo>
                  <a:pt x="2876550" y="0"/>
                </a:lnTo>
                <a:lnTo>
                  <a:pt x="2876550" y="3143250"/>
                </a:lnTo>
                <a:lnTo>
                  <a:pt x="0" y="3143250"/>
                </a:lnTo>
                <a:close/>
              </a:path>
            </a:pathLst>
          </a:custGeom>
          <a:pattFill prst="pct60">
            <a:fgClr>
              <a:schemeClr val="bg1"/>
            </a:fgClr>
            <a:bgClr>
              <a:schemeClr val="bg1">
                <a:lumMod val="85000"/>
              </a:schemeClr>
            </a:bgClr>
          </a:pattFill>
          <a:effectLst>
            <a:outerShdw blurRad="660400" dist="190500" dir="5400000" algn="t" rotWithShape="0">
              <a:schemeClr val="accent1">
                <a:alpha val="40000"/>
              </a:schemeClr>
            </a:outerShdw>
          </a:effectLst>
        </p:spPr>
        <p:txBody>
          <a:bodyPr wrap="square" anchor="ctr">
            <a:noAutofit/>
          </a:bodyPr>
          <a:lstStyle>
            <a:lvl1pPr marL="0" indent="0" algn="ctr">
              <a:buFontTx/>
              <a:buNone/>
              <a:defRPr sz="900"/>
            </a:lvl1pPr>
          </a:lstStyle>
          <a:p>
            <a:endParaRPr lang="en-US"/>
          </a:p>
        </p:txBody>
      </p:sp>
      <p:sp>
        <p:nvSpPr>
          <p:cNvPr id="25" name="Picture Placeholder 24">
            <a:extLst>
              <a:ext uri="{FF2B5EF4-FFF2-40B4-BE49-F238E27FC236}">
                <a16:creationId xmlns:a16="http://schemas.microsoft.com/office/drawing/2014/main" id="{4E6DD8C9-03BB-49E3-A9B8-A0EFEABFBD22}"/>
              </a:ext>
            </a:extLst>
          </p:cNvPr>
          <p:cNvSpPr>
            <a:spLocks noGrp="1"/>
          </p:cNvSpPr>
          <p:nvPr>
            <p:ph type="pic" sz="quarter" idx="17"/>
          </p:nvPr>
        </p:nvSpPr>
        <p:spPr>
          <a:xfrm>
            <a:off x="1514278" y="3469191"/>
            <a:ext cx="1438088" cy="1298864"/>
          </a:xfrm>
          <a:custGeom>
            <a:avLst/>
            <a:gdLst>
              <a:gd name="connsiteX0" fmla="*/ 0 w 2876550"/>
              <a:gd name="connsiteY0" fmla="*/ 0 h 3143250"/>
              <a:gd name="connsiteX1" fmla="*/ 2876550 w 2876550"/>
              <a:gd name="connsiteY1" fmla="*/ 0 h 3143250"/>
              <a:gd name="connsiteX2" fmla="*/ 2876550 w 2876550"/>
              <a:gd name="connsiteY2" fmla="*/ 3143250 h 3143250"/>
              <a:gd name="connsiteX3" fmla="*/ 0 w 2876550"/>
              <a:gd name="connsiteY3" fmla="*/ 3143250 h 3143250"/>
            </a:gdLst>
            <a:ahLst/>
            <a:cxnLst>
              <a:cxn ang="0">
                <a:pos x="connsiteX0" y="connsiteY0"/>
              </a:cxn>
              <a:cxn ang="0">
                <a:pos x="connsiteX1" y="connsiteY1"/>
              </a:cxn>
              <a:cxn ang="0">
                <a:pos x="connsiteX2" y="connsiteY2"/>
              </a:cxn>
              <a:cxn ang="0">
                <a:pos x="connsiteX3" y="connsiteY3"/>
              </a:cxn>
            </a:cxnLst>
            <a:rect l="l" t="t" r="r" b="b"/>
            <a:pathLst>
              <a:path w="2876550" h="3143250">
                <a:moveTo>
                  <a:pt x="0" y="0"/>
                </a:moveTo>
                <a:lnTo>
                  <a:pt x="2876550" y="0"/>
                </a:lnTo>
                <a:lnTo>
                  <a:pt x="2876550" y="3143250"/>
                </a:lnTo>
                <a:lnTo>
                  <a:pt x="0" y="3143250"/>
                </a:lnTo>
                <a:close/>
              </a:path>
            </a:pathLst>
          </a:custGeom>
          <a:pattFill prst="pct60">
            <a:fgClr>
              <a:schemeClr val="bg1"/>
            </a:fgClr>
            <a:bgClr>
              <a:schemeClr val="bg1">
                <a:lumMod val="85000"/>
              </a:schemeClr>
            </a:bgClr>
          </a:pattFill>
          <a:effectLst>
            <a:outerShdw blurRad="660400" dist="190500" dir="5400000" algn="t" rotWithShape="0">
              <a:schemeClr val="accent1">
                <a:alpha val="40000"/>
              </a:schemeClr>
            </a:outerShdw>
          </a:effectLst>
        </p:spPr>
        <p:txBody>
          <a:bodyPr wrap="square" anchor="ctr">
            <a:noAutofit/>
          </a:bodyPr>
          <a:lstStyle>
            <a:lvl1pPr marL="0" indent="0" algn="ctr">
              <a:buFontTx/>
              <a:buNone/>
              <a:defRPr sz="900"/>
            </a:lvl1pPr>
          </a:lstStyle>
          <a:p>
            <a:endParaRPr lang="en-US"/>
          </a:p>
        </p:txBody>
      </p:sp>
      <p:sp>
        <p:nvSpPr>
          <p:cNvPr id="26" name="Picture Placeholder 25">
            <a:extLst>
              <a:ext uri="{FF2B5EF4-FFF2-40B4-BE49-F238E27FC236}">
                <a16:creationId xmlns:a16="http://schemas.microsoft.com/office/drawing/2014/main" id="{DFAB2594-68AE-46A3-9D9A-148C9A705C00}"/>
              </a:ext>
            </a:extLst>
          </p:cNvPr>
          <p:cNvSpPr>
            <a:spLocks noGrp="1"/>
          </p:cNvSpPr>
          <p:nvPr>
            <p:ph type="pic" sz="quarter" idx="18"/>
          </p:nvPr>
        </p:nvSpPr>
        <p:spPr>
          <a:xfrm>
            <a:off x="4089397" y="3469191"/>
            <a:ext cx="1438088" cy="1298864"/>
          </a:xfrm>
          <a:custGeom>
            <a:avLst/>
            <a:gdLst>
              <a:gd name="connsiteX0" fmla="*/ 0 w 2876550"/>
              <a:gd name="connsiteY0" fmla="*/ 0 h 3143250"/>
              <a:gd name="connsiteX1" fmla="*/ 2876550 w 2876550"/>
              <a:gd name="connsiteY1" fmla="*/ 0 h 3143250"/>
              <a:gd name="connsiteX2" fmla="*/ 2876550 w 2876550"/>
              <a:gd name="connsiteY2" fmla="*/ 3143250 h 3143250"/>
              <a:gd name="connsiteX3" fmla="*/ 0 w 2876550"/>
              <a:gd name="connsiteY3" fmla="*/ 3143250 h 3143250"/>
            </a:gdLst>
            <a:ahLst/>
            <a:cxnLst>
              <a:cxn ang="0">
                <a:pos x="connsiteX0" y="connsiteY0"/>
              </a:cxn>
              <a:cxn ang="0">
                <a:pos x="connsiteX1" y="connsiteY1"/>
              </a:cxn>
              <a:cxn ang="0">
                <a:pos x="connsiteX2" y="connsiteY2"/>
              </a:cxn>
              <a:cxn ang="0">
                <a:pos x="connsiteX3" y="connsiteY3"/>
              </a:cxn>
            </a:cxnLst>
            <a:rect l="l" t="t" r="r" b="b"/>
            <a:pathLst>
              <a:path w="2876550" h="3143250">
                <a:moveTo>
                  <a:pt x="0" y="0"/>
                </a:moveTo>
                <a:lnTo>
                  <a:pt x="2876550" y="0"/>
                </a:lnTo>
                <a:lnTo>
                  <a:pt x="2876550" y="3143250"/>
                </a:lnTo>
                <a:lnTo>
                  <a:pt x="0" y="3143250"/>
                </a:lnTo>
                <a:close/>
              </a:path>
            </a:pathLst>
          </a:custGeom>
          <a:pattFill prst="pct60">
            <a:fgClr>
              <a:schemeClr val="bg1"/>
            </a:fgClr>
            <a:bgClr>
              <a:schemeClr val="bg1">
                <a:lumMod val="85000"/>
              </a:schemeClr>
            </a:bgClr>
          </a:pattFill>
          <a:effectLst>
            <a:outerShdw blurRad="660400" dist="190500" dir="5400000" algn="t" rotWithShape="0">
              <a:schemeClr val="accent1">
                <a:alpha val="40000"/>
              </a:schemeClr>
            </a:outerShdw>
          </a:effectLst>
        </p:spPr>
        <p:txBody>
          <a:bodyPr wrap="square" anchor="ctr">
            <a:noAutofit/>
          </a:bodyPr>
          <a:lstStyle>
            <a:lvl1pPr marL="0" indent="0" algn="ctr">
              <a:buFontTx/>
              <a:buNone/>
              <a:defRPr sz="900"/>
            </a:lvl1pPr>
          </a:lstStyle>
          <a:p>
            <a:endParaRPr lang="en-US"/>
          </a:p>
        </p:txBody>
      </p:sp>
      <p:sp>
        <p:nvSpPr>
          <p:cNvPr id="27" name="Picture Placeholder 26">
            <a:extLst>
              <a:ext uri="{FF2B5EF4-FFF2-40B4-BE49-F238E27FC236}">
                <a16:creationId xmlns:a16="http://schemas.microsoft.com/office/drawing/2014/main" id="{5DF9FA7A-DB60-4682-8CAB-2AC84C80FAD2}"/>
              </a:ext>
            </a:extLst>
          </p:cNvPr>
          <p:cNvSpPr>
            <a:spLocks noGrp="1"/>
          </p:cNvSpPr>
          <p:nvPr>
            <p:ph type="pic" sz="quarter" idx="19"/>
          </p:nvPr>
        </p:nvSpPr>
        <p:spPr>
          <a:xfrm>
            <a:off x="6664516" y="3469191"/>
            <a:ext cx="1438088" cy="1298864"/>
          </a:xfrm>
          <a:custGeom>
            <a:avLst/>
            <a:gdLst>
              <a:gd name="connsiteX0" fmla="*/ 0 w 2876550"/>
              <a:gd name="connsiteY0" fmla="*/ 0 h 3143250"/>
              <a:gd name="connsiteX1" fmla="*/ 2876550 w 2876550"/>
              <a:gd name="connsiteY1" fmla="*/ 0 h 3143250"/>
              <a:gd name="connsiteX2" fmla="*/ 2876550 w 2876550"/>
              <a:gd name="connsiteY2" fmla="*/ 3143250 h 3143250"/>
              <a:gd name="connsiteX3" fmla="*/ 0 w 2876550"/>
              <a:gd name="connsiteY3" fmla="*/ 3143250 h 3143250"/>
            </a:gdLst>
            <a:ahLst/>
            <a:cxnLst>
              <a:cxn ang="0">
                <a:pos x="connsiteX0" y="connsiteY0"/>
              </a:cxn>
              <a:cxn ang="0">
                <a:pos x="connsiteX1" y="connsiteY1"/>
              </a:cxn>
              <a:cxn ang="0">
                <a:pos x="connsiteX2" y="connsiteY2"/>
              </a:cxn>
              <a:cxn ang="0">
                <a:pos x="connsiteX3" y="connsiteY3"/>
              </a:cxn>
            </a:cxnLst>
            <a:rect l="l" t="t" r="r" b="b"/>
            <a:pathLst>
              <a:path w="2876550" h="3143250">
                <a:moveTo>
                  <a:pt x="0" y="0"/>
                </a:moveTo>
                <a:lnTo>
                  <a:pt x="2876550" y="0"/>
                </a:lnTo>
                <a:lnTo>
                  <a:pt x="2876550" y="3143250"/>
                </a:lnTo>
                <a:lnTo>
                  <a:pt x="0" y="3143250"/>
                </a:lnTo>
                <a:close/>
              </a:path>
            </a:pathLst>
          </a:custGeom>
          <a:pattFill prst="pct60">
            <a:fgClr>
              <a:schemeClr val="bg1"/>
            </a:fgClr>
            <a:bgClr>
              <a:schemeClr val="bg1">
                <a:lumMod val="85000"/>
              </a:schemeClr>
            </a:bgClr>
          </a:pattFill>
          <a:effectLst>
            <a:outerShdw blurRad="660400" dist="190500" dir="5400000" algn="t" rotWithShape="0">
              <a:schemeClr val="accent1">
                <a:alpha val="40000"/>
              </a:schemeClr>
            </a:outerShdw>
          </a:effectLst>
        </p:spPr>
        <p:txBody>
          <a:bodyPr wrap="square" anchor="ctr">
            <a:noAutofit/>
          </a:bodyPr>
          <a:lstStyle>
            <a:lvl1pPr marL="0" indent="0" algn="ctr">
              <a:buFontTx/>
              <a:buNone/>
              <a:defRPr sz="900"/>
            </a:lvl1pPr>
          </a:lstStyle>
          <a:p>
            <a:endParaRPr lang="en-US"/>
          </a:p>
        </p:txBody>
      </p:sp>
      <p:sp>
        <p:nvSpPr>
          <p:cNvPr id="28" name="Picture Placeholder 27">
            <a:extLst>
              <a:ext uri="{FF2B5EF4-FFF2-40B4-BE49-F238E27FC236}">
                <a16:creationId xmlns:a16="http://schemas.microsoft.com/office/drawing/2014/main" id="{16669351-C444-4EC3-976D-DAFD767ED96C}"/>
              </a:ext>
            </a:extLst>
          </p:cNvPr>
          <p:cNvSpPr>
            <a:spLocks noGrp="1"/>
          </p:cNvSpPr>
          <p:nvPr>
            <p:ph type="pic" sz="quarter" idx="20"/>
          </p:nvPr>
        </p:nvSpPr>
        <p:spPr>
          <a:xfrm>
            <a:off x="9239635" y="3469191"/>
            <a:ext cx="1438088" cy="1298864"/>
          </a:xfrm>
          <a:custGeom>
            <a:avLst/>
            <a:gdLst>
              <a:gd name="connsiteX0" fmla="*/ 0 w 2876550"/>
              <a:gd name="connsiteY0" fmla="*/ 0 h 3143250"/>
              <a:gd name="connsiteX1" fmla="*/ 2876550 w 2876550"/>
              <a:gd name="connsiteY1" fmla="*/ 0 h 3143250"/>
              <a:gd name="connsiteX2" fmla="*/ 2876550 w 2876550"/>
              <a:gd name="connsiteY2" fmla="*/ 3143250 h 3143250"/>
              <a:gd name="connsiteX3" fmla="*/ 0 w 2876550"/>
              <a:gd name="connsiteY3" fmla="*/ 3143250 h 3143250"/>
            </a:gdLst>
            <a:ahLst/>
            <a:cxnLst>
              <a:cxn ang="0">
                <a:pos x="connsiteX0" y="connsiteY0"/>
              </a:cxn>
              <a:cxn ang="0">
                <a:pos x="connsiteX1" y="connsiteY1"/>
              </a:cxn>
              <a:cxn ang="0">
                <a:pos x="connsiteX2" y="connsiteY2"/>
              </a:cxn>
              <a:cxn ang="0">
                <a:pos x="connsiteX3" y="connsiteY3"/>
              </a:cxn>
            </a:cxnLst>
            <a:rect l="l" t="t" r="r" b="b"/>
            <a:pathLst>
              <a:path w="2876550" h="3143250">
                <a:moveTo>
                  <a:pt x="0" y="0"/>
                </a:moveTo>
                <a:lnTo>
                  <a:pt x="2876550" y="0"/>
                </a:lnTo>
                <a:lnTo>
                  <a:pt x="2876550" y="3143250"/>
                </a:lnTo>
                <a:lnTo>
                  <a:pt x="0" y="3143250"/>
                </a:lnTo>
                <a:close/>
              </a:path>
            </a:pathLst>
          </a:custGeom>
          <a:pattFill prst="pct60">
            <a:fgClr>
              <a:schemeClr val="bg1"/>
            </a:fgClr>
            <a:bgClr>
              <a:schemeClr val="bg1">
                <a:lumMod val="85000"/>
              </a:schemeClr>
            </a:bgClr>
          </a:pattFill>
          <a:effectLst>
            <a:outerShdw blurRad="660400" dist="190500" dir="5400000" algn="t" rotWithShape="0">
              <a:schemeClr val="accent1">
                <a:alpha val="40000"/>
              </a:schemeClr>
            </a:outerShdw>
          </a:effectLst>
        </p:spPr>
        <p:txBody>
          <a:bodyPr wrap="square" anchor="ctr">
            <a:noAutofit/>
          </a:bodyPr>
          <a:lstStyle>
            <a:lvl1pPr marL="0" indent="0" algn="ctr">
              <a:buFontTx/>
              <a:buNone/>
              <a:defRPr sz="900"/>
            </a:lvl1pPr>
          </a:lstStyle>
          <a:p>
            <a:endParaRPr lang="en-US"/>
          </a:p>
        </p:txBody>
      </p:sp>
    </p:spTree>
    <p:extLst>
      <p:ext uri="{BB962C8B-B14F-4D97-AF65-F5344CB8AC3E}">
        <p14:creationId xmlns:p14="http://schemas.microsoft.com/office/powerpoint/2010/main" val="3298774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1000" fill="hold"/>
                                        <p:tgtEl>
                                          <p:spTgt spid="21"/>
                                        </p:tgtEl>
                                        <p:attrNameLst>
                                          <p:attrName>ppt_x</p:attrName>
                                        </p:attrNameLst>
                                      </p:cBhvr>
                                      <p:tavLst>
                                        <p:tav tm="0">
                                          <p:val>
                                            <p:strVal val="1+#ppt_w/2"/>
                                          </p:val>
                                        </p:tav>
                                        <p:tav tm="100000">
                                          <p:val>
                                            <p:strVal val="#ppt_x"/>
                                          </p:val>
                                        </p:tav>
                                      </p:tavLst>
                                    </p:anim>
                                    <p:anim calcmode="lin" valueType="num">
                                      <p:cBhvr additive="base">
                                        <p:cTn id="8" dur="1000" fill="hold"/>
                                        <p:tgtEl>
                                          <p:spTgt spid="21"/>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100"/>
                                  </p:stCondLst>
                                  <p:childTnLst>
                                    <p:set>
                                      <p:cBhvr>
                                        <p:cTn id="10" dur="1" fill="hold">
                                          <p:stCondLst>
                                            <p:cond delay="0"/>
                                          </p:stCondLst>
                                        </p:cTn>
                                        <p:tgtEl>
                                          <p:spTgt spid="22"/>
                                        </p:tgtEl>
                                        <p:attrNameLst>
                                          <p:attrName>style.visibility</p:attrName>
                                        </p:attrNameLst>
                                      </p:cBhvr>
                                      <p:to>
                                        <p:strVal val="visible"/>
                                      </p:to>
                                    </p:set>
                                    <p:anim calcmode="lin" valueType="num">
                                      <p:cBhvr additive="base">
                                        <p:cTn id="11" dur="1000" fill="hold"/>
                                        <p:tgtEl>
                                          <p:spTgt spid="22"/>
                                        </p:tgtEl>
                                        <p:attrNameLst>
                                          <p:attrName>ppt_x</p:attrName>
                                        </p:attrNameLst>
                                      </p:cBhvr>
                                      <p:tavLst>
                                        <p:tav tm="0">
                                          <p:val>
                                            <p:strVal val="1+#ppt_w/2"/>
                                          </p:val>
                                        </p:tav>
                                        <p:tav tm="100000">
                                          <p:val>
                                            <p:strVal val="#ppt_x"/>
                                          </p:val>
                                        </p:tav>
                                      </p:tavLst>
                                    </p:anim>
                                    <p:anim calcmode="lin" valueType="num">
                                      <p:cBhvr additive="base">
                                        <p:cTn id="12" dur="1000" fill="hold"/>
                                        <p:tgtEl>
                                          <p:spTgt spid="22"/>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200"/>
                                  </p:stCondLst>
                                  <p:childTnLst>
                                    <p:set>
                                      <p:cBhvr>
                                        <p:cTn id="14" dur="1" fill="hold">
                                          <p:stCondLst>
                                            <p:cond delay="0"/>
                                          </p:stCondLst>
                                        </p:cTn>
                                        <p:tgtEl>
                                          <p:spTgt spid="23"/>
                                        </p:tgtEl>
                                        <p:attrNameLst>
                                          <p:attrName>style.visibility</p:attrName>
                                        </p:attrNameLst>
                                      </p:cBhvr>
                                      <p:to>
                                        <p:strVal val="visible"/>
                                      </p:to>
                                    </p:set>
                                    <p:anim calcmode="lin" valueType="num">
                                      <p:cBhvr additive="base">
                                        <p:cTn id="15" dur="1000" fill="hold"/>
                                        <p:tgtEl>
                                          <p:spTgt spid="23"/>
                                        </p:tgtEl>
                                        <p:attrNameLst>
                                          <p:attrName>ppt_x</p:attrName>
                                        </p:attrNameLst>
                                      </p:cBhvr>
                                      <p:tavLst>
                                        <p:tav tm="0">
                                          <p:val>
                                            <p:strVal val="1+#ppt_w/2"/>
                                          </p:val>
                                        </p:tav>
                                        <p:tav tm="100000">
                                          <p:val>
                                            <p:strVal val="#ppt_x"/>
                                          </p:val>
                                        </p:tav>
                                      </p:tavLst>
                                    </p:anim>
                                    <p:anim calcmode="lin" valueType="num">
                                      <p:cBhvr additive="base">
                                        <p:cTn id="16" dur="1000" fill="hold"/>
                                        <p:tgtEl>
                                          <p:spTgt spid="23"/>
                                        </p:tgtEl>
                                        <p:attrNameLst>
                                          <p:attrName>ppt_y</p:attrName>
                                        </p:attrNameLst>
                                      </p:cBhvr>
                                      <p:tavLst>
                                        <p:tav tm="0">
                                          <p:val>
                                            <p:strVal val="#ppt_y"/>
                                          </p:val>
                                        </p:tav>
                                        <p:tav tm="100000">
                                          <p:val>
                                            <p:strVal val="#ppt_y"/>
                                          </p:val>
                                        </p:tav>
                                      </p:tavLst>
                                    </p:anim>
                                  </p:childTnLst>
                                </p:cTn>
                              </p:par>
                              <p:par>
                                <p:cTn id="17" presetID="2" presetClass="entr" presetSubtype="2" decel="100000" fill="hold" grpId="0" nodeType="withEffect">
                                  <p:stCondLst>
                                    <p:cond delay="300"/>
                                  </p:stCondLst>
                                  <p:childTnLst>
                                    <p:set>
                                      <p:cBhvr>
                                        <p:cTn id="18" dur="1" fill="hold">
                                          <p:stCondLst>
                                            <p:cond delay="0"/>
                                          </p:stCondLst>
                                        </p:cTn>
                                        <p:tgtEl>
                                          <p:spTgt spid="24"/>
                                        </p:tgtEl>
                                        <p:attrNameLst>
                                          <p:attrName>style.visibility</p:attrName>
                                        </p:attrNameLst>
                                      </p:cBhvr>
                                      <p:to>
                                        <p:strVal val="visible"/>
                                      </p:to>
                                    </p:set>
                                    <p:anim calcmode="lin" valueType="num">
                                      <p:cBhvr additive="base">
                                        <p:cTn id="19" dur="1000" fill="hold"/>
                                        <p:tgtEl>
                                          <p:spTgt spid="24"/>
                                        </p:tgtEl>
                                        <p:attrNameLst>
                                          <p:attrName>ppt_x</p:attrName>
                                        </p:attrNameLst>
                                      </p:cBhvr>
                                      <p:tavLst>
                                        <p:tav tm="0">
                                          <p:val>
                                            <p:strVal val="1+#ppt_w/2"/>
                                          </p:val>
                                        </p:tav>
                                        <p:tav tm="100000">
                                          <p:val>
                                            <p:strVal val="#ppt_x"/>
                                          </p:val>
                                        </p:tav>
                                      </p:tavLst>
                                    </p:anim>
                                    <p:anim calcmode="lin" valueType="num">
                                      <p:cBhvr additive="base">
                                        <p:cTn id="20" dur="1000" fill="hold"/>
                                        <p:tgtEl>
                                          <p:spTgt spid="24"/>
                                        </p:tgtEl>
                                        <p:attrNameLst>
                                          <p:attrName>ppt_y</p:attrName>
                                        </p:attrNameLst>
                                      </p:cBhvr>
                                      <p:tavLst>
                                        <p:tav tm="0">
                                          <p:val>
                                            <p:strVal val="#ppt_y"/>
                                          </p:val>
                                        </p:tav>
                                        <p:tav tm="100000">
                                          <p:val>
                                            <p:strVal val="#ppt_y"/>
                                          </p:val>
                                        </p:tav>
                                      </p:tavLst>
                                    </p:anim>
                                  </p:childTnLst>
                                </p:cTn>
                              </p:par>
                              <p:par>
                                <p:cTn id="21" presetID="2" presetClass="entr" presetSubtype="8" decel="100000" fill="hold" grpId="0" nodeType="withEffect">
                                  <p:stCondLst>
                                    <p:cond delay="400"/>
                                  </p:stCondLst>
                                  <p:childTnLst>
                                    <p:set>
                                      <p:cBhvr>
                                        <p:cTn id="22" dur="1" fill="hold">
                                          <p:stCondLst>
                                            <p:cond delay="0"/>
                                          </p:stCondLst>
                                        </p:cTn>
                                        <p:tgtEl>
                                          <p:spTgt spid="28"/>
                                        </p:tgtEl>
                                        <p:attrNameLst>
                                          <p:attrName>style.visibility</p:attrName>
                                        </p:attrNameLst>
                                      </p:cBhvr>
                                      <p:to>
                                        <p:strVal val="visible"/>
                                      </p:to>
                                    </p:set>
                                    <p:anim calcmode="lin" valueType="num">
                                      <p:cBhvr additive="base">
                                        <p:cTn id="23" dur="1000" fill="hold"/>
                                        <p:tgtEl>
                                          <p:spTgt spid="28"/>
                                        </p:tgtEl>
                                        <p:attrNameLst>
                                          <p:attrName>ppt_x</p:attrName>
                                        </p:attrNameLst>
                                      </p:cBhvr>
                                      <p:tavLst>
                                        <p:tav tm="0">
                                          <p:val>
                                            <p:strVal val="0-#ppt_w/2"/>
                                          </p:val>
                                        </p:tav>
                                        <p:tav tm="100000">
                                          <p:val>
                                            <p:strVal val="#ppt_x"/>
                                          </p:val>
                                        </p:tav>
                                      </p:tavLst>
                                    </p:anim>
                                    <p:anim calcmode="lin" valueType="num">
                                      <p:cBhvr additive="base">
                                        <p:cTn id="24" dur="1000" fill="hold"/>
                                        <p:tgtEl>
                                          <p:spTgt spid="28"/>
                                        </p:tgtEl>
                                        <p:attrNameLst>
                                          <p:attrName>ppt_y</p:attrName>
                                        </p:attrNameLst>
                                      </p:cBhvr>
                                      <p:tavLst>
                                        <p:tav tm="0">
                                          <p:val>
                                            <p:strVal val="#ppt_y"/>
                                          </p:val>
                                        </p:tav>
                                        <p:tav tm="100000">
                                          <p:val>
                                            <p:strVal val="#ppt_y"/>
                                          </p:val>
                                        </p:tav>
                                      </p:tavLst>
                                    </p:anim>
                                  </p:childTnLst>
                                </p:cTn>
                              </p:par>
                              <p:par>
                                <p:cTn id="25" presetID="2" presetClass="entr" presetSubtype="8" decel="100000" fill="hold" grpId="0" nodeType="withEffect">
                                  <p:stCondLst>
                                    <p:cond delay="500"/>
                                  </p:stCondLst>
                                  <p:childTnLst>
                                    <p:set>
                                      <p:cBhvr>
                                        <p:cTn id="26" dur="1" fill="hold">
                                          <p:stCondLst>
                                            <p:cond delay="0"/>
                                          </p:stCondLst>
                                        </p:cTn>
                                        <p:tgtEl>
                                          <p:spTgt spid="27"/>
                                        </p:tgtEl>
                                        <p:attrNameLst>
                                          <p:attrName>style.visibility</p:attrName>
                                        </p:attrNameLst>
                                      </p:cBhvr>
                                      <p:to>
                                        <p:strVal val="visible"/>
                                      </p:to>
                                    </p:set>
                                    <p:anim calcmode="lin" valueType="num">
                                      <p:cBhvr additive="base">
                                        <p:cTn id="27" dur="1000" fill="hold"/>
                                        <p:tgtEl>
                                          <p:spTgt spid="27"/>
                                        </p:tgtEl>
                                        <p:attrNameLst>
                                          <p:attrName>ppt_x</p:attrName>
                                        </p:attrNameLst>
                                      </p:cBhvr>
                                      <p:tavLst>
                                        <p:tav tm="0">
                                          <p:val>
                                            <p:strVal val="0-#ppt_w/2"/>
                                          </p:val>
                                        </p:tav>
                                        <p:tav tm="100000">
                                          <p:val>
                                            <p:strVal val="#ppt_x"/>
                                          </p:val>
                                        </p:tav>
                                      </p:tavLst>
                                    </p:anim>
                                    <p:anim calcmode="lin" valueType="num">
                                      <p:cBhvr additive="base">
                                        <p:cTn id="28" dur="1000" fill="hold"/>
                                        <p:tgtEl>
                                          <p:spTgt spid="27"/>
                                        </p:tgtEl>
                                        <p:attrNameLst>
                                          <p:attrName>ppt_y</p:attrName>
                                        </p:attrNameLst>
                                      </p:cBhvr>
                                      <p:tavLst>
                                        <p:tav tm="0">
                                          <p:val>
                                            <p:strVal val="#ppt_y"/>
                                          </p:val>
                                        </p:tav>
                                        <p:tav tm="100000">
                                          <p:val>
                                            <p:strVal val="#ppt_y"/>
                                          </p:val>
                                        </p:tav>
                                      </p:tavLst>
                                    </p:anim>
                                  </p:childTnLst>
                                </p:cTn>
                              </p:par>
                              <p:par>
                                <p:cTn id="29" presetID="2" presetClass="entr" presetSubtype="8" decel="100000" fill="hold" grpId="0" nodeType="withEffect">
                                  <p:stCondLst>
                                    <p:cond delay="600"/>
                                  </p:stCondLst>
                                  <p:childTnLst>
                                    <p:set>
                                      <p:cBhvr>
                                        <p:cTn id="30" dur="1" fill="hold">
                                          <p:stCondLst>
                                            <p:cond delay="0"/>
                                          </p:stCondLst>
                                        </p:cTn>
                                        <p:tgtEl>
                                          <p:spTgt spid="26"/>
                                        </p:tgtEl>
                                        <p:attrNameLst>
                                          <p:attrName>style.visibility</p:attrName>
                                        </p:attrNameLst>
                                      </p:cBhvr>
                                      <p:to>
                                        <p:strVal val="visible"/>
                                      </p:to>
                                    </p:set>
                                    <p:anim calcmode="lin" valueType="num">
                                      <p:cBhvr additive="base">
                                        <p:cTn id="31" dur="1000" fill="hold"/>
                                        <p:tgtEl>
                                          <p:spTgt spid="26"/>
                                        </p:tgtEl>
                                        <p:attrNameLst>
                                          <p:attrName>ppt_x</p:attrName>
                                        </p:attrNameLst>
                                      </p:cBhvr>
                                      <p:tavLst>
                                        <p:tav tm="0">
                                          <p:val>
                                            <p:strVal val="0-#ppt_w/2"/>
                                          </p:val>
                                        </p:tav>
                                        <p:tav tm="100000">
                                          <p:val>
                                            <p:strVal val="#ppt_x"/>
                                          </p:val>
                                        </p:tav>
                                      </p:tavLst>
                                    </p:anim>
                                    <p:anim calcmode="lin" valueType="num">
                                      <p:cBhvr additive="base">
                                        <p:cTn id="32" dur="1000" fill="hold"/>
                                        <p:tgtEl>
                                          <p:spTgt spid="26"/>
                                        </p:tgtEl>
                                        <p:attrNameLst>
                                          <p:attrName>ppt_y</p:attrName>
                                        </p:attrNameLst>
                                      </p:cBhvr>
                                      <p:tavLst>
                                        <p:tav tm="0">
                                          <p:val>
                                            <p:strVal val="#ppt_y"/>
                                          </p:val>
                                        </p:tav>
                                        <p:tav tm="100000">
                                          <p:val>
                                            <p:strVal val="#ppt_y"/>
                                          </p:val>
                                        </p:tav>
                                      </p:tavLst>
                                    </p:anim>
                                  </p:childTnLst>
                                </p:cTn>
                              </p:par>
                              <p:par>
                                <p:cTn id="33" presetID="2" presetClass="entr" presetSubtype="8" decel="100000" fill="hold" grpId="0" nodeType="withEffect">
                                  <p:stCondLst>
                                    <p:cond delay="700"/>
                                  </p:stCondLst>
                                  <p:childTnLst>
                                    <p:set>
                                      <p:cBhvr>
                                        <p:cTn id="34" dur="1" fill="hold">
                                          <p:stCondLst>
                                            <p:cond delay="0"/>
                                          </p:stCondLst>
                                        </p:cTn>
                                        <p:tgtEl>
                                          <p:spTgt spid="25"/>
                                        </p:tgtEl>
                                        <p:attrNameLst>
                                          <p:attrName>style.visibility</p:attrName>
                                        </p:attrNameLst>
                                      </p:cBhvr>
                                      <p:to>
                                        <p:strVal val="visible"/>
                                      </p:to>
                                    </p:set>
                                    <p:anim calcmode="lin" valueType="num">
                                      <p:cBhvr additive="base">
                                        <p:cTn id="35" dur="1000" fill="hold"/>
                                        <p:tgtEl>
                                          <p:spTgt spid="25"/>
                                        </p:tgtEl>
                                        <p:attrNameLst>
                                          <p:attrName>ppt_x</p:attrName>
                                        </p:attrNameLst>
                                      </p:cBhvr>
                                      <p:tavLst>
                                        <p:tav tm="0">
                                          <p:val>
                                            <p:strVal val="0-#ppt_w/2"/>
                                          </p:val>
                                        </p:tav>
                                        <p:tav tm="100000">
                                          <p:val>
                                            <p:strVal val="#ppt_x"/>
                                          </p:val>
                                        </p:tav>
                                      </p:tavLst>
                                    </p:anim>
                                    <p:anim calcmode="lin" valueType="num">
                                      <p:cBhvr additive="base">
                                        <p:cTn id="36" dur="1000" fill="hold"/>
                                        <p:tgtEl>
                                          <p:spTgt spid="2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animBg="1"/>
      <p:bldP spid="24" grpId="0" animBg="1"/>
      <p:bldP spid="25" grpId="0" animBg="1"/>
      <p:bldP spid="26" grpId="0" animBg="1"/>
      <p:bldP spid="27" grpId="0" animBg="1"/>
      <p:bldP spid="28" grpId="0" animBg="1"/>
    </p:bldLst>
  </p:timing>
  <p:extLst>
    <p:ext uri="{DCECCB84-F9BA-43D5-87BE-67443E8EF086}">
      <p15:sldGuideLst xmlns:p15="http://schemas.microsoft.com/office/powerpoint/2012/main">
        <p15:guide id="1" orient="horz" pos="4320">
          <p15:clr>
            <a:srgbClr val="FBAE40"/>
          </p15:clr>
        </p15:guide>
        <p15:guide id="2" pos="7681">
          <p15:clr>
            <a:srgbClr val="FBAE40"/>
          </p15:clr>
        </p15:guide>
        <p15:guide id="3" pos="985">
          <p15:clr>
            <a:srgbClr val="FBAE40"/>
          </p15:clr>
        </p15:guide>
        <p15:guide id="4" pos="14377">
          <p15:clr>
            <a:srgbClr val="FBAE4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showMasterSp="0" preserve="1" userDrawn="1">
  <p:cSld name="3_Title Sl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3399DF4-D239-4B46-A59E-3F2D266B8AC5}"/>
              </a:ext>
            </a:extLst>
          </p:cNvPr>
          <p:cNvSpPr/>
          <p:nvPr userDrawn="1"/>
        </p:nvSpPr>
        <p:spPr>
          <a:xfrm>
            <a:off x="781742" y="647700"/>
            <a:ext cx="10628516" cy="5524500"/>
          </a:xfrm>
          <a:prstGeom prst="rect">
            <a:avLst/>
          </a:prstGeom>
          <a:solidFill>
            <a:schemeClr val="accent1">
              <a:alpha val="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75"/>
          </a:p>
        </p:txBody>
      </p:sp>
      <p:sp>
        <p:nvSpPr>
          <p:cNvPr id="12" name="Picture Placeholder 11">
            <a:extLst>
              <a:ext uri="{FF2B5EF4-FFF2-40B4-BE49-F238E27FC236}">
                <a16:creationId xmlns:a16="http://schemas.microsoft.com/office/drawing/2014/main" id="{CBD3B56C-6673-4097-B43C-40AB7C20EEC2}"/>
              </a:ext>
            </a:extLst>
          </p:cNvPr>
          <p:cNvSpPr>
            <a:spLocks noGrp="1"/>
          </p:cNvSpPr>
          <p:nvPr>
            <p:ph type="pic" sz="quarter" idx="13"/>
          </p:nvPr>
        </p:nvSpPr>
        <p:spPr>
          <a:xfrm>
            <a:off x="3457126" y="1193177"/>
            <a:ext cx="2474760" cy="2071688"/>
          </a:xfrm>
          <a:custGeom>
            <a:avLst/>
            <a:gdLst>
              <a:gd name="connsiteX0" fmla="*/ 0 w 4950165"/>
              <a:gd name="connsiteY0" fmla="*/ 0 h 4143375"/>
              <a:gd name="connsiteX1" fmla="*/ 4950165 w 4950165"/>
              <a:gd name="connsiteY1" fmla="*/ 0 h 4143375"/>
              <a:gd name="connsiteX2" fmla="*/ 4950165 w 4950165"/>
              <a:gd name="connsiteY2" fmla="*/ 4143375 h 4143375"/>
              <a:gd name="connsiteX3" fmla="*/ 0 w 4950165"/>
              <a:gd name="connsiteY3" fmla="*/ 4143375 h 4143375"/>
            </a:gdLst>
            <a:ahLst/>
            <a:cxnLst>
              <a:cxn ang="0">
                <a:pos x="connsiteX0" y="connsiteY0"/>
              </a:cxn>
              <a:cxn ang="0">
                <a:pos x="connsiteX1" y="connsiteY1"/>
              </a:cxn>
              <a:cxn ang="0">
                <a:pos x="connsiteX2" y="connsiteY2"/>
              </a:cxn>
              <a:cxn ang="0">
                <a:pos x="connsiteX3" y="connsiteY3"/>
              </a:cxn>
            </a:cxnLst>
            <a:rect l="l" t="t" r="r" b="b"/>
            <a:pathLst>
              <a:path w="4950165" h="4143375">
                <a:moveTo>
                  <a:pt x="0" y="0"/>
                </a:moveTo>
                <a:lnTo>
                  <a:pt x="4950165" y="0"/>
                </a:lnTo>
                <a:lnTo>
                  <a:pt x="4950165" y="4143375"/>
                </a:lnTo>
                <a:lnTo>
                  <a:pt x="0" y="4143375"/>
                </a:lnTo>
                <a:close/>
              </a:path>
            </a:pathLst>
          </a:custGeom>
          <a:pattFill prst="pct60">
            <a:fgClr>
              <a:schemeClr val="bg1"/>
            </a:fgClr>
            <a:bgClr>
              <a:schemeClr val="bg1">
                <a:lumMod val="85000"/>
              </a:schemeClr>
            </a:bgClr>
          </a:pattFill>
          <a:effectLst>
            <a:outerShdw blurRad="660400" dist="190500" dir="5400000" algn="t" rotWithShape="0">
              <a:schemeClr val="accent1">
                <a:alpha val="40000"/>
              </a:schemeClr>
            </a:outerShdw>
          </a:effectLst>
        </p:spPr>
        <p:txBody>
          <a:bodyPr wrap="square" anchor="ctr">
            <a:noAutofit/>
          </a:bodyPr>
          <a:lstStyle>
            <a:lvl1pPr marL="0" indent="0" algn="ctr">
              <a:buFontTx/>
              <a:buNone/>
              <a:defRPr sz="900"/>
            </a:lvl1pPr>
          </a:lstStyle>
          <a:p>
            <a:endParaRPr lang="en-US"/>
          </a:p>
        </p:txBody>
      </p:sp>
      <p:sp>
        <p:nvSpPr>
          <p:cNvPr id="13" name="Picture Placeholder 12">
            <a:extLst>
              <a:ext uri="{FF2B5EF4-FFF2-40B4-BE49-F238E27FC236}">
                <a16:creationId xmlns:a16="http://schemas.microsoft.com/office/drawing/2014/main" id="{84AD6E42-B8ED-45FE-80BA-270BE28BE3EB}"/>
              </a:ext>
            </a:extLst>
          </p:cNvPr>
          <p:cNvSpPr>
            <a:spLocks noGrp="1"/>
          </p:cNvSpPr>
          <p:nvPr>
            <p:ph type="pic" sz="quarter" idx="14"/>
          </p:nvPr>
        </p:nvSpPr>
        <p:spPr>
          <a:xfrm>
            <a:off x="6260114" y="1193177"/>
            <a:ext cx="2474760" cy="2071688"/>
          </a:xfrm>
          <a:custGeom>
            <a:avLst/>
            <a:gdLst>
              <a:gd name="connsiteX0" fmla="*/ 0 w 4950164"/>
              <a:gd name="connsiteY0" fmla="*/ 0 h 4143375"/>
              <a:gd name="connsiteX1" fmla="*/ 4950164 w 4950164"/>
              <a:gd name="connsiteY1" fmla="*/ 0 h 4143375"/>
              <a:gd name="connsiteX2" fmla="*/ 4950164 w 4950164"/>
              <a:gd name="connsiteY2" fmla="*/ 4143375 h 4143375"/>
              <a:gd name="connsiteX3" fmla="*/ 0 w 4950164"/>
              <a:gd name="connsiteY3" fmla="*/ 4143375 h 4143375"/>
            </a:gdLst>
            <a:ahLst/>
            <a:cxnLst>
              <a:cxn ang="0">
                <a:pos x="connsiteX0" y="connsiteY0"/>
              </a:cxn>
              <a:cxn ang="0">
                <a:pos x="connsiteX1" y="connsiteY1"/>
              </a:cxn>
              <a:cxn ang="0">
                <a:pos x="connsiteX2" y="connsiteY2"/>
              </a:cxn>
              <a:cxn ang="0">
                <a:pos x="connsiteX3" y="connsiteY3"/>
              </a:cxn>
            </a:cxnLst>
            <a:rect l="l" t="t" r="r" b="b"/>
            <a:pathLst>
              <a:path w="4950164" h="4143375">
                <a:moveTo>
                  <a:pt x="0" y="0"/>
                </a:moveTo>
                <a:lnTo>
                  <a:pt x="4950164" y="0"/>
                </a:lnTo>
                <a:lnTo>
                  <a:pt x="4950164" y="4143375"/>
                </a:lnTo>
                <a:lnTo>
                  <a:pt x="0" y="4143375"/>
                </a:lnTo>
                <a:close/>
              </a:path>
            </a:pathLst>
          </a:custGeom>
          <a:pattFill prst="pct60">
            <a:fgClr>
              <a:schemeClr val="bg1"/>
            </a:fgClr>
            <a:bgClr>
              <a:schemeClr val="bg1">
                <a:lumMod val="85000"/>
              </a:schemeClr>
            </a:bgClr>
          </a:pattFill>
          <a:effectLst>
            <a:outerShdw blurRad="660400" dist="190500" dir="5400000" algn="t" rotWithShape="0">
              <a:schemeClr val="accent1">
                <a:alpha val="40000"/>
              </a:schemeClr>
            </a:outerShdw>
          </a:effectLst>
        </p:spPr>
        <p:txBody>
          <a:bodyPr wrap="square" anchor="ctr">
            <a:noAutofit/>
          </a:bodyPr>
          <a:lstStyle>
            <a:lvl1pPr marL="0" indent="0" algn="ctr">
              <a:buFontTx/>
              <a:buNone/>
              <a:defRPr sz="900"/>
            </a:lvl1pPr>
          </a:lstStyle>
          <a:p>
            <a:endParaRPr lang="en-US"/>
          </a:p>
        </p:txBody>
      </p:sp>
      <p:sp>
        <p:nvSpPr>
          <p:cNvPr id="14" name="Picture Placeholder 13">
            <a:extLst>
              <a:ext uri="{FF2B5EF4-FFF2-40B4-BE49-F238E27FC236}">
                <a16:creationId xmlns:a16="http://schemas.microsoft.com/office/drawing/2014/main" id="{BB2CF020-4972-4FDF-8E27-E1B874D0649C}"/>
              </a:ext>
            </a:extLst>
          </p:cNvPr>
          <p:cNvSpPr>
            <a:spLocks noGrp="1"/>
          </p:cNvSpPr>
          <p:nvPr>
            <p:ph type="pic" sz="quarter" idx="15"/>
          </p:nvPr>
        </p:nvSpPr>
        <p:spPr>
          <a:xfrm>
            <a:off x="3457126" y="3593137"/>
            <a:ext cx="2474760" cy="2071688"/>
          </a:xfrm>
          <a:custGeom>
            <a:avLst/>
            <a:gdLst>
              <a:gd name="connsiteX0" fmla="*/ 0 w 4950165"/>
              <a:gd name="connsiteY0" fmla="*/ 0 h 4143375"/>
              <a:gd name="connsiteX1" fmla="*/ 4950165 w 4950165"/>
              <a:gd name="connsiteY1" fmla="*/ 0 h 4143375"/>
              <a:gd name="connsiteX2" fmla="*/ 4950165 w 4950165"/>
              <a:gd name="connsiteY2" fmla="*/ 4143375 h 4143375"/>
              <a:gd name="connsiteX3" fmla="*/ 0 w 4950165"/>
              <a:gd name="connsiteY3" fmla="*/ 4143375 h 4143375"/>
            </a:gdLst>
            <a:ahLst/>
            <a:cxnLst>
              <a:cxn ang="0">
                <a:pos x="connsiteX0" y="connsiteY0"/>
              </a:cxn>
              <a:cxn ang="0">
                <a:pos x="connsiteX1" y="connsiteY1"/>
              </a:cxn>
              <a:cxn ang="0">
                <a:pos x="connsiteX2" y="connsiteY2"/>
              </a:cxn>
              <a:cxn ang="0">
                <a:pos x="connsiteX3" y="connsiteY3"/>
              </a:cxn>
            </a:cxnLst>
            <a:rect l="l" t="t" r="r" b="b"/>
            <a:pathLst>
              <a:path w="4950165" h="4143375">
                <a:moveTo>
                  <a:pt x="0" y="0"/>
                </a:moveTo>
                <a:lnTo>
                  <a:pt x="4950165" y="0"/>
                </a:lnTo>
                <a:lnTo>
                  <a:pt x="4950165" y="4143375"/>
                </a:lnTo>
                <a:lnTo>
                  <a:pt x="0" y="4143375"/>
                </a:lnTo>
                <a:close/>
              </a:path>
            </a:pathLst>
          </a:custGeom>
          <a:pattFill prst="pct60">
            <a:fgClr>
              <a:schemeClr val="bg1"/>
            </a:fgClr>
            <a:bgClr>
              <a:schemeClr val="bg1">
                <a:lumMod val="85000"/>
              </a:schemeClr>
            </a:bgClr>
          </a:pattFill>
          <a:effectLst>
            <a:outerShdw blurRad="660400" dist="190500" dir="5400000" algn="t" rotWithShape="0">
              <a:schemeClr val="accent1">
                <a:alpha val="40000"/>
              </a:schemeClr>
            </a:outerShdw>
          </a:effectLst>
        </p:spPr>
        <p:txBody>
          <a:bodyPr wrap="square" anchor="ctr">
            <a:noAutofit/>
          </a:bodyPr>
          <a:lstStyle>
            <a:lvl1pPr marL="0" indent="0" algn="ctr">
              <a:buFontTx/>
              <a:buNone/>
              <a:defRPr sz="900"/>
            </a:lvl1pPr>
          </a:lstStyle>
          <a:p>
            <a:endParaRPr lang="en-US"/>
          </a:p>
        </p:txBody>
      </p:sp>
      <p:sp>
        <p:nvSpPr>
          <p:cNvPr id="15" name="Picture Placeholder 14">
            <a:extLst>
              <a:ext uri="{FF2B5EF4-FFF2-40B4-BE49-F238E27FC236}">
                <a16:creationId xmlns:a16="http://schemas.microsoft.com/office/drawing/2014/main" id="{7DEDE4E0-4295-4EC1-B674-5609175C4D60}"/>
              </a:ext>
            </a:extLst>
          </p:cNvPr>
          <p:cNvSpPr>
            <a:spLocks noGrp="1"/>
          </p:cNvSpPr>
          <p:nvPr>
            <p:ph type="pic" sz="quarter" idx="16"/>
          </p:nvPr>
        </p:nvSpPr>
        <p:spPr>
          <a:xfrm>
            <a:off x="6260114" y="3593137"/>
            <a:ext cx="2474760" cy="2071688"/>
          </a:xfrm>
          <a:custGeom>
            <a:avLst/>
            <a:gdLst>
              <a:gd name="connsiteX0" fmla="*/ 0 w 4950164"/>
              <a:gd name="connsiteY0" fmla="*/ 0 h 4143375"/>
              <a:gd name="connsiteX1" fmla="*/ 4950164 w 4950164"/>
              <a:gd name="connsiteY1" fmla="*/ 0 h 4143375"/>
              <a:gd name="connsiteX2" fmla="*/ 4950164 w 4950164"/>
              <a:gd name="connsiteY2" fmla="*/ 4143375 h 4143375"/>
              <a:gd name="connsiteX3" fmla="*/ 0 w 4950164"/>
              <a:gd name="connsiteY3" fmla="*/ 4143375 h 4143375"/>
            </a:gdLst>
            <a:ahLst/>
            <a:cxnLst>
              <a:cxn ang="0">
                <a:pos x="connsiteX0" y="connsiteY0"/>
              </a:cxn>
              <a:cxn ang="0">
                <a:pos x="connsiteX1" y="connsiteY1"/>
              </a:cxn>
              <a:cxn ang="0">
                <a:pos x="connsiteX2" y="connsiteY2"/>
              </a:cxn>
              <a:cxn ang="0">
                <a:pos x="connsiteX3" y="connsiteY3"/>
              </a:cxn>
            </a:cxnLst>
            <a:rect l="l" t="t" r="r" b="b"/>
            <a:pathLst>
              <a:path w="4950164" h="4143375">
                <a:moveTo>
                  <a:pt x="0" y="0"/>
                </a:moveTo>
                <a:lnTo>
                  <a:pt x="4950164" y="0"/>
                </a:lnTo>
                <a:lnTo>
                  <a:pt x="4950164" y="4143375"/>
                </a:lnTo>
                <a:lnTo>
                  <a:pt x="0" y="4143375"/>
                </a:lnTo>
                <a:close/>
              </a:path>
            </a:pathLst>
          </a:custGeom>
          <a:pattFill prst="pct60">
            <a:fgClr>
              <a:schemeClr val="bg1"/>
            </a:fgClr>
            <a:bgClr>
              <a:schemeClr val="bg1">
                <a:lumMod val="85000"/>
              </a:schemeClr>
            </a:bgClr>
          </a:pattFill>
          <a:effectLst>
            <a:outerShdw blurRad="660400" dist="190500" dir="5400000" algn="t" rotWithShape="0">
              <a:schemeClr val="accent1">
                <a:alpha val="40000"/>
              </a:schemeClr>
            </a:outerShdw>
          </a:effectLst>
        </p:spPr>
        <p:txBody>
          <a:bodyPr wrap="square" anchor="ctr">
            <a:noAutofit/>
          </a:bodyPr>
          <a:lstStyle>
            <a:lvl1pPr marL="0" indent="0" algn="ctr">
              <a:buFontTx/>
              <a:buNone/>
              <a:defRPr sz="900"/>
            </a:lvl1pPr>
          </a:lstStyle>
          <a:p>
            <a:endParaRPr lang="en-US"/>
          </a:p>
        </p:txBody>
      </p:sp>
    </p:spTree>
    <p:extLst>
      <p:ext uri="{BB962C8B-B14F-4D97-AF65-F5344CB8AC3E}">
        <p14:creationId xmlns:p14="http://schemas.microsoft.com/office/powerpoint/2010/main" val="2819943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2000" fill="hold"/>
                                        <p:tgtEl>
                                          <p:spTgt spid="12"/>
                                        </p:tgtEl>
                                        <p:attrNameLst>
                                          <p:attrName>ppt_x</p:attrName>
                                        </p:attrNameLst>
                                      </p:cBhvr>
                                      <p:tavLst>
                                        <p:tav tm="0">
                                          <p:val>
                                            <p:strVal val="#ppt_x"/>
                                          </p:val>
                                        </p:tav>
                                        <p:tav tm="100000">
                                          <p:val>
                                            <p:strVal val="#ppt_x"/>
                                          </p:val>
                                        </p:tav>
                                      </p:tavLst>
                                    </p:anim>
                                    <p:anim calcmode="lin" valueType="num">
                                      <p:cBhvr additive="base">
                                        <p:cTn id="8" dur="200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10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2000" fill="hold"/>
                                        <p:tgtEl>
                                          <p:spTgt spid="13"/>
                                        </p:tgtEl>
                                        <p:attrNameLst>
                                          <p:attrName>ppt_x</p:attrName>
                                        </p:attrNameLst>
                                      </p:cBhvr>
                                      <p:tavLst>
                                        <p:tav tm="0">
                                          <p:val>
                                            <p:strVal val="#ppt_x"/>
                                          </p:val>
                                        </p:tav>
                                        <p:tav tm="100000">
                                          <p:val>
                                            <p:strVal val="#ppt_x"/>
                                          </p:val>
                                        </p:tav>
                                      </p:tavLst>
                                    </p:anim>
                                    <p:anim calcmode="lin" valueType="num">
                                      <p:cBhvr additive="base">
                                        <p:cTn id="12" dur="2000" fill="hold"/>
                                        <p:tgtEl>
                                          <p:spTgt spid="13"/>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20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2000" fill="hold"/>
                                        <p:tgtEl>
                                          <p:spTgt spid="14"/>
                                        </p:tgtEl>
                                        <p:attrNameLst>
                                          <p:attrName>ppt_x</p:attrName>
                                        </p:attrNameLst>
                                      </p:cBhvr>
                                      <p:tavLst>
                                        <p:tav tm="0">
                                          <p:val>
                                            <p:strVal val="#ppt_x"/>
                                          </p:val>
                                        </p:tav>
                                        <p:tav tm="100000">
                                          <p:val>
                                            <p:strVal val="#ppt_x"/>
                                          </p:val>
                                        </p:tav>
                                      </p:tavLst>
                                    </p:anim>
                                    <p:anim calcmode="lin" valueType="num">
                                      <p:cBhvr additive="base">
                                        <p:cTn id="16" dur="2000" fill="hold"/>
                                        <p:tgtEl>
                                          <p:spTgt spid="14"/>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30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2000" fill="hold"/>
                                        <p:tgtEl>
                                          <p:spTgt spid="15"/>
                                        </p:tgtEl>
                                        <p:attrNameLst>
                                          <p:attrName>ppt_x</p:attrName>
                                        </p:attrNameLst>
                                      </p:cBhvr>
                                      <p:tavLst>
                                        <p:tav tm="0">
                                          <p:val>
                                            <p:strVal val="#ppt_x"/>
                                          </p:val>
                                        </p:tav>
                                        <p:tav tm="100000">
                                          <p:val>
                                            <p:strVal val="#ppt_x"/>
                                          </p:val>
                                        </p:tav>
                                      </p:tavLst>
                                    </p:anim>
                                    <p:anim calcmode="lin" valueType="num">
                                      <p:cBhvr additive="base">
                                        <p:cTn id="20" dur="20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Lst>
  </p:timing>
  <p:extLst>
    <p:ext uri="{DCECCB84-F9BA-43D5-87BE-67443E8EF086}">
      <p15:sldGuideLst xmlns:p15="http://schemas.microsoft.com/office/powerpoint/2012/main">
        <p15:guide id="1" orient="horz" pos="4320">
          <p15:clr>
            <a:srgbClr val="FBAE40"/>
          </p15:clr>
        </p15:guide>
        <p15:guide id="2" pos="7681">
          <p15:clr>
            <a:srgbClr val="FBAE40"/>
          </p15:clr>
        </p15:guide>
        <p15:guide id="3" pos="985">
          <p15:clr>
            <a:srgbClr val="FBAE40"/>
          </p15:clr>
        </p15:guide>
        <p15:guide id="4" pos="14377">
          <p15:clr>
            <a:srgbClr val="FBAE4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2" name="Picture Placeholder 4">
            <a:extLst>
              <a:ext uri="{FF2B5EF4-FFF2-40B4-BE49-F238E27FC236}">
                <a16:creationId xmlns:a16="http://schemas.microsoft.com/office/drawing/2014/main" id="{CDD5BDAE-070D-466F-9878-EB1BC2848ED8}"/>
              </a:ext>
            </a:extLst>
          </p:cNvPr>
          <p:cNvSpPr>
            <a:spLocks noGrp="1"/>
          </p:cNvSpPr>
          <p:nvPr>
            <p:ph type="pic" sz="quarter" idx="11"/>
          </p:nvPr>
        </p:nvSpPr>
        <p:spPr>
          <a:xfrm>
            <a:off x="781742" y="485775"/>
            <a:ext cx="10628516" cy="5886450"/>
          </a:xfrm>
          <a:custGeom>
            <a:avLst/>
            <a:gdLst>
              <a:gd name="connsiteX0" fmla="*/ 0 w 7829549"/>
              <a:gd name="connsiteY0" fmla="*/ 0 h 7543801"/>
              <a:gd name="connsiteX1" fmla="*/ 7829549 w 7829549"/>
              <a:gd name="connsiteY1" fmla="*/ 0 h 7543801"/>
              <a:gd name="connsiteX2" fmla="*/ 7829549 w 7829549"/>
              <a:gd name="connsiteY2" fmla="*/ 7543801 h 7543801"/>
              <a:gd name="connsiteX3" fmla="*/ 0 w 7829549"/>
              <a:gd name="connsiteY3" fmla="*/ 7543801 h 7543801"/>
            </a:gdLst>
            <a:ahLst/>
            <a:cxnLst>
              <a:cxn ang="0">
                <a:pos x="connsiteX0" y="connsiteY0"/>
              </a:cxn>
              <a:cxn ang="0">
                <a:pos x="connsiteX1" y="connsiteY1"/>
              </a:cxn>
              <a:cxn ang="0">
                <a:pos x="connsiteX2" y="connsiteY2"/>
              </a:cxn>
              <a:cxn ang="0">
                <a:pos x="connsiteX3" y="connsiteY3"/>
              </a:cxn>
            </a:cxnLst>
            <a:rect l="l" t="t" r="r" b="b"/>
            <a:pathLst>
              <a:path w="7829549" h="7543801">
                <a:moveTo>
                  <a:pt x="0" y="0"/>
                </a:moveTo>
                <a:lnTo>
                  <a:pt x="7829549" y="0"/>
                </a:lnTo>
                <a:lnTo>
                  <a:pt x="7829549" y="7543801"/>
                </a:lnTo>
                <a:lnTo>
                  <a:pt x="0" y="7543801"/>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900"/>
            </a:lvl1pPr>
          </a:lstStyle>
          <a:p>
            <a:endParaRPr lang="en-US"/>
          </a:p>
        </p:txBody>
      </p:sp>
    </p:spTree>
    <p:extLst>
      <p:ext uri="{BB962C8B-B14F-4D97-AF65-F5344CB8AC3E}">
        <p14:creationId xmlns:p14="http://schemas.microsoft.com/office/powerpoint/2010/main" val="3236833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2200" fill="hold"/>
                                        <p:tgtEl>
                                          <p:spTgt spid="2"/>
                                        </p:tgtEl>
                                        <p:attrNameLst>
                                          <p:attrName>ppt_x</p:attrName>
                                        </p:attrNameLst>
                                      </p:cBhvr>
                                      <p:tavLst>
                                        <p:tav tm="0">
                                          <p:val>
                                            <p:strVal val="#ppt_x"/>
                                          </p:val>
                                        </p:tav>
                                        <p:tav tm="100000">
                                          <p:val>
                                            <p:strVal val="#ppt_x"/>
                                          </p:val>
                                        </p:tav>
                                      </p:tavLst>
                                    </p:anim>
                                    <p:anim calcmode="lin" valueType="num">
                                      <p:cBhvr additive="base">
                                        <p:cTn id="8" dur="22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extLst>
    <p:ext uri="{DCECCB84-F9BA-43D5-87BE-67443E8EF086}">
      <p15:sldGuideLst xmlns:p15="http://schemas.microsoft.com/office/powerpoint/2012/main">
        <p15:guide id="1" orient="horz" pos="4320">
          <p15:clr>
            <a:srgbClr val="FBAE40"/>
          </p15:clr>
        </p15:guide>
        <p15:guide id="2" pos="7681">
          <p15:clr>
            <a:srgbClr val="FBAE40"/>
          </p15:clr>
        </p15:guide>
        <p15:guide id="3" pos="985">
          <p15:clr>
            <a:srgbClr val="FBAE40"/>
          </p15:clr>
        </p15:guide>
        <p15:guide id="4" pos="14377">
          <p15:clr>
            <a:srgbClr val="FBAE4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showMasterSp="0" preserve="1" userDrawn="1">
  <p:cSld name="2_Title Slide">
    <p:spTree>
      <p:nvGrpSpPr>
        <p:cNvPr id="1" name=""/>
        <p:cNvGrpSpPr/>
        <p:nvPr/>
      </p:nvGrpSpPr>
      <p:grpSpPr>
        <a:xfrm>
          <a:off x="0" y="0"/>
          <a:ext cx="0" cy="0"/>
          <a:chOff x="0" y="0"/>
          <a:chExt cx="0" cy="0"/>
        </a:xfrm>
      </p:grpSpPr>
      <p:sp>
        <p:nvSpPr>
          <p:cNvPr id="2" name="Picture Placeholder 4">
            <a:extLst>
              <a:ext uri="{FF2B5EF4-FFF2-40B4-BE49-F238E27FC236}">
                <a16:creationId xmlns:a16="http://schemas.microsoft.com/office/drawing/2014/main" id="{CDD5BDAE-070D-466F-9878-EB1BC2848ED8}"/>
              </a:ext>
            </a:extLst>
          </p:cNvPr>
          <p:cNvSpPr>
            <a:spLocks noGrp="1"/>
          </p:cNvSpPr>
          <p:nvPr>
            <p:ph type="pic" sz="quarter" idx="11"/>
          </p:nvPr>
        </p:nvSpPr>
        <p:spPr>
          <a:xfrm>
            <a:off x="781742" y="647700"/>
            <a:ext cx="10628516" cy="5524500"/>
          </a:xfrm>
          <a:custGeom>
            <a:avLst/>
            <a:gdLst>
              <a:gd name="connsiteX0" fmla="*/ 0 w 7829549"/>
              <a:gd name="connsiteY0" fmla="*/ 0 h 7543801"/>
              <a:gd name="connsiteX1" fmla="*/ 7829549 w 7829549"/>
              <a:gd name="connsiteY1" fmla="*/ 0 h 7543801"/>
              <a:gd name="connsiteX2" fmla="*/ 7829549 w 7829549"/>
              <a:gd name="connsiteY2" fmla="*/ 7543801 h 7543801"/>
              <a:gd name="connsiteX3" fmla="*/ 0 w 7829549"/>
              <a:gd name="connsiteY3" fmla="*/ 7543801 h 7543801"/>
            </a:gdLst>
            <a:ahLst/>
            <a:cxnLst>
              <a:cxn ang="0">
                <a:pos x="connsiteX0" y="connsiteY0"/>
              </a:cxn>
              <a:cxn ang="0">
                <a:pos x="connsiteX1" y="connsiteY1"/>
              </a:cxn>
              <a:cxn ang="0">
                <a:pos x="connsiteX2" y="connsiteY2"/>
              </a:cxn>
              <a:cxn ang="0">
                <a:pos x="connsiteX3" y="connsiteY3"/>
              </a:cxn>
            </a:cxnLst>
            <a:rect l="l" t="t" r="r" b="b"/>
            <a:pathLst>
              <a:path w="7829549" h="7543801">
                <a:moveTo>
                  <a:pt x="0" y="0"/>
                </a:moveTo>
                <a:lnTo>
                  <a:pt x="7829549" y="0"/>
                </a:lnTo>
                <a:lnTo>
                  <a:pt x="7829549" y="7543801"/>
                </a:lnTo>
                <a:lnTo>
                  <a:pt x="0" y="7543801"/>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900"/>
            </a:lvl1pPr>
          </a:lstStyle>
          <a:p>
            <a:endParaRPr lang="en-US"/>
          </a:p>
        </p:txBody>
      </p:sp>
    </p:spTree>
    <p:extLst>
      <p:ext uri="{BB962C8B-B14F-4D97-AF65-F5344CB8AC3E}">
        <p14:creationId xmlns:p14="http://schemas.microsoft.com/office/powerpoint/2010/main" val="3611631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2200" fill="hold"/>
                                        <p:tgtEl>
                                          <p:spTgt spid="2"/>
                                        </p:tgtEl>
                                        <p:attrNameLst>
                                          <p:attrName>ppt_x</p:attrName>
                                        </p:attrNameLst>
                                      </p:cBhvr>
                                      <p:tavLst>
                                        <p:tav tm="0">
                                          <p:val>
                                            <p:strVal val="#ppt_x"/>
                                          </p:val>
                                        </p:tav>
                                        <p:tav tm="100000">
                                          <p:val>
                                            <p:strVal val="#ppt_x"/>
                                          </p:val>
                                        </p:tav>
                                      </p:tavLst>
                                    </p:anim>
                                    <p:anim calcmode="lin" valueType="num">
                                      <p:cBhvr additive="base">
                                        <p:cTn id="8" dur="2200" fill="hold"/>
                                        <p:tgtEl>
                                          <p:spTgt spid="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extLst>
    <p:ext uri="{DCECCB84-F9BA-43D5-87BE-67443E8EF086}">
      <p15:sldGuideLst xmlns:p15="http://schemas.microsoft.com/office/powerpoint/2012/main">
        <p15:guide id="1" orient="horz" pos="4320">
          <p15:clr>
            <a:srgbClr val="FBAE40"/>
          </p15:clr>
        </p15:guide>
        <p15:guide id="2" pos="7681">
          <p15:clr>
            <a:srgbClr val="FBAE40"/>
          </p15:clr>
        </p15:guide>
        <p15:guide id="3" pos="985">
          <p15:clr>
            <a:srgbClr val="FBAE40"/>
          </p15:clr>
        </p15:guide>
        <p15:guide id="4" pos="14377">
          <p15:clr>
            <a:srgbClr val="FBAE4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showMasterSp="0" preserve="1" userDrawn="1">
  <p:cSld name="1_Custom Layout">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8EC47BBF-5081-44C2-A39B-5B7D55A2CAC4}"/>
              </a:ext>
            </a:extLst>
          </p:cNvPr>
          <p:cNvSpPr>
            <a:spLocks noGrp="1"/>
          </p:cNvSpPr>
          <p:nvPr>
            <p:ph type="pic" sz="quarter" idx="11"/>
          </p:nvPr>
        </p:nvSpPr>
        <p:spPr>
          <a:xfrm>
            <a:off x="781743" y="647700"/>
            <a:ext cx="5314258" cy="5524500"/>
          </a:xfrm>
          <a:custGeom>
            <a:avLst/>
            <a:gdLst>
              <a:gd name="connsiteX0" fmla="*/ 0 w 10629899"/>
              <a:gd name="connsiteY0" fmla="*/ 0 h 11049000"/>
              <a:gd name="connsiteX1" fmla="*/ 10629899 w 10629899"/>
              <a:gd name="connsiteY1" fmla="*/ 0 h 11049000"/>
              <a:gd name="connsiteX2" fmla="*/ 10629899 w 10629899"/>
              <a:gd name="connsiteY2" fmla="*/ 11049000 h 11049000"/>
              <a:gd name="connsiteX3" fmla="*/ 0 w 10629899"/>
              <a:gd name="connsiteY3" fmla="*/ 11049000 h 11049000"/>
            </a:gdLst>
            <a:ahLst/>
            <a:cxnLst>
              <a:cxn ang="0">
                <a:pos x="connsiteX0" y="connsiteY0"/>
              </a:cxn>
              <a:cxn ang="0">
                <a:pos x="connsiteX1" y="connsiteY1"/>
              </a:cxn>
              <a:cxn ang="0">
                <a:pos x="connsiteX2" y="connsiteY2"/>
              </a:cxn>
              <a:cxn ang="0">
                <a:pos x="connsiteX3" y="connsiteY3"/>
              </a:cxn>
            </a:cxnLst>
            <a:rect l="l" t="t" r="r" b="b"/>
            <a:pathLst>
              <a:path w="10629899" h="11049000">
                <a:moveTo>
                  <a:pt x="0" y="0"/>
                </a:moveTo>
                <a:lnTo>
                  <a:pt x="10629899" y="0"/>
                </a:lnTo>
                <a:lnTo>
                  <a:pt x="10629899" y="11049000"/>
                </a:lnTo>
                <a:lnTo>
                  <a:pt x="0" y="11049000"/>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900"/>
            </a:lvl1pPr>
          </a:lstStyle>
          <a:p>
            <a:endParaRPr lang="en-US"/>
          </a:p>
        </p:txBody>
      </p:sp>
      <p:sp>
        <p:nvSpPr>
          <p:cNvPr id="9" name="Picture Placeholder 8">
            <a:extLst>
              <a:ext uri="{FF2B5EF4-FFF2-40B4-BE49-F238E27FC236}">
                <a16:creationId xmlns:a16="http://schemas.microsoft.com/office/drawing/2014/main" id="{D59F983A-E9C3-445F-A7F1-45E2008FDCDD}"/>
              </a:ext>
            </a:extLst>
          </p:cNvPr>
          <p:cNvSpPr>
            <a:spLocks noGrp="1"/>
          </p:cNvSpPr>
          <p:nvPr>
            <p:ph type="pic" sz="quarter" idx="12" hasCustomPrompt="1"/>
          </p:nvPr>
        </p:nvSpPr>
        <p:spPr>
          <a:xfrm>
            <a:off x="6096001" y="3429000"/>
            <a:ext cx="2638804" cy="2743200"/>
          </a:xfrm>
          <a:custGeom>
            <a:avLst/>
            <a:gdLst>
              <a:gd name="connsiteX0" fmla="*/ 0 w 5278295"/>
              <a:gd name="connsiteY0" fmla="*/ 0 h 5486400"/>
              <a:gd name="connsiteX1" fmla="*/ 5278295 w 5278295"/>
              <a:gd name="connsiteY1" fmla="*/ 0 h 5486400"/>
              <a:gd name="connsiteX2" fmla="*/ 5278295 w 5278295"/>
              <a:gd name="connsiteY2" fmla="*/ 5486400 h 5486400"/>
              <a:gd name="connsiteX3" fmla="*/ 0 w 5278295"/>
              <a:gd name="connsiteY3" fmla="*/ 5486400 h 5486400"/>
            </a:gdLst>
            <a:ahLst/>
            <a:cxnLst>
              <a:cxn ang="0">
                <a:pos x="connsiteX0" y="connsiteY0"/>
              </a:cxn>
              <a:cxn ang="0">
                <a:pos x="connsiteX1" y="connsiteY1"/>
              </a:cxn>
              <a:cxn ang="0">
                <a:pos x="connsiteX2" y="connsiteY2"/>
              </a:cxn>
              <a:cxn ang="0">
                <a:pos x="connsiteX3" y="connsiteY3"/>
              </a:cxn>
            </a:cxnLst>
            <a:rect l="l" t="t" r="r" b="b"/>
            <a:pathLst>
              <a:path w="5278295" h="5486400">
                <a:moveTo>
                  <a:pt x="0" y="0"/>
                </a:moveTo>
                <a:lnTo>
                  <a:pt x="5278295" y="0"/>
                </a:lnTo>
                <a:lnTo>
                  <a:pt x="5278295" y="5486400"/>
                </a:lnTo>
                <a:lnTo>
                  <a:pt x="0" y="5486400"/>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900"/>
            </a:lvl1pPr>
          </a:lstStyle>
          <a:p>
            <a:r>
              <a:rPr lang="en-US"/>
              <a:t>w</a:t>
            </a:r>
          </a:p>
        </p:txBody>
      </p:sp>
      <p:sp>
        <p:nvSpPr>
          <p:cNvPr id="11" name="Picture Placeholder 10">
            <a:extLst>
              <a:ext uri="{FF2B5EF4-FFF2-40B4-BE49-F238E27FC236}">
                <a16:creationId xmlns:a16="http://schemas.microsoft.com/office/drawing/2014/main" id="{BDE4FB34-EA53-468B-BEDD-E3F16B8A7852}"/>
              </a:ext>
            </a:extLst>
          </p:cNvPr>
          <p:cNvSpPr>
            <a:spLocks noGrp="1"/>
          </p:cNvSpPr>
          <p:nvPr>
            <p:ph type="pic" sz="quarter" idx="13"/>
          </p:nvPr>
        </p:nvSpPr>
        <p:spPr>
          <a:xfrm>
            <a:off x="8734804" y="647700"/>
            <a:ext cx="2675454" cy="2781300"/>
          </a:xfrm>
          <a:custGeom>
            <a:avLst/>
            <a:gdLst>
              <a:gd name="connsiteX0" fmla="*/ 0 w 5351604"/>
              <a:gd name="connsiteY0" fmla="*/ 0 h 5562600"/>
              <a:gd name="connsiteX1" fmla="*/ 5351604 w 5351604"/>
              <a:gd name="connsiteY1" fmla="*/ 0 h 5562600"/>
              <a:gd name="connsiteX2" fmla="*/ 5351604 w 5351604"/>
              <a:gd name="connsiteY2" fmla="*/ 5562600 h 5562600"/>
              <a:gd name="connsiteX3" fmla="*/ 0 w 5351604"/>
              <a:gd name="connsiteY3" fmla="*/ 5562600 h 5562600"/>
            </a:gdLst>
            <a:ahLst/>
            <a:cxnLst>
              <a:cxn ang="0">
                <a:pos x="connsiteX0" y="connsiteY0"/>
              </a:cxn>
              <a:cxn ang="0">
                <a:pos x="connsiteX1" y="connsiteY1"/>
              </a:cxn>
              <a:cxn ang="0">
                <a:pos x="connsiteX2" y="connsiteY2"/>
              </a:cxn>
              <a:cxn ang="0">
                <a:pos x="connsiteX3" y="connsiteY3"/>
              </a:cxn>
            </a:cxnLst>
            <a:rect l="l" t="t" r="r" b="b"/>
            <a:pathLst>
              <a:path w="5351604" h="5562600">
                <a:moveTo>
                  <a:pt x="0" y="0"/>
                </a:moveTo>
                <a:lnTo>
                  <a:pt x="5351604" y="0"/>
                </a:lnTo>
                <a:lnTo>
                  <a:pt x="5351604" y="5562600"/>
                </a:lnTo>
                <a:lnTo>
                  <a:pt x="0" y="5562600"/>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900"/>
            </a:lvl1pPr>
          </a:lstStyle>
          <a:p>
            <a:endParaRPr lang="en-US"/>
          </a:p>
        </p:txBody>
      </p:sp>
    </p:spTree>
    <p:extLst>
      <p:ext uri="{BB962C8B-B14F-4D97-AF65-F5344CB8AC3E}">
        <p14:creationId xmlns:p14="http://schemas.microsoft.com/office/powerpoint/2010/main" val="632942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200" fill="hold"/>
                                        <p:tgtEl>
                                          <p:spTgt spid="8"/>
                                        </p:tgtEl>
                                        <p:attrNameLst>
                                          <p:attrName>ppt_x</p:attrName>
                                        </p:attrNameLst>
                                      </p:cBhvr>
                                      <p:tavLst>
                                        <p:tav tm="0">
                                          <p:val>
                                            <p:strVal val="#ppt_x"/>
                                          </p:val>
                                        </p:tav>
                                        <p:tav tm="100000">
                                          <p:val>
                                            <p:strVal val="#ppt_x"/>
                                          </p:val>
                                        </p:tav>
                                      </p:tavLst>
                                    </p:anim>
                                    <p:anim calcmode="lin" valueType="num">
                                      <p:cBhvr additive="base">
                                        <p:cTn id="8" dur="22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2200" fill="hold"/>
                                        <p:tgtEl>
                                          <p:spTgt spid="9"/>
                                        </p:tgtEl>
                                        <p:attrNameLst>
                                          <p:attrName>ppt_x</p:attrName>
                                        </p:attrNameLst>
                                      </p:cBhvr>
                                      <p:tavLst>
                                        <p:tav tm="0">
                                          <p:val>
                                            <p:strVal val="#ppt_x"/>
                                          </p:val>
                                        </p:tav>
                                        <p:tav tm="100000">
                                          <p:val>
                                            <p:strVal val="#ppt_x"/>
                                          </p:val>
                                        </p:tav>
                                      </p:tavLst>
                                    </p:anim>
                                    <p:anim calcmode="lin" valueType="num">
                                      <p:cBhvr additive="base">
                                        <p:cTn id="12" dur="2200" fill="hold"/>
                                        <p:tgtEl>
                                          <p:spTgt spid="9"/>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2200" fill="hold"/>
                                        <p:tgtEl>
                                          <p:spTgt spid="11"/>
                                        </p:tgtEl>
                                        <p:attrNameLst>
                                          <p:attrName>ppt_x</p:attrName>
                                        </p:attrNameLst>
                                      </p:cBhvr>
                                      <p:tavLst>
                                        <p:tav tm="0">
                                          <p:val>
                                            <p:strVal val="#ppt_x"/>
                                          </p:val>
                                        </p:tav>
                                        <p:tav tm="100000">
                                          <p:val>
                                            <p:strVal val="#ppt_x"/>
                                          </p:val>
                                        </p:tav>
                                      </p:tavLst>
                                    </p:anim>
                                    <p:anim calcmode="lin" valueType="num">
                                      <p:cBhvr additive="base">
                                        <p:cTn id="16" dur="22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1" grpId="0" animBg="1"/>
    </p:bld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showMasterSp="0" userDrawn="1">
  <p:cSld name="6_Custom Layou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7893E20B-4C8A-4F59-B087-3A11D128B2F1}"/>
              </a:ext>
            </a:extLst>
          </p:cNvPr>
          <p:cNvSpPr>
            <a:spLocks noGrp="1"/>
          </p:cNvSpPr>
          <p:nvPr>
            <p:ph type="pic" sz="quarter" idx="14"/>
          </p:nvPr>
        </p:nvSpPr>
        <p:spPr>
          <a:xfrm>
            <a:off x="4767126" y="2476037"/>
            <a:ext cx="2659907" cy="1908090"/>
          </a:xfrm>
          <a:custGeom>
            <a:avLst/>
            <a:gdLst>
              <a:gd name="connsiteX0" fmla="*/ 272846 w 5320506"/>
              <a:gd name="connsiteY0" fmla="*/ 0 h 5079337"/>
              <a:gd name="connsiteX1" fmla="*/ 5047660 w 5320506"/>
              <a:gd name="connsiteY1" fmla="*/ 0 h 5079337"/>
              <a:gd name="connsiteX2" fmla="*/ 5320506 w 5320506"/>
              <a:gd name="connsiteY2" fmla="*/ 272716 h 5079337"/>
              <a:gd name="connsiteX3" fmla="*/ 5320506 w 5320506"/>
              <a:gd name="connsiteY3" fmla="*/ 4806621 h 5079337"/>
              <a:gd name="connsiteX4" fmla="*/ 5047660 w 5320506"/>
              <a:gd name="connsiteY4" fmla="*/ 5079337 h 5079337"/>
              <a:gd name="connsiteX5" fmla="*/ 272846 w 5320506"/>
              <a:gd name="connsiteY5" fmla="*/ 5079337 h 5079337"/>
              <a:gd name="connsiteX6" fmla="*/ 0 w 5320506"/>
              <a:gd name="connsiteY6" fmla="*/ 4806621 h 5079337"/>
              <a:gd name="connsiteX7" fmla="*/ 0 w 5320506"/>
              <a:gd name="connsiteY7" fmla="*/ 272716 h 5079337"/>
              <a:gd name="connsiteX8" fmla="*/ 272846 w 5320506"/>
              <a:gd name="connsiteY8" fmla="*/ 0 h 5079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20506" h="5079337">
                <a:moveTo>
                  <a:pt x="272846" y="0"/>
                </a:moveTo>
                <a:cubicBezTo>
                  <a:pt x="5047660" y="0"/>
                  <a:pt x="5047660" y="0"/>
                  <a:pt x="5047660" y="0"/>
                </a:cubicBezTo>
                <a:cubicBezTo>
                  <a:pt x="5197725" y="0"/>
                  <a:pt x="5320506" y="122722"/>
                  <a:pt x="5320506" y="272716"/>
                </a:cubicBezTo>
                <a:cubicBezTo>
                  <a:pt x="5320506" y="4806621"/>
                  <a:pt x="5320506" y="4806621"/>
                  <a:pt x="5320506" y="4806621"/>
                </a:cubicBezTo>
                <a:cubicBezTo>
                  <a:pt x="5320506" y="4956615"/>
                  <a:pt x="5197725" y="5079337"/>
                  <a:pt x="5047660" y="5079337"/>
                </a:cubicBezTo>
                <a:cubicBezTo>
                  <a:pt x="272846" y="5079337"/>
                  <a:pt x="272846" y="5079337"/>
                  <a:pt x="272846" y="5079337"/>
                </a:cubicBezTo>
                <a:cubicBezTo>
                  <a:pt x="122781" y="5079337"/>
                  <a:pt x="0" y="4956615"/>
                  <a:pt x="0" y="4806621"/>
                </a:cubicBezTo>
                <a:cubicBezTo>
                  <a:pt x="0" y="272716"/>
                  <a:pt x="0" y="272716"/>
                  <a:pt x="0" y="272716"/>
                </a:cubicBezTo>
                <a:cubicBezTo>
                  <a:pt x="0" y="122722"/>
                  <a:pt x="122781" y="0"/>
                  <a:pt x="272846" y="0"/>
                </a:cubicBezTo>
                <a:close/>
              </a:path>
            </a:pathLst>
          </a:custGeom>
          <a:pattFill prst="pct60">
            <a:fgClr>
              <a:schemeClr val="bg1"/>
            </a:fgClr>
            <a:bgClr>
              <a:schemeClr val="bg1">
                <a:lumMod val="85000"/>
              </a:schemeClr>
            </a:bgClr>
          </a:pattFill>
          <a:effectLst>
            <a:outerShdw blurRad="723900" dist="228600" dir="8100000" algn="tr" rotWithShape="0">
              <a:schemeClr val="accent1">
                <a:alpha val="40000"/>
              </a:schemeClr>
            </a:outerShdw>
          </a:effectLst>
        </p:spPr>
        <p:txBody>
          <a:bodyPr wrap="square" anchor="ctr">
            <a:noAutofit/>
          </a:bodyPr>
          <a:lstStyle>
            <a:lvl1pPr marL="0" indent="0" algn="ctr">
              <a:buFontTx/>
              <a:buNone/>
              <a:defRPr sz="900"/>
            </a:lvl1pPr>
          </a:lstStyle>
          <a:p>
            <a:endParaRPr lang="en-US"/>
          </a:p>
        </p:txBody>
      </p:sp>
    </p:spTree>
    <p:extLst>
      <p:ext uri="{BB962C8B-B14F-4D97-AF65-F5344CB8AC3E}">
        <p14:creationId xmlns:p14="http://schemas.microsoft.com/office/powerpoint/2010/main" val="3754852600"/>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showMasterSp="0" userDrawn="1">
  <p:cSld name="8_Custom Layout">
    <p:spTree>
      <p:nvGrpSpPr>
        <p:cNvPr id="1" name=""/>
        <p:cNvGrpSpPr/>
        <p:nvPr/>
      </p:nvGrpSpPr>
      <p:grpSpPr>
        <a:xfrm>
          <a:off x="0" y="0"/>
          <a:ext cx="0" cy="0"/>
          <a:chOff x="0" y="0"/>
          <a:chExt cx="0" cy="0"/>
        </a:xfrm>
      </p:grpSpPr>
      <p:sp>
        <p:nvSpPr>
          <p:cNvPr id="2" name="Picture Placeholder 7">
            <a:extLst>
              <a:ext uri="{FF2B5EF4-FFF2-40B4-BE49-F238E27FC236}">
                <a16:creationId xmlns:a16="http://schemas.microsoft.com/office/drawing/2014/main" id="{2025C71F-F630-406C-A334-0B61D0F62D84}"/>
              </a:ext>
            </a:extLst>
          </p:cNvPr>
          <p:cNvSpPr>
            <a:spLocks noGrp="1"/>
          </p:cNvSpPr>
          <p:nvPr>
            <p:ph type="pic" sz="quarter" idx="15"/>
          </p:nvPr>
        </p:nvSpPr>
        <p:spPr>
          <a:xfrm>
            <a:off x="6096000" y="485775"/>
            <a:ext cx="5314259" cy="5886450"/>
          </a:xfrm>
          <a:custGeom>
            <a:avLst/>
            <a:gdLst>
              <a:gd name="connsiteX0" fmla="*/ 0 w 10345056"/>
              <a:gd name="connsiteY0" fmla="*/ 0 h 10610851"/>
              <a:gd name="connsiteX1" fmla="*/ 10345056 w 10345056"/>
              <a:gd name="connsiteY1" fmla="*/ 0 h 10610851"/>
              <a:gd name="connsiteX2" fmla="*/ 10345056 w 10345056"/>
              <a:gd name="connsiteY2" fmla="*/ 10610851 h 10610851"/>
              <a:gd name="connsiteX3" fmla="*/ 0 w 10345056"/>
              <a:gd name="connsiteY3" fmla="*/ 10610851 h 10610851"/>
            </a:gdLst>
            <a:ahLst/>
            <a:cxnLst>
              <a:cxn ang="0">
                <a:pos x="connsiteX0" y="connsiteY0"/>
              </a:cxn>
              <a:cxn ang="0">
                <a:pos x="connsiteX1" y="connsiteY1"/>
              </a:cxn>
              <a:cxn ang="0">
                <a:pos x="connsiteX2" y="connsiteY2"/>
              </a:cxn>
              <a:cxn ang="0">
                <a:pos x="connsiteX3" y="connsiteY3"/>
              </a:cxn>
            </a:cxnLst>
            <a:rect l="l" t="t" r="r" b="b"/>
            <a:pathLst>
              <a:path w="10345056" h="10610851">
                <a:moveTo>
                  <a:pt x="0" y="0"/>
                </a:moveTo>
                <a:lnTo>
                  <a:pt x="10345056" y="0"/>
                </a:lnTo>
                <a:lnTo>
                  <a:pt x="10345056" y="10610851"/>
                </a:lnTo>
                <a:lnTo>
                  <a:pt x="0" y="10610851"/>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900"/>
            </a:lvl1pPr>
          </a:lstStyle>
          <a:p>
            <a:endParaRPr lang="en-US"/>
          </a:p>
        </p:txBody>
      </p:sp>
    </p:spTree>
    <p:extLst>
      <p:ext uri="{BB962C8B-B14F-4D97-AF65-F5344CB8AC3E}">
        <p14:creationId xmlns:p14="http://schemas.microsoft.com/office/powerpoint/2010/main" val="36511300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2000" fill="hold"/>
                                        <p:tgtEl>
                                          <p:spTgt spid="2"/>
                                        </p:tgtEl>
                                        <p:attrNameLst>
                                          <p:attrName>ppt_x</p:attrName>
                                        </p:attrNameLst>
                                      </p:cBhvr>
                                      <p:tavLst>
                                        <p:tav tm="0">
                                          <p:val>
                                            <p:strVal val="1+#ppt_w/2"/>
                                          </p:val>
                                        </p:tav>
                                        <p:tav tm="100000">
                                          <p:val>
                                            <p:strVal val="#ppt_x"/>
                                          </p:val>
                                        </p:tav>
                                      </p:tavLst>
                                    </p:anim>
                                    <p:anim calcmode="lin" valueType="num">
                                      <p:cBhvr additive="base">
                                        <p:cTn id="8" dur="20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Layout>
</file>

<file path=ppt/slideLayouts/slideLayout119.xml><?xml version="1.0" encoding="utf-8"?>
<p:sldLayout xmlns:a="http://schemas.openxmlformats.org/drawingml/2006/main" xmlns:r="http://schemas.openxmlformats.org/officeDocument/2006/relationships" xmlns:p="http://schemas.openxmlformats.org/presentationml/2006/main" showMasterSp="0" preserve="1" userDrawn="1">
  <p:cSld name="2_Blank">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ED8B4229-4B33-4A0A-AF4B-FF49C5161567}"/>
              </a:ext>
            </a:extLst>
          </p:cNvPr>
          <p:cNvSpPr>
            <a:spLocks noGrp="1"/>
          </p:cNvSpPr>
          <p:nvPr>
            <p:ph type="pic" sz="quarter" idx="13"/>
          </p:nvPr>
        </p:nvSpPr>
        <p:spPr>
          <a:xfrm>
            <a:off x="6096000" y="485775"/>
            <a:ext cx="6096000" cy="5886450"/>
          </a:xfrm>
          <a:custGeom>
            <a:avLst/>
            <a:gdLst>
              <a:gd name="connsiteX0" fmla="*/ 2264824 w 12193588"/>
              <a:gd name="connsiteY0" fmla="*/ 0 h 11049000"/>
              <a:gd name="connsiteX1" fmla="*/ 12193588 w 12193588"/>
              <a:gd name="connsiteY1" fmla="*/ 0 h 11049000"/>
              <a:gd name="connsiteX2" fmla="*/ 12193588 w 12193588"/>
              <a:gd name="connsiteY2" fmla="*/ 11049000 h 11049000"/>
              <a:gd name="connsiteX3" fmla="*/ 2264824 w 12193588"/>
              <a:gd name="connsiteY3" fmla="*/ 11049000 h 11049000"/>
              <a:gd name="connsiteX4" fmla="*/ 0 w 12193588"/>
              <a:gd name="connsiteY4" fmla="*/ 5524500 h 11049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3588" h="11049000">
                <a:moveTo>
                  <a:pt x="2264824" y="0"/>
                </a:moveTo>
                <a:lnTo>
                  <a:pt x="12193588" y="0"/>
                </a:lnTo>
                <a:lnTo>
                  <a:pt x="12193588" y="11049000"/>
                </a:lnTo>
                <a:lnTo>
                  <a:pt x="2264824" y="11049000"/>
                </a:lnTo>
                <a:lnTo>
                  <a:pt x="0" y="5524500"/>
                </a:lnTo>
                <a:close/>
              </a:path>
            </a:pathLst>
          </a:custGeom>
          <a:pattFill prst="pct60">
            <a:fgClr>
              <a:schemeClr val="bg1"/>
            </a:fgClr>
            <a:bgClr>
              <a:schemeClr val="bg1">
                <a:lumMod val="85000"/>
              </a:schemeClr>
            </a:bgClr>
          </a:pattFill>
          <a:effectLst>
            <a:outerShdw blurRad="711200" dist="863600" dir="10800000" sx="94000" sy="94000" algn="r" rotWithShape="0">
              <a:schemeClr val="accent1">
                <a:lumMod val="50000"/>
                <a:alpha val="63000"/>
              </a:schemeClr>
            </a:outerShdw>
          </a:effectLst>
        </p:spPr>
        <p:txBody>
          <a:bodyPr wrap="square" anchor="ctr">
            <a:noAutofit/>
          </a:bodyPr>
          <a:lstStyle>
            <a:lvl1pPr marL="0" indent="0" algn="ctr">
              <a:buFontTx/>
              <a:buNone/>
              <a:defRPr sz="900"/>
            </a:lvl1pPr>
          </a:lstStyle>
          <a:p>
            <a:endParaRPr lang="en-US"/>
          </a:p>
        </p:txBody>
      </p:sp>
    </p:spTree>
    <p:extLst>
      <p:ext uri="{BB962C8B-B14F-4D97-AF65-F5344CB8AC3E}">
        <p14:creationId xmlns:p14="http://schemas.microsoft.com/office/powerpoint/2010/main" val="1135037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1300" fill="hold"/>
                                        <p:tgtEl>
                                          <p:spTgt spid="12"/>
                                        </p:tgtEl>
                                        <p:attrNameLst>
                                          <p:attrName>ppt_x</p:attrName>
                                        </p:attrNameLst>
                                      </p:cBhvr>
                                      <p:tavLst>
                                        <p:tav tm="0">
                                          <p:val>
                                            <p:strVal val="1+#ppt_w/2"/>
                                          </p:val>
                                        </p:tav>
                                        <p:tav tm="100000">
                                          <p:val>
                                            <p:strVal val="#ppt_x"/>
                                          </p:val>
                                        </p:tav>
                                      </p:tavLst>
                                    </p:anim>
                                    <p:anim calcmode="lin" valueType="num">
                                      <p:cBhvr additive="base">
                                        <p:cTn id="8" dur="13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76_Custom Layout">
    <p:spTree>
      <p:nvGrpSpPr>
        <p:cNvPr id="1" name=""/>
        <p:cNvGrpSpPr/>
        <p:nvPr/>
      </p:nvGrpSpPr>
      <p:grpSpPr>
        <a:xfrm>
          <a:off x="0" y="0"/>
          <a:ext cx="0" cy="0"/>
          <a:chOff x="0" y="0"/>
          <a:chExt cx="0" cy="0"/>
        </a:xfrm>
      </p:grpSpPr>
      <p:sp>
        <p:nvSpPr>
          <p:cNvPr id="41" name="Picture Placeholder 15"/>
          <p:cNvSpPr>
            <a:spLocks noGrp="1"/>
          </p:cNvSpPr>
          <p:nvPr>
            <p:ph type="pic" sz="quarter" idx="10" hasCustomPrompt="1"/>
          </p:nvPr>
        </p:nvSpPr>
        <p:spPr>
          <a:xfrm>
            <a:off x="7228910" y="2475212"/>
            <a:ext cx="2820557" cy="3255264"/>
          </a:xfrm>
          <a:prstGeom prst="rect">
            <a:avLst/>
          </a:prstGeom>
          <a:pattFill prst="lgGrid">
            <a:fgClr>
              <a:schemeClr val="bg1"/>
            </a:fgClr>
            <a:bgClr>
              <a:schemeClr val="tx2">
                <a:lumMod val="10000"/>
                <a:lumOff val="90000"/>
              </a:schemeClr>
            </a:bgClr>
          </a:pattFill>
          <a:ln>
            <a:noFill/>
          </a:ln>
          <a:effectLst>
            <a:outerShdw blurRad="546100" dist="495300" dir="8100000" sx="94000" sy="94000" algn="ctr" rotWithShape="0">
              <a:srgbClr val="000000">
                <a:alpha val="40000"/>
              </a:srgbClr>
            </a:outerShdw>
          </a:effectLst>
          <a:scene3d>
            <a:camera prst="isometricTopUp"/>
            <a:lightRig rig="threePt" dir="t"/>
          </a:scene3d>
          <a:sp3d extrusionH="76200"/>
        </p:spPr>
        <p:txBody>
          <a:bodyPr anchor="ctr"/>
          <a:lstStyle>
            <a:lvl1pPr marL="0" indent="0" algn="ctr">
              <a:buNone/>
              <a:defRPr baseline="0"/>
            </a:lvl1pPr>
          </a:lstStyle>
          <a:p>
            <a:r>
              <a:rPr lang="en-US"/>
              <a:t>Drag and drop picture</a:t>
            </a:r>
          </a:p>
        </p:txBody>
      </p:sp>
      <p:sp>
        <p:nvSpPr>
          <p:cNvPr id="42" name="Picture Placeholder 15"/>
          <p:cNvSpPr>
            <a:spLocks noGrp="1"/>
          </p:cNvSpPr>
          <p:nvPr>
            <p:ph type="pic" sz="quarter" idx="11" hasCustomPrompt="1"/>
          </p:nvPr>
        </p:nvSpPr>
        <p:spPr>
          <a:xfrm>
            <a:off x="7228910" y="2113507"/>
            <a:ext cx="2820557" cy="3255264"/>
          </a:xfrm>
          <a:prstGeom prst="rect">
            <a:avLst/>
          </a:prstGeom>
          <a:pattFill prst="lgGrid">
            <a:fgClr>
              <a:schemeClr val="bg1"/>
            </a:fgClr>
            <a:bgClr>
              <a:schemeClr val="tx2">
                <a:lumMod val="10000"/>
                <a:lumOff val="90000"/>
              </a:schemeClr>
            </a:bgClr>
          </a:pattFill>
          <a:ln>
            <a:noFill/>
          </a:ln>
          <a:effectLst>
            <a:outerShdw blurRad="546100" dist="495300" dir="8100000" sx="94000" sy="94000" algn="ctr" rotWithShape="0">
              <a:srgbClr val="000000">
                <a:alpha val="40000"/>
              </a:srgbClr>
            </a:outerShdw>
          </a:effectLst>
          <a:scene3d>
            <a:camera prst="isometricTopUp"/>
            <a:lightRig rig="threePt" dir="t"/>
          </a:scene3d>
          <a:sp3d extrusionH="76200"/>
        </p:spPr>
        <p:txBody>
          <a:bodyPr anchor="ctr"/>
          <a:lstStyle>
            <a:lvl1pPr marL="0" indent="0" algn="ctr">
              <a:buNone/>
              <a:defRPr baseline="0"/>
            </a:lvl1pPr>
          </a:lstStyle>
          <a:p>
            <a:r>
              <a:rPr lang="en-US"/>
              <a:t>Drag and drop picture</a:t>
            </a:r>
          </a:p>
        </p:txBody>
      </p:sp>
      <p:sp>
        <p:nvSpPr>
          <p:cNvPr id="43" name="Picture Placeholder 15"/>
          <p:cNvSpPr>
            <a:spLocks noGrp="1"/>
          </p:cNvSpPr>
          <p:nvPr>
            <p:ph type="pic" sz="quarter" idx="12" hasCustomPrompt="1"/>
          </p:nvPr>
        </p:nvSpPr>
        <p:spPr>
          <a:xfrm>
            <a:off x="7228910" y="1751802"/>
            <a:ext cx="2820557" cy="3255264"/>
          </a:xfrm>
          <a:prstGeom prst="rect">
            <a:avLst/>
          </a:prstGeom>
          <a:pattFill prst="lgGrid">
            <a:fgClr>
              <a:schemeClr val="bg1"/>
            </a:fgClr>
            <a:bgClr>
              <a:schemeClr val="tx2">
                <a:lumMod val="10000"/>
                <a:lumOff val="90000"/>
              </a:schemeClr>
            </a:bgClr>
          </a:pattFill>
          <a:ln>
            <a:noFill/>
          </a:ln>
          <a:effectLst>
            <a:outerShdw blurRad="546100" dist="495300" dir="8100000" sx="94000" sy="94000" algn="ctr" rotWithShape="0">
              <a:srgbClr val="000000">
                <a:alpha val="40000"/>
              </a:srgbClr>
            </a:outerShdw>
          </a:effectLst>
          <a:scene3d>
            <a:camera prst="isometricTopUp"/>
            <a:lightRig rig="threePt" dir="t"/>
          </a:scene3d>
          <a:sp3d extrusionH="76200"/>
        </p:spPr>
        <p:txBody>
          <a:bodyPr anchor="ctr"/>
          <a:lstStyle>
            <a:lvl1pPr marL="0" indent="0" algn="ctr">
              <a:buNone/>
              <a:defRPr baseline="0"/>
            </a:lvl1pPr>
          </a:lstStyle>
          <a:p>
            <a:r>
              <a:rPr lang="en-US"/>
              <a:t>Drag and drop picture</a:t>
            </a:r>
          </a:p>
        </p:txBody>
      </p:sp>
      <p:sp>
        <p:nvSpPr>
          <p:cNvPr id="44" name="Picture Placeholder 15"/>
          <p:cNvSpPr>
            <a:spLocks noGrp="1"/>
          </p:cNvSpPr>
          <p:nvPr>
            <p:ph type="pic" sz="quarter" idx="13" hasCustomPrompt="1"/>
          </p:nvPr>
        </p:nvSpPr>
        <p:spPr>
          <a:xfrm>
            <a:off x="7228910" y="1390097"/>
            <a:ext cx="2820557" cy="3255264"/>
          </a:xfrm>
          <a:prstGeom prst="rect">
            <a:avLst/>
          </a:prstGeom>
          <a:pattFill prst="lgGrid">
            <a:fgClr>
              <a:schemeClr val="bg1"/>
            </a:fgClr>
            <a:bgClr>
              <a:schemeClr val="tx2">
                <a:lumMod val="10000"/>
                <a:lumOff val="90000"/>
              </a:schemeClr>
            </a:bgClr>
          </a:pattFill>
          <a:ln>
            <a:noFill/>
          </a:ln>
          <a:effectLst>
            <a:outerShdw blurRad="546100" dist="495300" dir="8100000" sx="94000" sy="94000" algn="ctr" rotWithShape="0">
              <a:srgbClr val="000000">
                <a:alpha val="40000"/>
              </a:srgbClr>
            </a:outerShdw>
          </a:effectLst>
          <a:scene3d>
            <a:camera prst="isometricTopUp"/>
            <a:lightRig rig="threePt" dir="t"/>
          </a:scene3d>
          <a:sp3d extrusionH="76200"/>
        </p:spPr>
        <p:txBody>
          <a:bodyPr anchor="ctr"/>
          <a:lstStyle>
            <a:lvl1pPr marL="0" indent="0" algn="ctr">
              <a:buNone/>
              <a:defRPr baseline="0"/>
            </a:lvl1pPr>
          </a:lstStyle>
          <a:p>
            <a:r>
              <a:rPr lang="en-US"/>
              <a:t>Drag and drop picture</a:t>
            </a:r>
          </a:p>
        </p:txBody>
      </p:sp>
    </p:spTree>
    <p:extLst>
      <p:ext uri="{BB962C8B-B14F-4D97-AF65-F5344CB8AC3E}">
        <p14:creationId xmlns:p14="http://schemas.microsoft.com/office/powerpoint/2010/main" val="3457079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500"/>
                                        <p:tgtEl>
                                          <p:spTgt spid="41"/>
                                        </p:tgtEl>
                                      </p:cBhvr>
                                    </p:animEffect>
                                  </p:childTnLst>
                                </p:cTn>
                              </p:par>
                              <p:par>
                                <p:cTn id="8" presetID="42" presetClass="path" presetSubtype="0" decel="100000" fill="hold" grpId="1" nodeType="withEffect">
                                  <p:stCondLst>
                                    <p:cond delay="0"/>
                                  </p:stCondLst>
                                  <p:childTnLst>
                                    <p:animMotion origin="layout" path="M 3.40711E-6 1.85185E-6 L 3.40711E-6 0.08669 " pathEditMode="relative" rAng="0" ptsTypes="AA">
                                      <p:cBhvr>
                                        <p:cTn id="9" dur="1000" spd="-100000" fill="hold"/>
                                        <p:tgtEl>
                                          <p:spTgt spid="41"/>
                                        </p:tgtEl>
                                        <p:attrNameLst>
                                          <p:attrName>ppt_x</p:attrName>
                                          <p:attrName>ppt_y</p:attrName>
                                        </p:attrNameLst>
                                      </p:cBhvr>
                                      <p:rCtr x="0" y="4329"/>
                                    </p:animMotion>
                                  </p:childTnLst>
                                </p:cTn>
                              </p:par>
                              <p:par>
                                <p:cTn id="10" presetID="10" presetClass="entr" presetSubtype="0" fill="hold" grpId="0" nodeType="withEffect">
                                  <p:stCondLst>
                                    <p:cond delay="500"/>
                                  </p:stCondLst>
                                  <p:childTnLst>
                                    <p:set>
                                      <p:cBhvr>
                                        <p:cTn id="11" dur="1" fill="hold">
                                          <p:stCondLst>
                                            <p:cond delay="0"/>
                                          </p:stCondLst>
                                        </p:cTn>
                                        <p:tgtEl>
                                          <p:spTgt spid="42"/>
                                        </p:tgtEl>
                                        <p:attrNameLst>
                                          <p:attrName>style.visibility</p:attrName>
                                        </p:attrNameLst>
                                      </p:cBhvr>
                                      <p:to>
                                        <p:strVal val="visible"/>
                                      </p:to>
                                    </p:set>
                                    <p:animEffect transition="in" filter="fade">
                                      <p:cBhvr>
                                        <p:cTn id="12" dur="500"/>
                                        <p:tgtEl>
                                          <p:spTgt spid="42"/>
                                        </p:tgtEl>
                                      </p:cBhvr>
                                    </p:animEffect>
                                  </p:childTnLst>
                                </p:cTn>
                              </p:par>
                              <p:par>
                                <p:cTn id="13" presetID="42" presetClass="path" presetSubtype="0" decel="100000" fill="hold" grpId="1" nodeType="withEffect">
                                  <p:stCondLst>
                                    <p:cond delay="500"/>
                                  </p:stCondLst>
                                  <p:childTnLst>
                                    <p:animMotion origin="layout" path="M 3.40711E-6 3.88889E-6 L 3.40711E-6 0.08669 " pathEditMode="relative" rAng="0" ptsTypes="AA">
                                      <p:cBhvr>
                                        <p:cTn id="14" dur="1000" spd="-100000" fill="hold"/>
                                        <p:tgtEl>
                                          <p:spTgt spid="42"/>
                                        </p:tgtEl>
                                        <p:attrNameLst>
                                          <p:attrName>ppt_x</p:attrName>
                                          <p:attrName>ppt_y</p:attrName>
                                        </p:attrNameLst>
                                      </p:cBhvr>
                                      <p:rCtr x="0" y="4329"/>
                                    </p:animMotion>
                                  </p:childTnLst>
                                </p:cTn>
                              </p:par>
                              <p:par>
                                <p:cTn id="15" presetID="10" presetClass="entr" presetSubtype="0" fill="hold" grpId="0" nodeType="withEffect">
                                  <p:stCondLst>
                                    <p:cond delay="1000"/>
                                  </p:stCondLst>
                                  <p:childTnLst>
                                    <p:set>
                                      <p:cBhvr>
                                        <p:cTn id="16" dur="1" fill="hold">
                                          <p:stCondLst>
                                            <p:cond delay="0"/>
                                          </p:stCondLst>
                                        </p:cTn>
                                        <p:tgtEl>
                                          <p:spTgt spid="43"/>
                                        </p:tgtEl>
                                        <p:attrNameLst>
                                          <p:attrName>style.visibility</p:attrName>
                                        </p:attrNameLst>
                                      </p:cBhvr>
                                      <p:to>
                                        <p:strVal val="visible"/>
                                      </p:to>
                                    </p:set>
                                    <p:animEffect transition="in" filter="fade">
                                      <p:cBhvr>
                                        <p:cTn id="17" dur="500"/>
                                        <p:tgtEl>
                                          <p:spTgt spid="43"/>
                                        </p:tgtEl>
                                      </p:cBhvr>
                                    </p:animEffect>
                                  </p:childTnLst>
                                </p:cTn>
                              </p:par>
                              <p:par>
                                <p:cTn id="18" presetID="42" presetClass="path" presetSubtype="0" decel="100000" fill="hold" grpId="1" nodeType="withEffect">
                                  <p:stCondLst>
                                    <p:cond delay="1000"/>
                                  </p:stCondLst>
                                  <p:childTnLst>
                                    <p:animMotion origin="layout" path="M 3.40711E-6 1.66667E-6 L 3.40711E-6 0.08669 " pathEditMode="relative" rAng="0" ptsTypes="AA">
                                      <p:cBhvr>
                                        <p:cTn id="19" dur="1000" spd="-100000" fill="hold"/>
                                        <p:tgtEl>
                                          <p:spTgt spid="43"/>
                                        </p:tgtEl>
                                        <p:attrNameLst>
                                          <p:attrName>ppt_x</p:attrName>
                                          <p:attrName>ppt_y</p:attrName>
                                        </p:attrNameLst>
                                      </p:cBhvr>
                                      <p:rCtr x="0" y="4329"/>
                                    </p:animMotion>
                                  </p:childTnLst>
                                </p:cTn>
                              </p:par>
                              <p:par>
                                <p:cTn id="20" presetID="10" presetClass="entr" presetSubtype="0" fill="hold" grpId="0" nodeType="withEffect">
                                  <p:stCondLst>
                                    <p:cond delay="1500"/>
                                  </p:stCondLst>
                                  <p:childTnLst>
                                    <p:set>
                                      <p:cBhvr>
                                        <p:cTn id="21" dur="1" fill="hold">
                                          <p:stCondLst>
                                            <p:cond delay="0"/>
                                          </p:stCondLst>
                                        </p:cTn>
                                        <p:tgtEl>
                                          <p:spTgt spid="44"/>
                                        </p:tgtEl>
                                        <p:attrNameLst>
                                          <p:attrName>style.visibility</p:attrName>
                                        </p:attrNameLst>
                                      </p:cBhvr>
                                      <p:to>
                                        <p:strVal val="visible"/>
                                      </p:to>
                                    </p:set>
                                    <p:animEffect transition="in" filter="fade">
                                      <p:cBhvr>
                                        <p:cTn id="22" dur="500"/>
                                        <p:tgtEl>
                                          <p:spTgt spid="44"/>
                                        </p:tgtEl>
                                      </p:cBhvr>
                                    </p:animEffect>
                                  </p:childTnLst>
                                </p:cTn>
                              </p:par>
                              <p:par>
                                <p:cTn id="23" presetID="42" presetClass="path" presetSubtype="0" decel="100000" fill="hold" grpId="1" nodeType="withEffect">
                                  <p:stCondLst>
                                    <p:cond delay="1500"/>
                                  </p:stCondLst>
                                  <p:childTnLst>
                                    <p:animMotion origin="layout" path="M 3.40711E-6 -5.55556E-7 L 3.40711E-6 0.08669 " pathEditMode="relative" rAng="0" ptsTypes="AA">
                                      <p:cBhvr>
                                        <p:cTn id="24" dur="1000" spd="-100000" fill="hold"/>
                                        <p:tgtEl>
                                          <p:spTgt spid="44"/>
                                        </p:tgtEl>
                                        <p:attrNameLst>
                                          <p:attrName>ppt_x</p:attrName>
                                          <p:attrName>ppt_y</p:attrName>
                                        </p:attrNameLst>
                                      </p:cBhvr>
                                      <p:rCtr x="0" y="432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1" grpId="1" animBg="1"/>
      <p:bldP spid="42" grpId="0" animBg="1"/>
      <p:bldP spid="42" grpId="1" animBg="1"/>
      <p:bldP spid="43" grpId="0" animBg="1"/>
      <p:bldP spid="43" grpId="1" animBg="1"/>
      <p:bldP spid="44" grpId="0" animBg="1"/>
      <p:bldP spid="44" grpId="1" animBg="1"/>
    </p:bld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736659900"/>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04244596"/>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userDrawn="1">
  <p:cSld name="46_Custom Layout">
    <p:spTree>
      <p:nvGrpSpPr>
        <p:cNvPr id="1" name=""/>
        <p:cNvGrpSpPr/>
        <p:nvPr/>
      </p:nvGrpSpPr>
      <p:grpSpPr>
        <a:xfrm>
          <a:off x="0" y="0"/>
          <a:ext cx="0" cy="0"/>
          <a:chOff x="0" y="0"/>
          <a:chExt cx="0" cy="0"/>
        </a:xfrm>
      </p:grpSpPr>
      <p:sp>
        <p:nvSpPr>
          <p:cNvPr id="3" name="Picture Placeholder 6"/>
          <p:cNvSpPr>
            <a:spLocks noGrp="1"/>
          </p:cNvSpPr>
          <p:nvPr>
            <p:ph type="pic" sz="quarter" idx="38"/>
          </p:nvPr>
        </p:nvSpPr>
        <p:spPr>
          <a:xfrm>
            <a:off x="1" y="0"/>
            <a:ext cx="3048000" cy="2971800"/>
          </a:xfrm>
          <a:prstGeom prst="rect">
            <a:avLst/>
          </a:prstGeom>
          <a:pattFill prst="pct60">
            <a:fgClr>
              <a:srgbClr val="FFFFFF"/>
            </a:fgClr>
            <a:bgClr>
              <a:srgbClr val="E6E9EE"/>
            </a:bgClr>
          </a:pattFill>
        </p:spPr>
        <p:txBody>
          <a:bodyPr/>
          <a:lstStyle>
            <a:lvl1pPr>
              <a:defRPr lang="en-US"/>
            </a:lvl1pPr>
          </a:lstStyle>
          <a:p>
            <a:pPr lvl="0"/>
            <a:endParaRPr lang="en-US"/>
          </a:p>
        </p:txBody>
      </p:sp>
      <p:sp>
        <p:nvSpPr>
          <p:cNvPr id="12" name="Picture Placeholder 6"/>
          <p:cNvSpPr>
            <a:spLocks noGrp="1"/>
          </p:cNvSpPr>
          <p:nvPr>
            <p:ph type="pic" sz="quarter" idx="39"/>
          </p:nvPr>
        </p:nvSpPr>
        <p:spPr>
          <a:xfrm>
            <a:off x="3048000" y="0"/>
            <a:ext cx="3048000" cy="2971800"/>
          </a:xfrm>
          <a:prstGeom prst="rect">
            <a:avLst/>
          </a:prstGeom>
          <a:pattFill prst="pct60">
            <a:fgClr>
              <a:srgbClr val="FFFFFF"/>
            </a:fgClr>
            <a:bgClr>
              <a:srgbClr val="E6E9EE"/>
            </a:bgClr>
          </a:pattFill>
        </p:spPr>
        <p:txBody>
          <a:bodyPr/>
          <a:lstStyle>
            <a:lvl1pPr>
              <a:defRPr lang="en-US"/>
            </a:lvl1pPr>
          </a:lstStyle>
          <a:p>
            <a:pPr lvl="0"/>
            <a:endParaRPr lang="en-US"/>
          </a:p>
        </p:txBody>
      </p:sp>
      <p:sp>
        <p:nvSpPr>
          <p:cNvPr id="13" name="Picture Placeholder 6"/>
          <p:cNvSpPr>
            <a:spLocks noGrp="1"/>
          </p:cNvSpPr>
          <p:nvPr>
            <p:ph type="pic" sz="quarter" idx="40"/>
          </p:nvPr>
        </p:nvSpPr>
        <p:spPr>
          <a:xfrm>
            <a:off x="6096000" y="0"/>
            <a:ext cx="3048000" cy="2971800"/>
          </a:xfrm>
          <a:prstGeom prst="rect">
            <a:avLst/>
          </a:prstGeom>
          <a:pattFill prst="pct60">
            <a:fgClr>
              <a:srgbClr val="FFFFFF"/>
            </a:fgClr>
            <a:bgClr>
              <a:srgbClr val="E6E9EE"/>
            </a:bgClr>
          </a:pattFill>
        </p:spPr>
        <p:txBody>
          <a:bodyPr/>
          <a:lstStyle>
            <a:lvl1pPr>
              <a:defRPr lang="en-US"/>
            </a:lvl1pPr>
          </a:lstStyle>
          <a:p>
            <a:pPr lvl="0"/>
            <a:endParaRPr lang="en-US"/>
          </a:p>
        </p:txBody>
      </p:sp>
      <p:sp>
        <p:nvSpPr>
          <p:cNvPr id="14" name="Picture Placeholder 6"/>
          <p:cNvSpPr>
            <a:spLocks noGrp="1"/>
          </p:cNvSpPr>
          <p:nvPr>
            <p:ph type="pic" sz="quarter" idx="41"/>
          </p:nvPr>
        </p:nvSpPr>
        <p:spPr>
          <a:xfrm>
            <a:off x="9144000" y="0"/>
            <a:ext cx="3048000" cy="2971800"/>
          </a:xfrm>
          <a:prstGeom prst="rect">
            <a:avLst/>
          </a:prstGeom>
          <a:pattFill prst="pct60">
            <a:fgClr>
              <a:srgbClr val="FFFFFF"/>
            </a:fgClr>
            <a:bgClr>
              <a:srgbClr val="E6E9EE"/>
            </a:bgClr>
          </a:pattFill>
        </p:spPr>
        <p:txBody>
          <a:bodyPr/>
          <a:lstStyle>
            <a:lvl1pPr>
              <a:defRPr lang="en-US"/>
            </a:lvl1pPr>
          </a:lstStyle>
          <a:p>
            <a:pPr lvl="0"/>
            <a:endParaRPr lang="en-US"/>
          </a:p>
        </p:txBody>
      </p:sp>
    </p:spTree>
    <p:extLst>
      <p:ext uri="{BB962C8B-B14F-4D97-AF65-F5344CB8AC3E}">
        <p14:creationId xmlns:p14="http://schemas.microsoft.com/office/powerpoint/2010/main" val="299298740"/>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showMasterSp="0" userDrawn="1">
  <p:cSld name="47_Custom Layout">
    <p:spTree>
      <p:nvGrpSpPr>
        <p:cNvPr id="1" name=""/>
        <p:cNvGrpSpPr/>
        <p:nvPr/>
      </p:nvGrpSpPr>
      <p:grpSpPr>
        <a:xfrm>
          <a:off x="0" y="0"/>
          <a:ext cx="0" cy="0"/>
          <a:chOff x="0" y="0"/>
          <a:chExt cx="0" cy="0"/>
        </a:xfrm>
      </p:grpSpPr>
      <p:sp>
        <p:nvSpPr>
          <p:cNvPr id="3" name="Picture Placeholder 6"/>
          <p:cNvSpPr>
            <a:spLocks noGrp="1"/>
          </p:cNvSpPr>
          <p:nvPr>
            <p:ph type="pic" sz="quarter" idx="38"/>
          </p:nvPr>
        </p:nvSpPr>
        <p:spPr>
          <a:xfrm>
            <a:off x="866560" y="1401827"/>
            <a:ext cx="3319272" cy="2849026"/>
          </a:xfrm>
          <a:prstGeom prst="rect">
            <a:avLst/>
          </a:prstGeom>
          <a:pattFill prst="pct60">
            <a:fgClr>
              <a:srgbClr val="FFFFFF"/>
            </a:fgClr>
            <a:bgClr>
              <a:srgbClr val="C1C9D5"/>
            </a:bgClr>
          </a:pattFill>
        </p:spPr>
        <p:txBody>
          <a:bodyPr/>
          <a:lstStyle/>
          <a:p>
            <a:endParaRPr lang="en-US"/>
          </a:p>
        </p:txBody>
      </p:sp>
      <p:sp>
        <p:nvSpPr>
          <p:cNvPr id="4" name="Picture Placeholder 6"/>
          <p:cNvSpPr>
            <a:spLocks noGrp="1"/>
          </p:cNvSpPr>
          <p:nvPr>
            <p:ph type="pic" sz="quarter" idx="39"/>
          </p:nvPr>
        </p:nvSpPr>
        <p:spPr>
          <a:xfrm>
            <a:off x="4436365" y="1401827"/>
            <a:ext cx="3319272" cy="2849026"/>
          </a:xfrm>
          <a:prstGeom prst="rect">
            <a:avLst/>
          </a:prstGeom>
          <a:pattFill prst="pct60">
            <a:fgClr>
              <a:srgbClr val="FFFFFF"/>
            </a:fgClr>
            <a:bgClr>
              <a:srgbClr val="C1C9D5"/>
            </a:bgClr>
          </a:pattFill>
        </p:spPr>
        <p:txBody>
          <a:bodyPr/>
          <a:lstStyle>
            <a:lvl1pPr>
              <a:defRPr lang="en-US"/>
            </a:lvl1pPr>
          </a:lstStyle>
          <a:p>
            <a:pPr lvl="0"/>
            <a:endParaRPr lang="en-US"/>
          </a:p>
        </p:txBody>
      </p:sp>
      <p:sp>
        <p:nvSpPr>
          <p:cNvPr id="5" name="Picture Placeholder 6"/>
          <p:cNvSpPr>
            <a:spLocks noGrp="1"/>
          </p:cNvSpPr>
          <p:nvPr>
            <p:ph type="pic" sz="quarter" idx="40"/>
          </p:nvPr>
        </p:nvSpPr>
        <p:spPr>
          <a:xfrm>
            <a:off x="8006170" y="1401827"/>
            <a:ext cx="3319272" cy="2849026"/>
          </a:xfrm>
          <a:prstGeom prst="rect">
            <a:avLst/>
          </a:prstGeom>
          <a:pattFill prst="pct60">
            <a:fgClr>
              <a:srgbClr val="FFFFFF"/>
            </a:fgClr>
            <a:bgClr>
              <a:srgbClr val="C1C9D5"/>
            </a:bgClr>
          </a:pattFill>
        </p:spPr>
        <p:txBody>
          <a:bodyPr/>
          <a:lstStyle>
            <a:lvl1pPr>
              <a:defRPr lang="en-US"/>
            </a:lvl1pPr>
          </a:lstStyle>
          <a:p>
            <a:pPr lvl="0"/>
            <a:endParaRPr lang="en-US"/>
          </a:p>
        </p:txBody>
      </p:sp>
    </p:spTree>
    <p:extLst>
      <p:ext uri="{BB962C8B-B14F-4D97-AF65-F5344CB8AC3E}">
        <p14:creationId xmlns:p14="http://schemas.microsoft.com/office/powerpoint/2010/main" val="402532119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showMasterSp="0" userDrawn="1">
  <p:cSld name="48_Custom Layout">
    <p:spTree>
      <p:nvGrpSpPr>
        <p:cNvPr id="1" name=""/>
        <p:cNvGrpSpPr/>
        <p:nvPr/>
      </p:nvGrpSpPr>
      <p:grpSpPr>
        <a:xfrm>
          <a:off x="0" y="0"/>
          <a:ext cx="0" cy="0"/>
          <a:chOff x="0" y="0"/>
          <a:chExt cx="0" cy="0"/>
        </a:xfrm>
      </p:grpSpPr>
      <p:sp>
        <p:nvSpPr>
          <p:cNvPr id="12" name="Picture Placeholder 6"/>
          <p:cNvSpPr>
            <a:spLocks noGrp="1"/>
          </p:cNvSpPr>
          <p:nvPr>
            <p:ph type="pic" sz="quarter" idx="38"/>
          </p:nvPr>
        </p:nvSpPr>
        <p:spPr>
          <a:xfrm>
            <a:off x="47898" y="33384"/>
            <a:ext cx="3684105" cy="3352754"/>
          </a:xfrm>
          <a:prstGeom prst="rect">
            <a:avLst/>
          </a:prstGeom>
          <a:pattFill prst="pct60">
            <a:fgClr>
              <a:srgbClr val="FFFFFF"/>
            </a:fgClr>
            <a:bgClr>
              <a:srgbClr val="E6E9EE"/>
            </a:bgClr>
          </a:pattFill>
        </p:spPr>
        <p:txBody>
          <a:bodyPr/>
          <a:lstStyle>
            <a:lvl1pPr>
              <a:defRPr lang="en-US"/>
            </a:lvl1pPr>
          </a:lstStyle>
          <a:p>
            <a:pPr lvl="0"/>
            <a:endParaRPr lang="en-US"/>
          </a:p>
        </p:txBody>
      </p:sp>
      <p:sp>
        <p:nvSpPr>
          <p:cNvPr id="13" name="Picture Placeholder 6"/>
          <p:cNvSpPr>
            <a:spLocks noGrp="1"/>
          </p:cNvSpPr>
          <p:nvPr>
            <p:ph type="pic" sz="quarter" idx="39"/>
          </p:nvPr>
        </p:nvSpPr>
        <p:spPr>
          <a:xfrm>
            <a:off x="3783358" y="33384"/>
            <a:ext cx="3684105" cy="3352754"/>
          </a:xfrm>
          <a:prstGeom prst="rect">
            <a:avLst/>
          </a:prstGeom>
          <a:pattFill prst="pct60">
            <a:fgClr>
              <a:srgbClr val="FFFFFF"/>
            </a:fgClr>
            <a:bgClr>
              <a:srgbClr val="E6E9EE"/>
            </a:bgClr>
          </a:pattFill>
        </p:spPr>
        <p:txBody>
          <a:bodyPr/>
          <a:lstStyle>
            <a:lvl1pPr>
              <a:defRPr lang="en-US"/>
            </a:lvl1pPr>
          </a:lstStyle>
          <a:p>
            <a:pPr lvl="0"/>
            <a:endParaRPr lang="en-US"/>
          </a:p>
        </p:txBody>
      </p:sp>
      <p:sp>
        <p:nvSpPr>
          <p:cNvPr id="14" name="Picture Placeholder 6"/>
          <p:cNvSpPr>
            <a:spLocks noGrp="1"/>
          </p:cNvSpPr>
          <p:nvPr>
            <p:ph type="pic" sz="quarter" idx="40"/>
          </p:nvPr>
        </p:nvSpPr>
        <p:spPr>
          <a:xfrm>
            <a:off x="3783358" y="3429000"/>
            <a:ext cx="3684105" cy="3384186"/>
          </a:xfrm>
          <a:prstGeom prst="rect">
            <a:avLst/>
          </a:prstGeom>
          <a:pattFill prst="pct60">
            <a:fgClr>
              <a:srgbClr val="FFFFFF"/>
            </a:fgClr>
            <a:bgClr>
              <a:srgbClr val="E6E9EE"/>
            </a:bgClr>
          </a:pattFill>
        </p:spPr>
        <p:txBody>
          <a:bodyPr/>
          <a:lstStyle>
            <a:lvl1pPr>
              <a:defRPr lang="en-US"/>
            </a:lvl1pPr>
          </a:lstStyle>
          <a:p>
            <a:pPr lvl="0"/>
            <a:endParaRPr lang="en-US"/>
          </a:p>
        </p:txBody>
      </p:sp>
      <p:sp>
        <p:nvSpPr>
          <p:cNvPr id="15" name="Picture Placeholder 6"/>
          <p:cNvSpPr>
            <a:spLocks noGrp="1"/>
          </p:cNvSpPr>
          <p:nvPr>
            <p:ph type="pic" sz="quarter" idx="41"/>
          </p:nvPr>
        </p:nvSpPr>
        <p:spPr>
          <a:xfrm>
            <a:off x="47898" y="3429000"/>
            <a:ext cx="3684105" cy="3384186"/>
          </a:xfrm>
          <a:prstGeom prst="rect">
            <a:avLst/>
          </a:prstGeom>
          <a:pattFill prst="pct60">
            <a:fgClr>
              <a:srgbClr val="FFFFFF"/>
            </a:fgClr>
            <a:bgClr>
              <a:srgbClr val="E6E9EE"/>
            </a:bgClr>
          </a:pattFill>
        </p:spPr>
        <p:txBody>
          <a:bodyPr/>
          <a:lstStyle>
            <a:lvl1pPr>
              <a:defRPr lang="en-US"/>
            </a:lvl1pPr>
          </a:lstStyle>
          <a:p>
            <a:pPr lvl="0"/>
            <a:endParaRPr lang="en-US"/>
          </a:p>
        </p:txBody>
      </p:sp>
    </p:spTree>
    <p:extLst>
      <p:ext uri="{BB962C8B-B14F-4D97-AF65-F5344CB8AC3E}">
        <p14:creationId xmlns:p14="http://schemas.microsoft.com/office/powerpoint/2010/main" val="301622909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showMasterSp="0" userDrawn="1">
  <p:cSld name="Team-Morph-01">
    <p:spTree>
      <p:nvGrpSpPr>
        <p:cNvPr id="1" name=""/>
        <p:cNvGrpSpPr/>
        <p:nvPr/>
      </p:nvGrpSpPr>
      <p:grpSpPr>
        <a:xfrm>
          <a:off x="0" y="0"/>
          <a:ext cx="0" cy="0"/>
          <a:chOff x="0" y="0"/>
          <a:chExt cx="0" cy="0"/>
        </a:xfrm>
      </p:grpSpPr>
      <p:sp>
        <p:nvSpPr>
          <p:cNvPr id="4" name="Picture Placeholder 6"/>
          <p:cNvSpPr>
            <a:spLocks noGrp="1"/>
          </p:cNvSpPr>
          <p:nvPr>
            <p:ph type="pic" sz="quarter" idx="39"/>
          </p:nvPr>
        </p:nvSpPr>
        <p:spPr>
          <a:xfrm>
            <a:off x="1149628" y="2093844"/>
            <a:ext cx="1888435" cy="2292626"/>
          </a:xfrm>
          <a:prstGeom prst="rect">
            <a:avLst/>
          </a:prstGeom>
          <a:pattFill prst="pct60">
            <a:fgClr>
              <a:srgbClr val="FFFFFF"/>
            </a:fgClr>
            <a:bgClr>
              <a:srgbClr val="E6E9EE"/>
            </a:bgClr>
          </a:pattFill>
        </p:spPr>
        <p:txBody>
          <a:bodyPr anchor="ctr"/>
          <a:lstStyle>
            <a:lvl1pPr>
              <a:defRPr lang="en-US"/>
            </a:lvl1pPr>
          </a:lstStyle>
          <a:p>
            <a:pPr lvl="0"/>
            <a:endParaRPr lang="en-US"/>
          </a:p>
        </p:txBody>
      </p:sp>
      <p:sp>
        <p:nvSpPr>
          <p:cNvPr id="7" name="Picture Placeholder 6"/>
          <p:cNvSpPr>
            <a:spLocks noGrp="1"/>
          </p:cNvSpPr>
          <p:nvPr>
            <p:ph type="pic" sz="quarter" idx="40"/>
          </p:nvPr>
        </p:nvSpPr>
        <p:spPr>
          <a:xfrm>
            <a:off x="3157331" y="2093844"/>
            <a:ext cx="1888435" cy="2292626"/>
          </a:xfrm>
          <a:prstGeom prst="rect">
            <a:avLst/>
          </a:prstGeom>
          <a:pattFill prst="pct60">
            <a:fgClr>
              <a:srgbClr val="FFFFFF"/>
            </a:fgClr>
            <a:bgClr>
              <a:srgbClr val="E6E9EE"/>
            </a:bgClr>
          </a:pattFill>
        </p:spPr>
        <p:txBody>
          <a:bodyPr anchor="ctr"/>
          <a:lstStyle>
            <a:lvl1pPr>
              <a:defRPr lang="en-US"/>
            </a:lvl1pPr>
          </a:lstStyle>
          <a:p>
            <a:pPr lvl="0"/>
            <a:endParaRPr lang="en-US"/>
          </a:p>
        </p:txBody>
      </p:sp>
      <p:sp>
        <p:nvSpPr>
          <p:cNvPr id="8" name="Picture Placeholder 6"/>
          <p:cNvSpPr>
            <a:spLocks noGrp="1"/>
          </p:cNvSpPr>
          <p:nvPr>
            <p:ph type="pic" sz="quarter" idx="41"/>
          </p:nvPr>
        </p:nvSpPr>
        <p:spPr>
          <a:xfrm>
            <a:off x="5165035" y="2093844"/>
            <a:ext cx="1888435" cy="2292626"/>
          </a:xfrm>
          <a:prstGeom prst="rect">
            <a:avLst/>
          </a:prstGeom>
          <a:pattFill prst="pct60">
            <a:fgClr>
              <a:srgbClr val="FFFFFF"/>
            </a:fgClr>
            <a:bgClr>
              <a:srgbClr val="E6E9EE"/>
            </a:bgClr>
          </a:pattFill>
        </p:spPr>
        <p:txBody>
          <a:bodyPr anchor="ctr"/>
          <a:lstStyle>
            <a:lvl1pPr>
              <a:defRPr lang="en-US"/>
            </a:lvl1pPr>
          </a:lstStyle>
          <a:p>
            <a:pPr lvl="0"/>
            <a:endParaRPr lang="en-US"/>
          </a:p>
        </p:txBody>
      </p:sp>
      <p:sp>
        <p:nvSpPr>
          <p:cNvPr id="9" name="Picture Placeholder 6"/>
          <p:cNvSpPr>
            <a:spLocks noGrp="1"/>
          </p:cNvSpPr>
          <p:nvPr>
            <p:ph type="pic" sz="quarter" idx="42"/>
          </p:nvPr>
        </p:nvSpPr>
        <p:spPr>
          <a:xfrm>
            <a:off x="7172738" y="2093844"/>
            <a:ext cx="1888435" cy="2292626"/>
          </a:xfrm>
          <a:prstGeom prst="rect">
            <a:avLst/>
          </a:prstGeom>
          <a:pattFill prst="pct60">
            <a:fgClr>
              <a:srgbClr val="FFFFFF"/>
            </a:fgClr>
            <a:bgClr>
              <a:srgbClr val="E6E9EE"/>
            </a:bgClr>
          </a:pattFill>
        </p:spPr>
        <p:txBody>
          <a:bodyPr anchor="ctr"/>
          <a:lstStyle>
            <a:lvl1pPr>
              <a:defRPr lang="en-US"/>
            </a:lvl1pPr>
          </a:lstStyle>
          <a:p>
            <a:pPr lvl="0"/>
            <a:endParaRPr lang="en-US"/>
          </a:p>
        </p:txBody>
      </p:sp>
      <p:sp>
        <p:nvSpPr>
          <p:cNvPr id="10" name="Picture Placeholder 6"/>
          <p:cNvSpPr>
            <a:spLocks noGrp="1"/>
          </p:cNvSpPr>
          <p:nvPr>
            <p:ph type="pic" sz="quarter" idx="43"/>
          </p:nvPr>
        </p:nvSpPr>
        <p:spPr>
          <a:xfrm>
            <a:off x="9180441" y="2093844"/>
            <a:ext cx="1888435" cy="2292626"/>
          </a:xfrm>
          <a:prstGeom prst="rect">
            <a:avLst/>
          </a:prstGeom>
          <a:pattFill prst="pct60">
            <a:fgClr>
              <a:srgbClr val="FFFFFF"/>
            </a:fgClr>
            <a:bgClr>
              <a:srgbClr val="E6E9EE"/>
            </a:bgClr>
          </a:pattFill>
        </p:spPr>
        <p:txBody>
          <a:bodyPr anchor="ctr"/>
          <a:lstStyle>
            <a:lvl1pPr>
              <a:defRPr lang="en-US"/>
            </a:lvl1pPr>
          </a:lstStyle>
          <a:p>
            <a:pPr lvl="0"/>
            <a:endParaRPr lang="en-US"/>
          </a:p>
        </p:txBody>
      </p:sp>
    </p:spTree>
    <p:extLst>
      <p:ext uri="{BB962C8B-B14F-4D97-AF65-F5344CB8AC3E}">
        <p14:creationId xmlns:p14="http://schemas.microsoft.com/office/powerpoint/2010/main" val="16018920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showMasterSp="0" userDrawn="1">
  <p:cSld name="Team-Morph-02">
    <p:spTree>
      <p:nvGrpSpPr>
        <p:cNvPr id="1" name=""/>
        <p:cNvGrpSpPr/>
        <p:nvPr/>
      </p:nvGrpSpPr>
      <p:grpSpPr>
        <a:xfrm>
          <a:off x="0" y="0"/>
          <a:ext cx="0" cy="0"/>
          <a:chOff x="0" y="0"/>
          <a:chExt cx="0" cy="0"/>
        </a:xfrm>
      </p:grpSpPr>
      <p:sp>
        <p:nvSpPr>
          <p:cNvPr id="10" name="Picture Placeholder 6"/>
          <p:cNvSpPr>
            <a:spLocks noGrp="1"/>
          </p:cNvSpPr>
          <p:nvPr>
            <p:ph type="pic" sz="quarter" idx="43" hasCustomPrompt="1"/>
          </p:nvPr>
        </p:nvSpPr>
        <p:spPr>
          <a:xfrm>
            <a:off x="-10586795" y="1635524"/>
            <a:ext cx="2954199" cy="3586734"/>
          </a:xfrm>
          <a:prstGeom prst="rect">
            <a:avLst/>
          </a:prstGeom>
          <a:pattFill prst="pct60">
            <a:fgClr>
              <a:srgbClr val="FFFFFF"/>
            </a:fgClr>
            <a:bgClr>
              <a:srgbClr val="E6E9EE"/>
            </a:bgClr>
          </a:pattFill>
        </p:spPr>
        <p:txBody>
          <a:bodyPr anchor="ctr"/>
          <a:lstStyle>
            <a:lvl1pPr>
              <a:defRPr lang="en-US"/>
            </a:lvl1pPr>
          </a:lstStyle>
          <a:p>
            <a:pPr lvl="0"/>
            <a:r>
              <a:rPr lang="en-US"/>
              <a:t>5</a:t>
            </a:r>
          </a:p>
        </p:txBody>
      </p:sp>
      <p:sp>
        <p:nvSpPr>
          <p:cNvPr id="9" name="Picture Placeholder 6"/>
          <p:cNvSpPr>
            <a:spLocks noGrp="1"/>
          </p:cNvSpPr>
          <p:nvPr>
            <p:ph type="pic" sz="quarter" idx="42" hasCustomPrompt="1"/>
          </p:nvPr>
        </p:nvSpPr>
        <p:spPr>
          <a:xfrm>
            <a:off x="-7593872" y="1635525"/>
            <a:ext cx="2954199" cy="3586734"/>
          </a:xfrm>
          <a:prstGeom prst="rect">
            <a:avLst/>
          </a:prstGeom>
          <a:pattFill prst="pct60">
            <a:fgClr>
              <a:srgbClr val="FFFFFF"/>
            </a:fgClr>
            <a:bgClr>
              <a:srgbClr val="E6E9EE"/>
            </a:bgClr>
          </a:pattFill>
        </p:spPr>
        <p:txBody>
          <a:bodyPr anchor="ctr"/>
          <a:lstStyle>
            <a:lvl1pPr>
              <a:defRPr lang="en-US"/>
            </a:lvl1pPr>
          </a:lstStyle>
          <a:p>
            <a:pPr lvl="0"/>
            <a:r>
              <a:rPr lang="en-US"/>
              <a:t>4</a:t>
            </a:r>
          </a:p>
        </p:txBody>
      </p:sp>
      <p:sp>
        <p:nvSpPr>
          <p:cNvPr id="8" name="Picture Placeholder 6"/>
          <p:cNvSpPr>
            <a:spLocks noGrp="1"/>
          </p:cNvSpPr>
          <p:nvPr>
            <p:ph type="pic" sz="quarter" idx="41" hasCustomPrompt="1"/>
          </p:nvPr>
        </p:nvSpPr>
        <p:spPr>
          <a:xfrm>
            <a:off x="-4600949" y="1635524"/>
            <a:ext cx="2954200" cy="3586734"/>
          </a:xfrm>
          <a:prstGeom prst="rect">
            <a:avLst/>
          </a:prstGeom>
          <a:pattFill prst="pct60">
            <a:fgClr>
              <a:srgbClr val="FFFFFF"/>
            </a:fgClr>
            <a:bgClr>
              <a:srgbClr val="E6E9EE"/>
            </a:bgClr>
          </a:pattFill>
        </p:spPr>
        <p:txBody>
          <a:bodyPr anchor="ctr"/>
          <a:lstStyle>
            <a:lvl1pPr>
              <a:defRPr lang="en-US"/>
            </a:lvl1pPr>
          </a:lstStyle>
          <a:p>
            <a:pPr lvl="0"/>
            <a:r>
              <a:rPr lang="en-US"/>
              <a:t>3</a:t>
            </a:r>
          </a:p>
        </p:txBody>
      </p:sp>
      <p:sp>
        <p:nvSpPr>
          <p:cNvPr id="7" name="Picture Placeholder 6"/>
          <p:cNvSpPr>
            <a:spLocks noGrp="1"/>
          </p:cNvSpPr>
          <p:nvPr>
            <p:ph type="pic" sz="quarter" idx="40" hasCustomPrompt="1"/>
          </p:nvPr>
        </p:nvSpPr>
        <p:spPr>
          <a:xfrm>
            <a:off x="-1608026" y="1635524"/>
            <a:ext cx="2954200" cy="3586734"/>
          </a:xfrm>
          <a:prstGeom prst="rect">
            <a:avLst/>
          </a:prstGeom>
          <a:pattFill prst="pct60">
            <a:fgClr>
              <a:srgbClr val="FFFFFF"/>
            </a:fgClr>
            <a:bgClr>
              <a:srgbClr val="E6E9EE"/>
            </a:bgClr>
          </a:pattFill>
        </p:spPr>
        <p:txBody>
          <a:bodyPr anchor="ctr"/>
          <a:lstStyle>
            <a:lvl1pPr>
              <a:defRPr lang="en-US"/>
            </a:lvl1pPr>
          </a:lstStyle>
          <a:p>
            <a:pPr lvl="0"/>
            <a:r>
              <a:rPr lang="en-US"/>
              <a:t>2</a:t>
            </a:r>
          </a:p>
        </p:txBody>
      </p:sp>
      <p:sp>
        <p:nvSpPr>
          <p:cNvPr id="4" name="Picture Placeholder 6"/>
          <p:cNvSpPr>
            <a:spLocks noGrp="1"/>
          </p:cNvSpPr>
          <p:nvPr>
            <p:ph type="pic" sz="quarter" idx="39" hasCustomPrompt="1"/>
          </p:nvPr>
        </p:nvSpPr>
        <p:spPr>
          <a:xfrm>
            <a:off x="1384901" y="1635524"/>
            <a:ext cx="2954200" cy="3586734"/>
          </a:xfrm>
          <a:prstGeom prst="rect">
            <a:avLst/>
          </a:prstGeom>
          <a:pattFill prst="pct60">
            <a:fgClr>
              <a:srgbClr val="FFFFFF"/>
            </a:fgClr>
            <a:bgClr>
              <a:srgbClr val="E6E9EE"/>
            </a:bgClr>
          </a:pattFill>
        </p:spPr>
        <p:txBody>
          <a:bodyPr anchor="ctr"/>
          <a:lstStyle>
            <a:lvl1pPr>
              <a:defRPr lang="en-US"/>
            </a:lvl1pPr>
          </a:lstStyle>
          <a:p>
            <a:pPr lvl="0"/>
            <a:r>
              <a:rPr lang="en-US"/>
              <a:t>1</a:t>
            </a:r>
          </a:p>
        </p:txBody>
      </p:sp>
    </p:spTree>
    <p:extLst>
      <p:ext uri="{BB962C8B-B14F-4D97-AF65-F5344CB8AC3E}">
        <p14:creationId xmlns:p14="http://schemas.microsoft.com/office/powerpoint/2010/main" val="423480797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showMasterSp="0" userDrawn="1">
  <p:cSld name="Team-Morph-03">
    <p:spTree>
      <p:nvGrpSpPr>
        <p:cNvPr id="1" name=""/>
        <p:cNvGrpSpPr/>
        <p:nvPr/>
      </p:nvGrpSpPr>
      <p:grpSpPr>
        <a:xfrm>
          <a:off x="0" y="0"/>
          <a:ext cx="0" cy="0"/>
          <a:chOff x="0" y="0"/>
          <a:chExt cx="0" cy="0"/>
        </a:xfrm>
      </p:grpSpPr>
      <p:sp>
        <p:nvSpPr>
          <p:cNvPr id="10" name="Picture Placeholder 6"/>
          <p:cNvSpPr>
            <a:spLocks noGrp="1"/>
          </p:cNvSpPr>
          <p:nvPr>
            <p:ph type="pic" sz="quarter" idx="43" hasCustomPrompt="1"/>
          </p:nvPr>
        </p:nvSpPr>
        <p:spPr>
          <a:xfrm>
            <a:off x="-7593871" y="1635524"/>
            <a:ext cx="2954199" cy="3586734"/>
          </a:xfrm>
          <a:prstGeom prst="rect">
            <a:avLst/>
          </a:prstGeom>
          <a:pattFill prst="pct60">
            <a:fgClr>
              <a:srgbClr val="FFFFFF"/>
            </a:fgClr>
            <a:bgClr>
              <a:srgbClr val="E6E9EE"/>
            </a:bgClr>
          </a:pattFill>
        </p:spPr>
        <p:txBody>
          <a:bodyPr anchor="ctr"/>
          <a:lstStyle>
            <a:lvl1pPr>
              <a:defRPr lang="en-US"/>
            </a:lvl1pPr>
          </a:lstStyle>
          <a:p>
            <a:pPr lvl="0"/>
            <a:r>
              <a:rPr lang="en-US"/>
              <a:t>5</a:t>
            </a:r>
          </a:p>
        </p:txBody>
      </p:sp>
      <p:sp>
        <p:nvSpPr>
          <p:cNvPr id="9" name="Picture Placeholder 6"/>
          <p:cNvSpPr>
            <a:spLocks noGrp="1"/>
          </p:cNvSpPr>
          <p:nvPr>
            <p:ph type="pic" sz="quarter" idx="42" hasCustomPrompt="1"/>
          </p:nvPr>
        </p:nvSpPr>
        <p:spPr>
          <a:xfrm>
            <a:off x="-4600948" y="1635525"/>
            <a:ext cx="2954199" cy="3586734"/>
          </a:xfrm>
          <a:prstGeom prst="rect">
            <a:avLst/>
          </a:prstGeom>
          <a:pattFill prst="pct60">
            <a:fgClr>
              <a:srgbClr val="FFFFFF"/>
            </a:fgClr>
            <a:bgClr>
              <a:srgbClr val="E6E9EE"/>
            </a:bgClr>
          </a:pattFill>
        </p:spPr>
        <p:txBody>
          <a:bodyPr anchor="ctr"/>
          <a:lstStyle>
            <a:lvl1pPr>
              <a:defRPr lang="en-US"/>
            </a:lvl1pPr>
          </a:lstStyle>
          <a:p>
            <a:pPr lvl="0"/>
            <a:r>
              <a:rPr lang="en-US"/>
              <a:t>4</a:t>
            </a:r>
          </a:p>
        </p:txBody>
      </p:sp>
      <p:sp>
        <p:nvSpPr>
          <p:cNvPr id="8" name="Picture Placeholder 6"/>
          <p:cNvSpPr>
            <a:spLocks noGrp="1"/>
          </p:cNvSpPr>
          <p:nvPr>
            <p:ph type="pic" sz="quarter" idx="41" hasCustomPrompt="1"/>
          </p:nvPr>
        </p:nvSpPr>
        <p:spPr>
          <a:xfrm>
            <a:off x="-1608025" y="1635524"/>
            <a:ext cx="2954200" cy="3586734"/>
          </a:xfrm>
          <a:prstGeom prst="rect">
            <a:avLst/>
          </a:prstGeom>
          <a:pattFill prst="pct60">
            <a:fgClr>
              <a:srgbClr val="FFFFFF"/>
            </a:fgClr>
            <a:bgClr>
              <a:srgbClr val="E6E9EE"/>
            </a:bgClr>
          </a:pattFill>
        </p:spPr>
        <p:txBody>
          <a:bodyPr anchor="ctr"/>
          <a:lstStyle>
            <a:lvl1pPr>
              <a:defRPr lang="en-US"/>
            </a:lvl1pPr>
          </a:lstStyle>
          <a:p>
            <a:pPr lvl="0"/>
            <a:r>
              <a:rPr lang="en-US"/>
              <a:t>3</a:t>
            </a:r>
          </a:p>
        </p:txBody>
      </p:sp>
      <p:sp>
        <p:nvSpPr>
          <p:cNvPr id="7" name="Picture Placeholder 6"/>
          <p:cNvSpPr>
            <a:spLocks noGrp="1"/>
          </p:cNvSpPr>
          <p:nvPr>
            <p:ph type="pic" sz="quarter" idx="40" hasCustomPrompt="1"/>
          </p:nvPr>
        </p:nvSpPr>
        <p:spPr>
          <a:xfrm>
            <a:off x="1384901" y="1635524"/>
            <a:ext cx="2954200" cy="3586734"/>
          </a:xfrm>
          <a:prstGeom prst="rect">
            <a:avLst/>
          </a:prstGeom>
          <a:pattFill prst="pct60">
            <a:fgClr>
              <a:srgbClr val="FFFFFF"/>
            </a:fgClr>
            <a:bgClr>
              <a:srgbClr val="E6E9EE"/>
            </a:bgClr>
          </a:pattFill>
        </p:spPr>
        <p:txBody>
          <a:bodyPr anchor="ctr"/>
          <a:lstStyle>
            <a:lvl1pPr>
              <a:defRPr lang="en-US"/>
            </a:lvl1pPr>
          </a:lstStyle>
          <a:p>
            <a:pPr lvl="0"/>
            <a:r>
              <a:rPr lang="en-US"/>
              <a:t>2</a:t>
            </a:r>
          </a:p>
        </p:txBody>
      </p:sp>
      <p:sp>
        <p:nvSpPr>
          <p:cNvPr id="4" name="Picture Placeholder 6"/>
          <p:cNvSpPr>
            <a:spLocks noGrp="1"/>
          </p:cNvSpPr>
          <p:nvPr>
            <p:ph type="pic" sz="quarter" idx="39" hasCustomPrompt="1"/>
          </p:nvPr>
        </p:nvSpPr>
        <p:spPr>
          <a:xfrm>
            <a:off x="12192003" y="1635524"/>
            <a:ext cx="2954200" cy="3586734"/>
          </a:xfrm>
          <a:prstGeom prst="rect">
            <a:avLst/>
          </a:prstGeom>
          <a:pattFill prst="pct60">
            <a:fgClr>
              <a:srgbClr val="FFFFFF"/>
            </a:fgClr>
            <a:bgClr>
              <a:srgbClr val="E6E9EE"/>
            </a:bgClr>
          </a:pattFill>
        </p:spPr>
        <p:txBody>
          <a:bodyPr anchor="ctr"/>
          <a:lstStyle>
            <a:lvl1pPr>
              <a:defRPr lang="en-US"/>
            </a:lvl1pPr>
          </a:lstStyle>
          <a:p>
            <a:pPr lvl="0"/>
            <a:r>
              <a:rPr lang="en-US"/>
              <a:t>1</a:t>
            </a:r>
          </a:p>
        </p:txBody>
      </p:sp>
    </p:spTree>
    <p:extLst>
      <p:ext uri="{BB962C8B-B14F-4D97-AF65-F5344CB8AC3E}">
        <p14:creationId xmlns:p14="http://schemas.microsoft.com/office/powerpoint/2010/main" val="9850747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showMasterSp="0" userDrawn="1">
  <p:cSld name="Team-Morph-04">
    <p:spTree>
      <p:nvGrpSpPr>
        <p:cNvPr id="1" name=""/>
        <p:cNvGrpSpPr/>
        <p:nvPr/>
      </p:nvGrpSpPr>
      <p:grpSpPr>
        <a:xfrm>
          <a:off x="0" y="0"/>
          <a:ext cx="0" cy="0"/>
          <a:chOff x="0" y="0"/>
          <a:chExt cx="0" cy="0"/>
        </a:xfrm>
      </p:grpSpPr>
      <p:sp>
        <p:nvSpPr>
          <p:cNvPr id="10" name="Picture Placeholder 6"/>
          <p:cNvSpPr>
            <a:spLocks noGrp="1"/>
          </p:cNvSpPr>
          <p:nvPr>
            <p:ph type="pic" sz="quarter" idx="43" hasCustomPrompt="1"/>
          </p:nvPr>
        </p:nvSpPr>
        <p:spPr>
          <a:xfrm>
            <a:off x="-4600947" y="1635524"/>
            <a:ext cx="2954199" cy="3586734"/>
          </a:xfrm>
          <a:prstGeom prst="rect">
            <a:avLst/>
          </a:prstGeom>
          <a:pattFill prst="pct60">
            <a:fgClr>
              <a:srgbClr val="FFFFFF"/>
            </a:fgClr>
            <a:bgClr>
              <a:srgbClr val="E6E9EE"/>
            </a:bgClr>
          </a:pattFill>
        </p:spPr>
        <p:txBody>
          <a:bodyPr anchor="ctr"/>
          <a:lstStyle>
            <a:lvl1pPr>
              <a:defRPr lang="en-US"/>
            </a:lvl1pPr>
          </a:lstStyle>
          <a:p>
            <a:pPr lvl="0"/>
            <a:r>
              <a:rPr lang="en-US"/>
              <a:t>5</a:t>
            </a:r>
          </a:p>
        </p:txBody>
      </p:sp>
      <p:sp>
        <p:nvSpPr>
          <p:cNvPr id="9" name="Picture Placeholder 6"/>
          <p:cNvSpPr>
            <a:spLocks noGrp="1"/>
          </p:cNvSpPr>
          <p:nvPr>
            <p:ph type="pic" sz="quarter" idx="42" hasCustomPrompt="1"/>
          </p:nvPr>
        </p:nvSpPr>
        <p:spPr>
          <a:xfrm>
            <a:off x="-1608024" y="1635525"/>
            <a:ext cx="2954199" cy="3586734"/>
          </a:xfrm>
          <a:prstGeom prst="rect">
            <a:avLst/>
          </a:prstGeom>
          <a:pattFill prst="pct60">
            <a:fgClr>
              <a:srgbClr val="FFFFFF"/>
            </a:fgClr>
            <a:bgClr>
              <a:srgbClr val="E6E9EE"/>
            </a:bgClr>
          </a:pattFill>
        </p:spPr>
        <p:txBody>
          <a:bodyPr anchor="ctr"/>
          <a:lstStyle>
            <a:lvl1pPr>
              <a:defRPr lang="en-US"/>
            </a:lvl1pPr>
          </a:lstStyle>
          <a:p>
            <a:pPr lvl="0"/>
            <a:r>
              <a:rPr lang="en-US"/>
              <a:t>4</a:t>
            </a:r>
          </a:p>
        </p:txBody>
      </p:sp>
      <p:sp>
        <p:nvSpPr>
          <p:cNvPr id="8" name="Picture Placeholder 6"/>
          <p:cNvSpPr>
            <a:spLocks noGrp="1"/>
          </p:cNvSpPr>
          <p:nvPr>
            <p:ph type="pic" sz="quarter" idx="41" hasCustomPrompt="1"/>
          </p:nvPr>
        </p:nvSpPr>
        <p:spPr>
          <a:xfrm>
            <a:off x="1384901" y="1635524"/>
            <a:ext cx="2954200" cy="3586734"/>
          </a:xfrm>
          <a:prstGeom prst="rect">
            <a:avLst/>
          </a:prstGeom>
          <a:pattFill prst="pct60">
            <a:fgClr>
              <a:srgbClr val="FFFFFF"/>
            </a:fgClr>
            <a:bgClr>
              <a:srgbClr val="E6E9EE"/>
            </a:bgClr>
          </a:pattFill>
        </p:spPr>
        <p:txBody>
          <a:bodyPr anchor="ctr"/>
          <a:lstStyle>
            <a:lvl1pPr>
              <a:defRPr lang="en-US"/>
            </a:lvl1pPr>
          </a:lstStyle>
          <a:p>
            <a:pPr lvl="0"/>
            <a:r>
              <a:rPr lang="en-US"/>
              <a:t>3</a:t>
            </a:r>
          </a:p>
        </p:txBody>
      </p:sp>
      <p:sp>
        <p:nvSpPr>
          <p:cNvPr id="7" name="Picture Placeholder 6"/>
          <p:cNvSpPr>
            <a:spLocks noGrp="1"/>
          </p:cNvSpPr>
          <p:nvPr>
            <p:ph type="pic" sz="quarter" idx="40" hasCustomPrompt="1"/>
          </p:nvPr>
        </p:nvSpPr>
        <p:spPr>
          <a:xfrm>
            <a:off x="12192003" y="1635524"/>
            <a:ext cx="2954200" cy="3586734"/>
          </a:xfrm>
          <a:prstGeom prst="rect">
            <a:avLst/>
          </a:prstGeom>
          <a:pattFill prst="pct60">
            <a:fgClr>
              <a:srgbClr val="FFFFFF"/>
            </a:fgClr>
            <a:bgClr>
              <a:srgbClr val="E6E9EE"/>
            </a:bgClr>
          </a:pattFill>
        </p:spPr>
        <p:txBody>
          <a:bodyPr anchor="ctr"/>
          <a:lstStyle>
            <a:lvl1pPr>
              <a:defRPr lang="en-US"/>
            </a:lvl1pPr>
          </a:lstStyle>
          <a:p>
            <a:pPr lvl="0"/>
            <a:r>
              <a:rPr lang="en-US"/>
              <a:t>2</a:t>
            </a:r>
          </a:p>
        </p:txBody>
      </p:sp>
      <p:sp>
        <p:nvSpPr>
          <p:cNvPr id="4" name="Picture Placeholder 6"/>
          <p:cNvSpPr>
            <a:spLocks noGrp="1"/>
          </p:cNvSpPr>
          <p:nvPr>
            <p:ph type="pic" sz="quarter" idx="39" hasCustomPrompt="1"/>
          </p:nvPr>
        </p:nvSpPr>
        <p:spPr>
          <a:xfrm>
            <a:off x="15146201" y="1635524"/>
            <a:ext cx="2954200" cy="3586734"/>
          </a:xfrm>
          <a:prstGeom prst="rect">
            <a:avLst/>
          </a:prstGeom>
          <a:pattFill prst="pct60">
            <a:fgClr>
              <a:srgbClr val="FFFFFF"/>
            </a:fgClr>
            <a:bgClr>
              <a:srgbClr val="E6E9EE"/>
            </a:bgClr>
          </a:pattFill>
        </p:spPr>
        <p:txBody>
          <a:bodyPr anchor="ctr"/>
          <a:lstStyle>
            <a:lvl1pPr>
              <a:defRPr lang="en-US"/>
            </a:lvl1pPr>
          </a:lstStyle>
          <a:p>
            <a:pPr lvl="0"/>
            <a:r>
              <a:rPr lang="en-US"/>
              <a:t>1</a:t>
            </a:r>
          </a:p>
        </p:txBody>
      </p:sp>
    </p:spTree>
    <p:extLst>
      <p:ext uri="{BB962C8B-B14F-4D97-AF65-F5344CB8AC3E}">
        <p14:creationId xmlns:p14="http://schemas.microsoft.com/office/powerpoint/2010/main" val="149965879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showMasterSp="0" userDrawn="1">
  <p:cSld name="Team-Morph-05">
    <p:spTree>
      <p:nvGrpSpPr>
        <p:cNvPr id="1" name=""/>
        <p:cNvGrpSpPr/>
        <p:nvPr/>
      </p:nvGrpSpPr>
      <p:grpSpPr>
        <a:xfrm>
          <a:off x="0" y="0"/>
          <a:ext cx="0" cy="0"/>
          <a:chOff x="0" y="0"/>
          <a:chExt cx="0" cy="0"/>
        </a:xfrm>
      </p:grpSpPr>
      <p:sp>
        <p:nvSpPr>
          <p:cNvPr id="10" name="Picture Placeholder 6"/>
          <p:cNvSpPr>
            <a:spLocks noGrp="1"/>
          </p:cNvSpPr>
          <p:nvPr>
            <p:ph type="pic" sz="quarter" idx="43" hasCustomPrompt="1"/>
          </p:nvPr>
        </p:nvSpPr>
        <p:spPr>
          <a:xfrm>
            <a:off x="-1627385" y="1635524"/>
            <a:ext cx="2954199" cy="3586734"/>
          </a:xfrm>
          <a:prstGeom prst="rect">
            <a:avLst/>
          </a:prstGeom>
          <a:pattFill prst="pct60">
            <a:fgClr>
              <a:srgbClr val="FFFFFF"/>
            </a:fgClr>
            <a:bgClr>
              <a:srgbClr val="E6E9EE"/>
            </a:bgClr>
          </a:pattFill>
        </p:spPr>
        <p:txBody>
          <a:bodyPr anchor="ctr"/>
          <a:lstStyle>
            <a:lvl1pPr>
              <a:defRPr lang="en-US"/>
            </a:lvl1pPr>
          </a:lstStyle>
          <a:p>
            <a:pPr lvl="0"/>
            <a:r>
              <a:rPr lang="en-US"/>
              <a:t>5</a:t>
            </a:r>
          </a:p>
        </p:txBody>
      </p:sp>
      <p:sp>
        <p:nvSpPr>
          <p:cNvPr id="9" name="Picture Placeholder 6"/>
          <p:cNvSpPr>
            <a:spLocks noGrp="1"/>
          </p:cNvSpPr>
          <p:nvPr>
            <p:ph type="pic" sz="quarter" idx="42" hasCustomPrompt="1"/>
          </p:nvPr>
        </p:nvSpPr>
        <p:spPr>
          <a:xfrm>
            <a:off x="1365537" y="1635525"/>
            <a:ext cx="2954199" cy="3586734"/>
          </a:xfrm>
          <a:prstGeom prst="rect">
            <a:avLst/>
          </a:prstGeom>
          <a:pattFill prst="pct60">
            <a:fgClr>
              <a:srgbClr val="FFFFFF"/>
            </a:fgClr>
            <a:bgClr>
              <a:srgbClr val="E6E9EE"/>
            </a:bgClr>
          </a:pattFill>
        </p:spPr>
        <p:txBody>
          <a:bodyPr anchor="ctr"/>
          <a:lstStyle>
            <a:lvl1pPr>
              <a:defRPr lang="en-US"/>
            </a:lvl1pPr>
          </a:lstStyle>
          <a:p>
            <a:pPr lvl="0"/>
            <a:r>
              <a:rPr lang="en-US"/>
              <a:t>4</a:t>
            </a:r>
          </a:p>
        </p:txBody>
      </p:sp>
      <p:sp>
        <p:nvSpPr>
          <p:cNvPr id="8" name="Picture Placeholder 6"/>
          <p:cNvSpPr>
            <a:spLocks noGrp="1"/>
          </p:cNvSpPr>
          <p:nvPr>
            <p:ph type="pic" sz="quarter" idx="41" hasCustomPrompt="1"/>
          </p:nvPr>
        </p:nvSpPr>
        <p:spPr>
          <a:xfrm>
            <a:off x="12192003" y="1635524"/>
            <a:ext cx="2954200" cy="3586734"/>
          </a:xfrm>
          <a:prstGeom prst="rect">
            <a:avLst/>
          </a:prstGeom>
          <a:pattFill prst="pct60">
            <a:fgClr>
              <a:srgbClr val="FFFFFF"/>
            </a:fgClr>
            <a:bgClr>
              <a:srgbClr val="E6E9EE"/>
            </a:bgClr>
          </a:pattFill>
        </p:spPr>
        <p:txBody>
          <a:bodyPr anchor="ctr"/>
          <a:lstStyle>
            <a:lvl1pPr>
              <a:defRPr lang="en-US"/>
            </a:lvl1pPr>
          </a:lstStyle>
          <a:p>
            <a:pPr lvl="0"/>
            <a:r>
              <a:rPr lang="en-US"/>
              <a:t>3</a:t>
            </a:r>
          </a:p>
        </p:txBody>
      </p:sp>
      <p:sp>
        <p:nvSpPr>
          <p:cNvPr id="7" name="Picture Placeholder 6"/>
          <p:cNvSpPr>
            <a:spLocks noGrp="1"/>
          </p:cNvSpPr>
          <p:nvPr>
            <p:ph type="pic" sz="quarter" idx="40" hasCustomPrompt="1"/>
          </p:nvPr>
        </p:nvSpPr>
        <p:spPr>
          <a:xfrm>
            <a:off x="15146201" y="1635524"/>
            <a:ext cx="2954200" cy="3586734"/>
          </a:xfrm>
          <a:prstGeom prst="rect">
            <a:avLst/>
          </a:prstGeom>
          <a:pattFill prst="pct60">
            <a:fgClr>
              <a:srgbClr val="FFFFFF"/>
            </a:fgClr>
            <a:bgClr>
              <a:srgbClr val="E6E9EE"/>
            </a:bgClr>
          </a:pattFill>
        </p:spPr>
        <p:txBody>
          <a:bodyPr anchor="ctr"/>
          <a:lstStyle>
            <a:lvl1pPr>
              <a:defRPr lang="en-US"/>
            </a:lvl1pPr>
          </a:lstStyle>
          <a:p>
            <a:pPr lvl="0"/>
            <a:r>
              <a:rPr lang="en-US"/>
              <a:t>2</a:t>
            </a:r>
          </a:p>
        </p:txBody>
      </p:sp>
      <p:sp>
        <p:nvSpPr>
          <p:cNvPr id="4" name="Picture Placeholder 6"/>
          <p:cNvSpPr>
            <a:spLocks noGrp="1"/>
          </p:cNvSpPr>
          <p:nvPr>
            <p:ph type="pic" sz="quarter" idx="39" hasCustomPrompt="1"/>
          </p:nvPr>
        </p:nvSpPr>
        <p:spPr>
          <a:xfrm>
            <a:off x="18100402" y="1635524"/>
            <a:ext cx="2954200" cy="3586734"/>
          </a:xfrm>
          <a:prstGeom prst="rect">
            <a:avLst/>
          </a:prstGeom>
          <a:pattFill prst="pct60">
            <a:fgClr>
              <a:srgbClr val="FFFFFF"/>
            </a:fgClr>
            <a:bgClr>
              <a:srgbClr val="E6E9EE"/>
            </a:bgClr>
          </a:pattFill>
        </p:spPr>
        <p:txBody>
          <a:bodyPr anchor="ctr"/>
          <a:lstStyle>
            <a:lvl1pPr>
              <a:defRPr lang="en-US"/>
            </a:lvl1pPr>
          </a:lstStyle>
          <a:p>
            <a:pPr lvl="0"/>
            <a:r>
              <a:rPr lang="en-US"/>
              <a:t>1</a:t>
            </a:r>
          </a:p>
        </p:txBody>
      </p:sp>
    </p:spTree>
    <p:extLst>
      <p:ext uri="{BB962C8B-B14F-4D97-AF65-F5344CB8AC3E}">
        <p14:creationId xmlns:p14="http://schemas.microsoft.com/office/powerpoint/2010/main" val="253396109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cSld name="46_Custom Layout">
    <p:spTree>
      <p:nvGrpSpPr>
        <p:cNvPr id="1" name=""/>
        <p:cNvGrpSpPr/>
        <p:nvPr/>
      </p:nvGrpSpPr>
      <p:grpSpPr>
        <a:xfrm>
          <a:off x="0" y="0"/>
          <a:ext cx="0" cy="0"/>
          <a:chOff x="0" y="0"/>
          <a:chExt cx="0" cy="0"/>
        </a:xfrm>
      </p:grpSpPr>
      <p:sp>
        <p:nvSpPr>
          <p:cNvPr id="3" name="Picture Placeholder 6"/>
          <p:cNvSpPr>
            <a:spLocks noGrp="1"/>
          </p:cNvSpPr>
          <p:nvPr>
            <p:ph type="pic" sz="quarter" idx="38"/>
          </p:nvPr>
        </p:nvSpPr>
        <p:spPr>
          <a:xfrm>
            <a:off x="1" y="0"/>
            <a:ext cx="3048000" cy="2971800"/>
          </a:xfrm>
          <a:prstGeom prst="rect">
            <a:avLst/>
          </a:prstGeom>
          <a:pattFill prst="pct60">
            <a:fgClr>
              <a:srgbClr val="FFFFFF"/>
            </a:fgClr>
            <a:bgClr>
              <a:srgbClr val="E6E9EE"/>
            </a:bgClr>
          </a:pattFill>
        </p:spPr>
        <p:txBody>
          <a:bodyPr/>
          <a:lstStyle>
            <a:lvl1pPr>
              <a:defRPr lang="en-US"/>
            </a:lvl1pPr>
          </a:lstStyle>
          <a:p>
            <a:pPr lvl="0"/>
            <a:endParaRPr lang="en-US"/>
          </a:p>
        </p:txBody>
      </p:sp>
      <p:sp>
        <p:nvSpPr>
          <p:cNvPr id="12" name="Picture Placeholder 6"/>
          <p:cNvSpPr>
            <a:spLocks noGrp="1"/>
          </p:cNvSpPr>
          <p:nvPr>
            <p:ph type="pic" sz="quarter" idx="39"/>
          </p:nvPr>
        </p:nvSpPr>
        <p:spPr>
          <a:xfrm>
            <a:off x="3048000" y="0"/>
            <a:ext cx="3048000" cy="2971800"/>
          </a:xfrm>
          <a:prstGeom prst="rect">
            <a:avLst/>
          </a:prstGeom>
          <a:pattFill prst="pct60">
            <a:fgClr>
              <a:srgbClr val="FFFFFF"/>
            </a:fgClr>
            <a:bgClr>
              <a:srgbClr val="E6E9EE"/>
            </a:bgClr>
          </a:pattFill>
        </p:spPr>
        <p:txBody>
          <a:bodyPr/>
          <a:lstStyle>
            <a:lvl1pPr>
              <a:defRPr lang="en-US"/>
            </a:lvl1pPr>
          </a:lstStyle>
          <a:p>
            <a:pPr lvl="0"/>
            <a:endParaRPr lang="en-US"/>
          </a:p>
        </p:txBody>
      </p:sp>
      <p:sp>
        <p:nvSpPr>
          <p:cNvPr id="13" name="Picture Placeholder 6"/>
          <p:cNvSpPr>
            <a:spLocks noGrp="1"/>
          </p:cNvSpPr>
          <p:nvPr>
            <p:ph type="pic" sz="quarter" idx="40"/>
          </p:nvPr>
        </p:nvSpPr>
        <p:spPr>
          <a:xfrm>
            <a:off x="6096000" y="0"/>
            <a:ext cx="3048000" cy="2971800"/>
          </a:xfrm>
          <a:prstGeom prst="rect">
            <a:avLst/>
          </a:prstGeom>
          <a:pattFill prst="pct60">
            <a:fgClr>
              <a:srgbClr val="FFFFFF"/>
            </a:fgClr>
            <a:bgClr>
              <a:srgbClr val="E6E9EE"/>
            </a:bgClr>
          </a:pattFill>
        </p:spPr>
        <p:txBody>
          <a:bodyPr/>
          <a:lstStyle>
            <a:lvl1pPr>
              <a:defRPr lang="en-US"/>
            </a:lvl1pPr>
          </a:lstStyle>
          <a:p>
            <a:pPr lvl="0"/>
            <a:endParaRPr lang="en-US"/>
          </a:p>
        </p:txBody>
      </p:sp>
      <p:sp>
        <p:nvSpPr>
          <p:cNvPr id="14" name="Picture Placeholder 6"/>
          <p:cNvSpPr>
            <a:spLocks noGrp="1"/>
          </p:cNvSpPr>
          <p:nvPr>
            <p:ph type="pic" sz="quarter" idx="41"/>
          </p:nvPr>
        </p:nvSpPr>
        <p:spPr>
          <a:xfrm>
            <a:off x="9144000" y="0"/>
            <a:ext cx="3048000" cy="2971800"/>
          </a:xfrm>
          <a:prstGeom prst="rect">
            <a:avLst/>
          </a:prstGeom>
          <a:pattFill prst="pct60">
            <a:fgClr>
              <a:srgbClr val="FFFFFF"/>
            </a:fgClr>
            <a:bgClr>
              <a:srgbClr val="E6E9EE"/>
            </a:bgClr>
          </a:pattFill>
        </p:spPr>
        <p:txBody>
          <a:bodyPr/>
          <a:lstStyle>
            <a:lvl1pPr>
              <a:defRPr lang="en-US"/>
            </a:lvl1pPr>
          </a:lstStyle>
          <a:p>
            <a:pPr lvl="0"/>
            <a:endParaRPr lang="en-US"/>
          </a:p>
        </p:txBody>
      </p:sp>
    </p:spTree>
    <p:extLst>
      <p:ext uri="{BB962C8B-B14F-4D97-AF65-F5344CB8AC3E}">
        <p14:creationId xmlns:p14="http://schemas.microsoft.com/office/powerpoint/2010/main" val="2558343215"/>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showMasterSp="0" userDrawn="1">
  <p:cSld name="Team-Morph-06">
    <p:spTree>
      <p:nvGrpSpPr>
        <p:cNvPr id="1" name=""/>
        <p:cNvGrpSpPr/>
        <p:nvPr/>
      </p:nvGrpSpPr>
      <p:grpSpPr>
        <a:xfrm>
          <a:off x="0" y="0"/>
          <a:ext cx="0" cy="0"/>
          <a:chOff x="0" y="0"/>
          <a:chExt cx="0" cy="0"/>
        </a:xfrm>
      </p:grpSpPr>
      <p:sp>
        <p:nvSpPr>
          <p:cNvPr id="10" name="Picture Placeholder 6"/>
          <p:cNvSpPr>
            <a:spLocks noGrp="1"/>
          </p:cNvSpPr>
          <p:nvPr>
            <p:ph type="pic" sz="quarter" idx="43" hasCustomPrompt="1"/>
          </p:nvPr>
        </p:nvSpPr>
        <p:spPr>
          <a:xfrm>
            <a:off x="1251252" y="1635524"/>
            <a:ext cx="2954199" cy="3586734"/>
          </a:xfrm>
          <a:prstGeom prst="rect">
            <a:avLst/>
          </a:prstGeom>
          <a:pattFill prst="pct60">
            <a:fgClr>
              <a:srgbClr val="FFFFFF"/>
            </a:fgClr>
            <a:bgClr>
              <a:srgbClr val="E6E9EE"/>
            </a:bgClr>
          </a:pattFill>
        </p:spPr>
        <p:txBody>
          <a:bodyPr anchor="ctr"/>
          <a:lstStyle>
            <a:lvl1pPr>
              <a:defRPr lang="en-US"/>
            </a:lvl1pPr>
          </a:lstStyle>
          <a:p>
            <a:pPr lvl="0"/>
            <a:r>
              <a:rPr lang="en-US"/>
              <a:t>5</a:t>
            </a:r>
          </a:p>
        </p:txBody>
      </p:sp>
      <p:sp>
        <p:nvSpPr>
          <p:cNvPr id="9" name="Picture Placeholder 6"/>
          <p:cNvSpPr>
            <a:spLocks noGrp="1"/>
          </p:cNvSpPr>
          <p:nvPr>
            <p:ph type="pic" sz="quarter" idx="42" hasCustomPrompt="1"/>
          </p:nvPr>
        </p:nvSpPr>
        <p:spPr>
          <a:xfrm>
            <a:off x="12192000" y="1635525"/>
            <a:ext cx="2954199" cy="3586734"/>
          </a:xfrm>
          <a:prstGeom prst="rect">
            <a:avLst/>
          </a:prstGeom>
          <a:pattFill prst="pct60">
            <a:fgClr>
              <a:srgbClr val="FFFFFF"/>
            </a:fgClr>
            <a:bgClr>
              <a:srgbClr val="E6E9EE"/>
            </a:bgClr>
          </a:pattFill>
        </p:spPr>
        <p:txBody>
          <a:bodyPr anchor="ctr"/>
          <a:lstStyle>
            <a:lvl1pPr>
              <a:defRPr lang="en-US"/>
            </a:lvl1pPr>
          </a:lstStyle>
          <a:p>
            <a:pPr lvl="0"/>
            <a:r>
              <a:rPr lang="en-US"/>
              <a:t>4</a:t>
            </a:r>
          </a:p>
        </p:txBody>
      </p:sp>
      <p:sp>
        <p:nvSpPr>
          <p:cNvPr id="8" name="Picture Placeholder 6"/>
          <p:cNvSpPr>
            <a:spLocks noGrp="1"/>
          </p:cNvSpPr>
          <p:nvPr>
            <p:ph type="pic" sz="quarter" idx="41" hasCustomPrompt="1"/>
          </p:nvPr>
        </p:nvSpPr>
        <p:spPr>
          <a:xfrm>
            <a:off x="15146201" y="1635524"/>
            <a:ext cx="2954200" cy="3586734"/>
          </a:xfrm>
          <a:prstGeom prst="rect">
            <a:avLst/>
          </a:prstGeom>
          <a:pattFill prst="pct60">
            <a:fgClr>
              <a:srgbClr val="FFFFFF"/>
            </a:fgClr>
            <a:bgClr>
              <a:srgbClr val="E6E9EE"/>
            </a:bgClr>
          </a:pattFill>
        </p:spPr>
        <p:txBody>
          <a:bodyPr anchor="ctr"/>
          <a:lstStyle>
            <a:lvl1pPr>
              <a:defRPr lang="en-US"/>
            </a:lvl1pPr>
          </a:lstStyle>
          <a:p>
            <a:pPr lvl="0"/>
            <a:r>
              <a:rPr lang="en-US"/>
              <a:t>3</a:t>
            </a:r>
          </a:p>
        </p:txBody>
      </p:sp>
      <p:sp>
        <p:nvSpPr>
          <p:cNvPr id="7" name="Picture Placeholder 6"/>
          <p:cNvSpPr>
            <a:spLocks noGrp="1"/>
          </p:cNvSpPr>
          <p:nvPr>
            <p:ph type="pic" sz="quarter" idx="40" hasCustomPrompt="1"/>
          </p:nvPr>
        </p:nvSpPr>
        <p:spPr>
          <a:xfrm>
            <a:off x="18100402" y="1635524"/>
            <a:ext cx="2954200" cy="3586734"/>
          </a:xfrm>
          <a:prstGeom prst="rect">
            <a:avLst/>
          </a:prstGeom>
          <a:pattFill prst="pct60">
            <a:fgClr>
              <a:srgbClr val="FFFFFF"/>
            </a:fgClr>
            <a:bgClr>
              <a:srgbClr val="E6E9EE"/>
            </a:bgClr>
          </a:pattFill>
        </p:spPr>
        <p:txBody>
          <a:bodyPr anchor="ctr"/>
          <a:lstStyle>
            <a:lvl1pPr>
              <a:defRPr lang="en-US"/>
            </a:lvl1pPr>
          </a:lstStyle>
          <a:p>
            <a:pPr lvl="0"/>
            <a:r>
              <a:rPr lang="en-US"/>
              <a:t>2</a:t>
            </a:r>
          </a:p>
        </p:txBody>
      </p:sp>
      <p:sp>
        <p:nvSpPr>
          <p:cNvPr id="4" name="Picture Placeholder 6"/>
          <p:cNvSpPr>
            <a:spLocks noGrp="1"/>
          </p:cNvSpPr>
          <p:nvPr>
            <p:ph type="pic" sz="quarter" idx="39" hasCustomPrompt="1"/>
          </p:nvPr>
        </p:nvSpPr>
        <p:spPr>
          <a:xfrm>
            <a:off x="21054602" y="1635524"/>
            <a:ext cx="2954200" cy="3586734"/>
          </a:xfrm>
          <a:prstGeom prst="rect">
            <a:avLst/>
          </a:prstGeom>
          <a:pattFill prst="pct60">
            <a:fgClr>
              <a:srgbClr val="FFFFFF"/>
            </a:fgClr>
            <a:bgClr>
              <a:srgbClr val="E6E9EE"/>
            </a:bgClr>
          </a:pattFill>
        </p:spPr>
        <p:txBody>
          <a:bodyPr anchor="ctr"/>
          <a:lstStyle>
            <a:lvl1pPr>
              <a:defRPr lang="en-US"/>
            </a:lvl1pPr>
          </a:lstStyle>
          <a:p>
            <a:pPr lvl="0"/>
            <a:r>
              <a:rPr lang="en-US"/>
              <a:t>1</a:t>
            </a:r>
          </a:p>
        </p:txBody>
      </p:sp>
    </p:spTree>
    <p:extLst>
      <p:ext uri="{BB962C8B-B14F-4D97-AF65-F5344CB8AC3E}">
        <p14:creationId xmlns:p14="http://schemas.microsoft.com/office/powerpoint/2010/main" val="160253822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showMasterSp="0" userDrawn="1">
  <p:cSld name="61_Custom Layout">
    <p:spTree>
      <p:nvGrpSpPr>
        <p:cNvPr id="1" name=""/>
        <p:cNvGrpSpPr/>
        <p:nvPr/>
      </p:nvGrpSpPr>
      <p:grpSpPr>
        <a:xfrm>
          <a:off x="0" y="0"/>
          <a:ext cx="0" cy="0"/>
          <a:chOff x="0" y="0"/>
          <a:chExt cx="0" cy="0"/>
        </a:xfrm>
      </p:grpSpPr>
      <p:sp>
        <p:nvSpPr>
          <p:cNvPr id="7" name="Picture Placeholder 6"/>
          <p:cNvSpPr>
            <a:spLocks noGrp="1"/>
          </p:cNvSpPr>
          <p:nvPr>
            <p:ph type="pic" sz="quarter" idx="40"/>
          </p:nvPr>
        </p:nvSpPr>
        <p:spPr>
          <a:xfrm>
            <a:off x="1801959" y="1007164"/>
            <a:ext cx="3924233" cy="4764156"/>
          </a:xfrm>
          <a:prstGeom prst="rect">
            <a:avLst/>
          </a:prstGeom>
          <a:pattFill prst="pct60">
            <a:fgClr>
              <a:srgbClr val="FFFFFF"/>
            </a:fgClr>
            <a:bgClr>
              <a:srgbClr val="E6E9EE"/>
            </a:bgClr>
          </a:pattFill>
        </p:spPr>
        <p:txBody>
          <a:bodyPr anchor="ctr"/>
          <a:lstStyle>
            <a:lvl1pPr>
              <a:defRPr lang="en-US"/>
            </a:lvl1pPr>
          </a:lstStyle>
          <a:p>
            <a:pPr lvl="0"/>
            <a:endParaRPr lang="en-US"/>
          </a:p>
        </p:txBody>
      </p:sp>
      <p:sp>
        <p:nvSpPr>
          <p:cNvPr id="10" name="Picture Placeholder 6"/>
          <p:cNvSpPr>
            <a:spLocks noGrp="1"/>
          </p:cNvSpPr>
          <p:nvPr>
            <p:ph type="pic" sz="quarter" idx="43"/>
          </p:nvPr>
        </p:nvSpPr>
        <p:spPr>
          <a:xfrm>
            <a:off x="7896894" y="3478695"/>
            <a:ext cx="1888435" cy="2292626"/>
          </a:xfrm>
          <a:prstGeom prst="rect">
            <a:avLst/>
          </a:prstGeom>
          <a:pattFill prst="pct60">
            <a:fgClr>
              <a:srgbClr val="FFFFFF"/>
            </a:fgClr>
            <a:bgClr>
              <a:srgbClr val="E6E9EE"/>
            </a:bgClr>
          </a:pattFill>
        </p:spPr>
        <p:txBody>
          <a:bodyPr anchor="ctr"/>
          <a:lstStyle>
            <a:lvl1pPr>
              <a:defRPr lang="en-US"/>
            </a:lvl1pPr>
          </a:lstStyle>
          <a:p>
            <a:pPr lvl="0"/>
            <a:endParaRPr lang="en-US"/>
          </a:p>
        </p:txBody>
      </p:sp>
      <p:sp>
        <p:nvSpPr>
          <p:cNvPr id="4" name="Picture Placeholder 6"/>
          <p:cNvSpPr>
            <a:spLocks noGrp="1"/>
          </p:cNvSpPr>
          <p:nvPr>
            <p:ph type="pic" sz="quarter" idx="39"/>
          </p:nvPr>
        </p:nvSpPr>
        <p:spPr>
          <a:xfrm>
            <a:off x="5845460" y="3478695"/>
            <a:ext cx="1888435" cy="2292626"/>
          </a:xfrm>
          <a:prstGeom prst="rect">
            <a:avLst/>
          </a:prstGeom>
          <a:pattFill prst="pct60">
            <a:fgClr>
              <a:srgbClr val="FFFFFF"/>
            </a:fgClr>
            <a:bgClr>
              <a:srgbClr val="E6E9EE"/>
            </a:bgClr>
          </a:pattFill>
        </p:spPr>
        <p:txBody>
          <a:bodyPr anchor="ctr"/>
          <a:lstStyle>
            <a:lvl1pPr>
              <a:defRPr lang="en-US"/>
            </a:lvl1pPr>
          </a:lstStyle>
          <a:p>
            <a:pPr lvl="0"/>
            <a:endParaRPr lang="en-US"/>
          </a:p>
        </p:txBody>
      </p:sp>
      <p:sp>
        <p:nvSpPr>
          <p:cNvPr id="8" name="Picture Placeholder 6"/>
          <p:cNvSpPr>
            <a:spLocks noGrp="1"/>
          </p:cNvSpPr>
          <p:nvPr>
            <p:ph type="pic" sz="quarter" idx="41"/>
          </p:nvPr>
        </p:nvSpPr>
        <p:spPr>
          <a:xfrm>
            <a:off x="5845460" y="1007165"/>
            <a:ext cx="1888435" cy="2292626"/>
          </a:xfrm>
          <a:prstGeom prst="rect">
            <a:avLst/>
          </a:prstGeom>
          <a:pattFill prst="pct60">
            <a:fgClr>
              <a:srgbClr val="FFFFFF"/>
            </a:fgClr>
            <a:bgClr>
              <a:srgbClr val="E6E9EE"/>
            </a:bgClr>
          </a:pattFill>
        </p:spPr>
        <p:txBody>
          <a:bodyPr anchor="ctr"/>
          <a:lstStyle>
            <a:lvl1pPr>
              <a:defRPr lang="en-US"/>
            </a:lvl1pPr>
          </a:lstStyle>
          <a:p>
            <a:pPr lvl="0"/>
            <a:endParaRPr lang="en-US"/>
          </a:p>
        </p:txBody>
      </p:sp>
      <p:sp>
        <p:nvSpPr>
          <p:cNvPr id="9" name="Picture Placeholder 6"/>
          <p:cNvSpPr>
            <a:spLocks noGrp="1"/>
          </p:cNvSpPr>
          <p:nvPr>
            <p:ph type="pic" sz="quarter" idx="42"/>
          </p:nvPr>
        </p:nvSpPr>
        <p:spPr>
          <a:xfrm>
            <a:off x="7853164" y="1007165"/>
            <a:ext cx="1888435" cy="2292626"/>
          </a:xfrm>
          <a:prstGeom prst="rect">
            <a:avLst/>
          </a:prstGeom>
          <a:pattFill prst="pct60">
            <a:fgClr>
              <a:srgbClr val="FFFFFF"/>
            </a:fgClr>
            <a:bgClr>
              <a:srgbClr val="E6E9EE"/>
            </a:bgClr>
          </a:pattFill>
        </p:spPr>
        <p:txBody>
          <a:bodyPr anchor="ctr"/>
          <a:lstStyle>
            <a:lvl1pPr>
              <a:defRPr lang="en-US"/>
            </a:lvl1pPr>
          </a:lstStyle>
          <a:p>
            <a:pPr lvl="0"/>
            <a:endParaRPr lang="en-US"/>
          </a:p>
        </p:txBody>
      </p:sp>
    </p:spTree>
    <p:extLst>
      <p:ext uri="{BB962C8B-B14F-4D97-AF65-F5344CB8AC3E}">
        <p14:creationId xmlns:p14="http://schemas.microsoft.com/office/powerpoint/2010/main" val="179082066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showMasterSp="0" userDrawn="1">
  <p:cSld name="49_Custom Layout">
    <p:spTree>
      <p:nvGrpSpPr>
        <p:cNvPr id="1" name=""/>
        <p:cNvGrpSpPr/>
        <p:nvPr/>
      </p:nvGrpSpPr>
      <p:grpSpPr>
        <a:xfrm>
          <a:off x="0" y="0"/>
          <a:ext cx="0" cy="0"/>
          <a:chOff x="0" y="0"/>
          <a:chExt cx="0" cy="0"/>
        </a:xfrm>
      </p:grpSpPr>
      <p:sp>
        <p:nvSpPr>
          <p:cNvPr id="31" name="Picture Placeholder 30">
            <a:extLst>
              <a:ext uri="{FF2B5EF4-FFF2-40B4-BE49-F238E27FC236}">
                <a16:creationId xmlns:a16="http://schemas.microsoft.com/office/drawing/2014/main" id="{D20A1C01-5A8D-4D28-BD2A-5F7CD77A5EE8}"/>
              </a:ext>
            </a:extLst>
          </p:cNvPr>
          <p:cNvSpPr>
            <a:spLocks noGrp="1"/>
          </p:cNvSpPr>
          <p:nvPr>
            <p:ph type="pic" sz="quarter" idx="38"/>
          </p:nvPr>
        </p:nvSpPr>
        <p:spPr>
          <a:xfrm>
            <a:off x="3062931" y="1"/>
            <a:ext cx="3003208" cy="3399135"/>
          </a:xfrm>
          <a:custGeom>
            <a:avLst/>
            <a:gdLst>
              <a:gd name="connsiteX0" fmla="*/ 0 w 6007198"/>
              <a:gd name="connsiteY0" fmla="*/ 0 h 6798269"/>
              <a:gd name="connsiteX1" fmla="*/ 6007198 w 6007198"/>
              <a:gd name="connsiteY1" fmla="*/ 0 h 6798269"/>
              <a:gd name="connsiteX2" fmla="*/ 6007198 w 6007198"/>
              <a:gd name="connsiteY2" fmla="*/ 6798269 h 6798269"/>
              <a:gd name="connsiteX3" fmla="*/ 0 w 6007198"/>
              <a:gd name="connsiteY3" fmla="*/ 6798269 h 6798269"/>
            </a:gdLst>
            <a:ahLst/>
            <a:cxnLst>
              <a:cxn ang="0">
                <a:pos x="connsiteX0" y="connsiteY0"/>
              </a:cxn>
              <a:cxn ang="0">
                <a:pos x="connsiteX1" y="connsiteY1"/>
              </a:cxn>
              <a:cxn ang="0">
                <a:pos x="connsiteX2" y="connsiteY2"/>
              </a:cxn>
              <a:cxn ang="0">
                <a:pos x="connsiteX3" y="connsiteY3"/>
              </a:cxn>
            </a:cxnLst>
            <a:rect l="l" t="t" r="r" b="b"/>
            <a:pathLst>
              <a:path w="6007198" h="6798269">
                <a:moveTo>
                  <a:pt x="0" y="0"/>
                </a:moveTo>
                <a:lnTo>
                  <a:pt x="6007198" y="0"/>
                </a:lnTo>
                <a:lnTo>
                  <a:pt x="6007198" y="6798269"/>
                </a:lnTo>
                <a:lnTo>
                  <a:pt x="0" y="6798269"/>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32" name="Picture Placeholder 31">
            <a:extLst>
              <a:ext uri="{FF2B5EF4-FFF2-40B4-BE49-F238E27FC236}">
                <a16:creationId xmlns:a16="http://schemas.microsoft.com/office/drawing/2014/main" id="{AFA33A9A-7C63-48CF-80D3-E8B89809C8F6}"/>
              </a:ext>
            </a:extLst>
          </p:cNvPr>
          <p:cNvSpPr>
            <a:spLocks noGrp="1"/>
          </p:cNvSpPr>
          <p:nvPr>
            <p:ph type="pic" sz="quarter" idx="39"/>
          </p:nvPr>
        </p:nvSpPr>
        <p:spPr>
          <a:xfrm>
            <a:off x="6125861" y="1"/>
            <a:ext cx="3003208" cy="3399135"/>
          </a:xfrm>
          <a:custGeom>
            <a:avLst/>
            <a:gdLst>
              <a:gd name="connsiteX0" fmla="*/ 0 w 6007198"/>
              <a:gd name="connsiteY0" fmla="*/ 0 h 6798269"/>
              <a:gd name="connsiteX1" fmla="*/ 6007198 w 6007198"/>
              <a:gd name="connsiteY1" fmla="*/ 0 h 6798269"/>
              <a:gd name="connsiteX2" fmla="*/ 6007198 w 6007198"/>
              <a:gd name="connsiteY2" fmla="*/ 6798269 h 6798269"/>
              <a:gd name="connsiteX3" fmla="*/ 0 w 6007198"/>
              <a:gd name="connsiteY3" fmla="*/ 6798269 h 6798269"/>
            </a:gdLst>
            <a:ahLst/>
            <a:cxnLst>
              <a:cxn ang="0">
                <a:pos x="connsiteX0" y="connsiteY0"/>
              </a:cxn>
              <a:cxn ang="0">
                <a:pos x="connsiteX1" y="connsiteY1"/>
              </a:cxn>
              <a:cxn ang="0">
                <a:pos x="connsiteX2" y="connsiteY2"/>
              </a:cxn>
              <a:cxn ang="0">
                <a:pos x="connsiteX3" y="connsiteY3"/>
              </a:cxn>
            </a:cxnLst>
            <a:rect l="l" t="t" r="r" b="b"/>
            <a:pathLst>
              <a:path w="6007198" h="6798269">
                <a:moveTo>
                  <a:pt x="0" y="0"/>
                </a:moveTo>
                <a:lnTo>
                  <a:pt x="6007198" y="0"/>
                </a:lnTo>
                <a:lnTo>
                  <a:pt x="6007198" y="6798269"/>
                </a:lnTo>
                <a:lnTo>
                  <a:pt x="0" y="6798269"/>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34" name="Picture Placeholder 33">
            <a:extLst>
              <a:ext uri="{FF2B5EF4-FFF2-40B4-BE49-F238E27FC236}">
                <a16:creationId xmlns:a16="http://schemas.microsoft.com/office/drawing/2014/main" id="{F2BA50BE-6CD6-438C-ABA3-F0CA17693FC6}"/>
              </a:ext>
            </a:extLst>
          </p:cNvPr>
          <p:cNvSpPr>
            <a:spLocks noGrp="1"/>
          </p:cNvSpPr>
          <p:nvPr>
            <p:ph type="pic" sz="quarter" idx="40"/>
          </p:nvPr>
        </p:nvSpPr>
        <p:spPr>
          <a:xfrm>
            <a:off x="0" y="3458866"/>
            <a:ext cx="3003208" cy="3399135"/>
          </a:xfrm>
          <a:custGeom>
            <a:avLst/>
            <a:gdLst>
              <a:gd name="connsiteX0" fmla="*/ 0 w 6007198"/>
              <a:gd name="connsiteY0" fmla="*/ 0 h 6798269"/>
              <a:gd name="connsiteX1" fmla="*/ 6007198 w 6007198"/>
              <a:gd name="connsiteY1" fmla="*/ 0 h 6798269"/>
              <a:gd name="connsiteX2" fmla="*/ 6007198 w 6007198"/>
              <a:gd name="connsiteY2" fmla="*/ 6798269 h 6798269"/>
              <a:gd name="connsiteX3" fmla="*/ 0 w 6007198"/>
              <a:gd name="connsiteY3" fmla="*/ 6798269 h 6798269"/>
            </a:gdLst>
            <a:ahLst/>
            <a:cxnLst>
              <a:cxn ang="0">
                <a:pos x="connsiteX0" y="connsiteY0"/>
              </a:cxn>
              <a:cxn ang="0">
                <a:pos x="connsiteX1" y="connsiteY1"/>
              </a:cxn>
              <a:cxn ang="0">
                <a:pos x="connsiteX2" y="connsiteY2"/>
              </a:cxn>
              <a:cxn ang="0">
                <a:pos x="connsiteX3" y="connsiteY3"/>
              </a:cxn>
            </a:cxnLst>
            <a:rect l="l" t="t" r="r" b="b"/>
            <a:pathLst>
              <a:path w="6007198" h="6798269">
                <a:moveTo>
                  <a:pt x="0" y="0"/>
                </a:moveTo>
                <a:lnTo>
                  <a:pt x="6007198" y="0"/>
                </a:lnTo>
                <a:lnTo>
                  <a:pt x="6007198" y="6798269"/>
                </a:lnTo>
                <a:lnTo>
                  <a:pt x="0" y="6798269"/>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35" name="Picture Placeholder 34">
            <a:extLst>
              <a:ext uri="{FF2B5EF4-FFF2-40B4-BE49-F238E27FC236}">
                <a16:creationId xmlns:a16="http://schemas.microsoft.com/office/drawing/2014/main" id="{B1D48CD9-A0E5-4ECB-A530-D4DAC86466F9}"/>
              </a:ext>
            </a:extLst>
          </p:cNvPr>
          <p:cNvSpPr>
            <a:spLocks noGrp="1"/>
          </p:cNvSpPr>
          <p:nvPr>
            <p:ph type="pic" sz="quarter" idx="41"/>
          </p:nvPr>
        </p:nvSpPr>
        <p:spPr>
          <a:xfrm>
            <a:off x="3062931" y="3458866"/>
            <a:ext cx="3003208" cy="3399135"/>
          </a:xfrm>
          <a:custGeom>
            <a:avLst/>
            <a:gdLst>
              <a:gd name="connsiteX0" fmla="*/ 0 w 6007198"/>
              <a:gd name="connsiteY0" fmla="*/ 0 h 6798269"/>
              <a:gd name="connsiteX1" fmla="*/ 6007198 w 6007198"/>
              <a:gd name="connsiteY1" fmla="*/ 0 h 6798269"/>
              <a:gd name="connsiteX2" fmla="*/ 6007198 w 6007198"/>
              <a:gd name="connsiteY2" fmla="*/ 6798269 h 6798269"/>
              <a:gd name="connsiteX3" fmla="*/ 0 w 6007198"/>
              <a:gd name="connsiteY3" fmla="*/ 6798269 h 6798269"/>
            </a:gdLst>
            <a:ahLst/>
            <a:cxnLst>
              <a:cxn ang="0">
                <a:pos x="connsiteX0" y="connsiteY0"/>
              </a:cxn>
              <a:cxn ang="0">
                <a:pos x="connsiteX1" y="connsiteY1"/>
              </a:cxn>
              <a:cxn ang="0">
                <a:pos x="connsiteX2" y="connsiteY2"/>
              </a:cxn>
              <a:cxn ang="0">
                <a:pos x="connsiteX3" y="connsiteY3"/>
              </a:cxn>
            </a:cxnLst>
            <a:rect l="l" t="t" r="r" b="b"/>
            <a:pathLst>
              <a:path w="6007198" h="6798269">
                <a:moveTo>
                  <a:pt x="0" y="0"/>
                </a:moveTo>
                <a:lnTo>
                  <a:pt x="6007198" y="0"/>
                </a:lnTo>
                <a:lnTo>
                  <a:pt x="6007198" y="6798269"/>
                </a:lnTo>
                <a:lnTo>
                  <a:pt x="0" y="6798269"/>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33" name="Picture Placeholder 32">
            <a:extLst>
              <a:ext uri="{FF2B5EF4-FFF2-40B4-BE49-F238E27FC236}">
                <a16:creationId xmlns:a16="http://schemas.microsoft.com/office/drawing/2014/main" id="{93736B91-70C5-47D4-915B-F2450F410BD0}"/>
              </a:ext>
            </a:extLst>
          </p:cNvPr>
          <p:cNvSpPr>
            <a:spLocks noGrp="1"/>
          </p:cNvSpPr>
          <p:nvPr>
            <p:ph type="pic" sz="quarter" idx="42"/>
          </p:nvPr>
        </p:nvSpPr>
        <p:spPr>
          <a:xfrm>
            <a:off x="9188792" y="1"/>
            <a:ext cx="3003209" cy="3399135"/>
          </a:xfrm>
          <a:custGeom>
            <a:avLst/>
            <a:gdLst>
              <a:gd name="connsiteX0" fmla="*/ 0 w 6007200"/>
              <a:gd name="connsiteY0" fmla="*/ 0 h 6798269"/>
              <a:gd name="connsiteX1" fmla="*/ 6007200 w 6007200"/>
              <a:gd name="connsiteY1" fmla="*/ 0 h 6798269"/>
              <a:gd name="connsiteX2" fmla="*/ 6007200 w 6007200"/>
              <a:gd name="connsiteY2" fmla="*/ 6798269 h 6798269"/>
              <a:gd name="connsiteX3" fmla="*/ 0 w 6007200"/>
              <a:gd name="connsiteY3" fmla="*/ 6798269 h 6798269"/>
            </a:gdLst>
            <a:ahLst/>
            <a:cxnLst>
              <a:cxn ang="0">
                <a:pos x="connsiteX0" y="connsiteY0"/>
              </a:cxn>
              <a:cxn ang="0">
                <a:pos x="connsiteX1" y="connsiteY1"/>
              </a:cxn>
              <a:cxn ang="0">
                <a:pos x="connsiteX2" y="connsiteY2"/>
              </a:cxn>
              <a:cxn ang="0">
                <a:pos x="connsiteX3" y="connsiteY3"/>
              </a:cxn>
            </a:cxnLst>
            <a:rect l="l" t="t" r="r" b="b"/>
            <a:pathLst>
              <a:path w="6007200" h="6798269">
                <a:moveTo>
                  <a:pt x="0" y="0"/>
                </a:moveTo>
                <a:lnTo>
                  <a:pt x="6007200" y="0"/>
                </a:lnTo>
                <a:lnTo>
                  <a:pt x="6007200" y="6798269"/>
                </a:lnTo>
                <a:lnTo>
                  <a:pt x="0" y="6798269"/>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36" name="Picture Placeholder 35">
            <a:extLst>
              <a:ext uri="{FF2B5EF4-FFF2-40B4-BE49-F238E27FC236}">
                <a16:creationId xmlns:a16="http://schemas.microsoft.com/office/drawing/2014/main" id="{1F9A97A3-008B-4DBE-8BA2-2FBF3BDFE4E2}"/>
              </a:ext>
            </a:extLst>
          </p:cNvPr>
          <p:cNvSpPr>
            <a:spLocks noGrp="1"/>
          </p:cNvSpPr>
          <p:nvPr>
            <p:ph type="pic" sz="quarter" idx="43"/>
          </p:nvPr>
        </p:nvSpPr>
        <p:spPr>
          <a:xfrm>
            <a:off x="6125861" y="3458866"/>
            <a:ext cx="3003209" cy="3399135"/>
          </a:xfrm>
          <a:custGeom>
            <a:avLst/>
            <a:gdLst>
              <a:gd name="connsiteX0" fmla="*/ 0 w 6007200"/>
              <a:gd name="connsiteY0" fmla="*/ 0 h 6798269"/>
              <a:gd name="connsiteX1" fmla="*/ 6007200 w 6007200"/>
              <a:gd name="connsiteY1" fmla="*/ 0 h 6798269"/>
              <a:gd name="connsiteX2" fmla="*/ 6007200 w 6007200"/>
              <a:gd name="connsiteY2" fmla="*/ 6798269 h 6798269"/>
              <a:gd name="connsiteX3" fmla="*/ 0 w 6007200"/>
              <a:gd name="connsiteY3" fmla="*/ 6798269 h 6798269"/>
            </a:gdLst>
            <a:ahLst/>
            <a:cxnLst>
              <a:cxn ang="0">
                <a:pos x="connsiteX0" y="connsiteY0"/>
              </a:cxn>
              <a:cxn ang="0">
                <a:pos x="connsiteX1" y="connsiteY1"/>
              </a:cxn>
              <a:cxn ang="0">
                <a:pos x="connsiteX2" y="connsiteY2"/>
              </a:cxn>
              <a:cxn ang="0">
                <a:pos x="connsiteX3" y="connsiteY3"/>
              </a:cxn>
            </a:cxnLst>
            <a:rect l="l" t="t" r="r" b="b"/>
            <a:pathLst>
              <a:path w="6007200" h="6798269">
                <a:moveTo>
                  <a:pt x="0" y="0"/>
                </a:moveTo>
                <a:lnTo>
                  <a:pt x="6007200" y="0"/>
                </a:lnTo>
                <a:lnTo>
                  <a:pt x="6007200" y="6798269"/>
                </a:lnTo>
                <a:lnTo>
                  <a:pt x="0" y="6798269"/>
                </a:lnTo>
                <a:close/>
              </a:path>
            </a:pathLst>
          </a:custGeom>
          <a:pattFill prst="pct60">
            <a:fgClr>
              <a:srgbClr val="FFFFFF"/>
            </a:fgClr>
            <a:bgClr>
              <a:srgbClr val="E6E9EE"/>
            </a:bgClr>
          </a:pattFill>
        </p:spPr>
        <p:txBody>
          <a:bodyPr anchor="ctr"/>
          <a:lstStyle>
            <a:lvl1pPr>
              <a:defRPr lang="en-US"/>
            </a:lvl1pPr>
          </a:lstStyle>
          <a:p>
            <a:pPr lvl="0"/>
            <a:endParaRPr lang="en-US"/>
          </a:p>
        </p:txBody>
      </p:sp>
    </p:spTree>
    <p:extLst>
      <p:ext uri="{BB962C8B-B14F-4D97-AF65-F5344CB8AC3E}">
        <p14:creationId xmlns:p14="http://schemas.microsoft.com/office/powerpoint/2010/main" val="2240649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300"/>
                                        <p:tgtEl>
                                          <p:spTgt spid="31"/>
                                        </p:tgtEl>
                                      </p:cBhvr>
                                    </p:animEffect>
                                  </p:childTnLst>
                                </p:cTn>
                              </p:par>
                              <p:par>
                                <p:cTn id="8" presetID="10" presetClass="entr" presetSubtype="0" fill="hold" grpId="0" nodeType="withEffect">
                                  <p:stCondLst>
                                    <p:cond delay="400"/>
                                  </p:stCondLst>
                                  <p:childTnLst>
                                    <p:set>
                                      <p:cBhvr>
                                        <p:cTn id="9" dur="1" fill="hold">
                                          <p:stCondLst>
                                            <p:cond delay="0"/>
                                          </p:stCondLst>
                                        </p:cTn>
                                        <p:tgtEl>
                                          <p:spTgt spid="32"/>
                                        </p:tgtEl>
                                        <p:attrNameLst>
                                          <p:attrName>style.visibility</p:attrName>
                                        </p:attrNameLst>
                                      </p:cBhvr>
                                      <p:to>
                                        <p:strVal val="visible"/>
                                      </p:to>
                                    </p:set>
                                    <p:animEffect transition="in" filter="fade">
                                      <p:cBhvr>
                                        <p:cTn id="10" dur="300"/>
                                        <p:tgtEl>
                                          <p:spTgt spid="32"/>
                                        </p:tgtEl>
                                      </p:cBhvr>
                                    </p:animEffect>
                                  </p:childTnLst>
                                </p:cTn>
                              </p:par>
                              <p:par>
                                <p:cTn id="11" presetID="10" presetClass="entr" presetSubtype="0" fill="hold" grpId="0" nodeType="withEffect">
                                  <p:stCondLst>
                                    <p:cond delay="600"/>
                                  </p:stCondLst>
                                  <p:childTnLst>
                                    <p:set>
                                      <p:cBhvr>
                                        <p:cTn id="12" dur="1" fill="hold">
                                          <p:stCondLst>
                                            <p:cond delay="0"/>
                                          </p:stCondLst>
                                        </p:cTn>
                                        <p:tgtEl>
                                          <p:spTgt spid="33"/>
                                        </p:tgtEl>
                                        <p:attrNameLst>
                                          <p:attrName>style.visibility</p:attrName>
                                        </p:attrNameLst>
                                      </p:cBhvr>
                                      <p:to>
                                        <p:strVal val="visible"/>
                                      </p:to>
                                    </p:set>
                                    <p:animEffect transition="in" filter="fade">
                                      <p:cBhvr>
                                        <p:cTn id="13" dur="300"/>
                                        <p:tgtEl>
                                          <p:spTgt spid="33"/>
                                        </p:tgtEl>
                                      </p:cBhvr>
                                    </p:animEffect>
                                  </p:childTnLst>
                                </p:cTn>
                              </p:par>
                              <p:par>
                                <p:cTn id="14" presetID="10" presetClass="entr" presetSubtype="0" fill="hold" grpId="0" nodeType="withEffect">
                                  <p:stCondLst>
                                    <p:cond delay="800"/>
                                  </p:stCondLst>
                                  <p:childTnLst>
                                    <p:set>
                                      <p:cBhvr>
                                        <p:cTn id="15" dur="1" fill="hold">
                                          <p:stCondLst>
                                            <p:cond delay="0"/>
                                          </p:stCondLst>
                                        </p:cTn>
                                        <p:tgtEl>
                                          <p:spTgt spid="34"/>
                                        </p:tgtEl>
                                        <p:attrNameLst>
                                          <p:attrName>style.visibility</p:attrName>
                                        </p:attrNameLst>
                                      </p:cBhvr>
                                      <p:to>
                                        <p:strVal val="visible"/>
                                      </p:to>
                                    </p:set>
                                    <p:animEffect transition="in" filter="fade">
                                      <p:cBhvr>
                                        <p:cTn id="16" dur="300"/>
                                        <p:tgtEl>
                                          <p:spTgt spid="34"/>
                                        </p:tgtEl>
                                      </p:cBhvr>
                                    </p:animEffect>
                                  </p:childTnLst>
                                </p:cTn>
                              </p:par>
                              <p:par>
                                <p:cTn id="17" presetID="10" presetClass="entr" presetSubtype="0" fill="hold" grpId="0" nodeType="withEffect">
                                  <p:stCondLst>
                                    <p:cond delay="1000"/>
                                  </p:stCondLst>
                                  <p:childTnLst>
                                    <p:set>
                                      <p:cBhvr>
                                        <p:cTn id="18" dur="1" fill="hold">
                                          <p:stCondLst>
                                            <p:cond delay="0"/>
                                          </p:stCondLst>
                                        </p:cTn>
                                        <p:tgtEl>
                                          <p:spTgt spid="35"/>
                                        </p:tgtEl>
                                        <p:attrNameLst>
                                          <p:attrName>style.visibility</p:attrName>
                                        </p:attrNameLst>
                                      </p:cBhvr>
                                      <p:to>
                                        <p:strVal val="visible"/>
                                      </p:to>
                                    </p:set>
                                    <p:animEffect transition="in" filter="fade">
                                      <p:cBhvr>
                                        <p:cTn id="19" dur="300"/>
                                        <p:tgtEl>
                                          <p:spTgt spid="35"/>
                                        </p:tgtEl>
                                      </p:cBhvr>
                                    </p:animEffect>
                                  </p:childTnLst>
                                </p:cTn>
                              </p:par>
                              <p:par>
                                <p:cTn id="20" presetID="10" presetClass="entr" presetSubtype="0" fill="hold" grpId="0" nodeType="withEffect">
                                  <p:stCondLst>
                                    <p:cond delay="1200"/>
                                  </p:stCondLst>
                                  <p:childTnLst>
                                    <p:set>
                                      <p:cBhvr>
                                        <p:cTn id="21" dur="1" fill="hold">
                                          <p:stCondLst>
                                            <p:cond delay="0"/>
                                          </p:stCondLst>
                                        </p:cTn>
                                        <p:tgtEl>
                                          <p:spTgt spid="36"/>
                                        </p:tgtEl>
                                        <p:attrNameLst>
                                          <p:attrName>style.visibility</p:attrName>
                                        </p:attrNameLst>
                                      </p:cBhvr>
                                      <p:to>
                                        <p:strVal val="visible"/>
                                      </p:to>
                                    </p:set>
                                    <p:animEffect transition="in" filter="fade">
                                      <p:cBhvr>
                                        <p:cTn id="22" dur="3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2" grpId="0" animBg="1"/>
      <p:bldP spid="34" grpId="0" animBg="1"/>
      <p:bldP spid="35" grpId="0" animBg="1"/>
      <p:bldP spid="33" grpId="0" animBg="1"/>
      <p:bldP spid="36" grpId="0" animBg="1"/>
    </p:bldLst>
  </p:timing>
  <p:extLst>
    <p:ext uri="{DCECCB84-F9BA-43D5-87BE-67443E8EF086}">
      <p15:sldGuideLst xmlns:p15="http://schemas.microsoft.com/office/powerpoint/2012/main">
        <p15:guide id="4" orient="horz" pos="4320">
          <p15:clr>
            <a:srgbClr val="FBAE40"/>
          </p15:clr>
        </p15:guide>
        <p15:guide id="5" pos="7681">
          <p15:clr>
            <a:srgbClr val="FBAE4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showMasterSp="0" userDrawn="1">
  <p:cSld name="50_Custom Layout">
    <p:spTree>
      <p:nvGrpSpPr>
        <p:cNvPr id="1" name=""/>
        <p:cNvGrpSpPr/>
        <p:nvPr/>
      </p:nvGrpSpPr>
      <p:grpSpPr>
        <a:xfrm>
          <a:off x="0" y="0"/>
          <a:ext cx="0" cy="0"/>
          <a:chOff x="0" y="0"/>
          <a:chExt cx="0" cy="0"/>
        </a:xfrm>
      </p:grpSpPr>
      <p:sp>
        <p:nvSpPr>
          <p:cNvPr id="31" name="Picture Placeholder 30">
            <a:extLst>
              <a:ext uri="{FF2B5EF4-FFF2-40B4-BE49-F238E27FC236}">
                <a16:creationId xmlns:a16="http://schemas.microsoft.com/office/drawing/2014/main" id="{D20A1C01-5A8D-4D28-BD2A-5F7CD77A5EE8}"/>
              </a:ext>
            </a:extLst>
          </p:cNvPr>
          <p:cNvSpPr>
            <a:spLocks noGrp="1"/>
          </p:cNvSpPr>
          <p:nvPr>
            <p:ph type="pic" sz="quarter" idx="38"/>
          </p:nvPr>
        </p:nvSpPr>
        <p:spPr>
          <a:xfrm>
            <a:off x="3062931" y="1"/>
            <a:ext cx="3003208" cy="3399135"/>
          </a:xfrm>
          <a:custGeom>
            <a:avLst/>
            <a:gdLst>
              <a:gd name="connsiteX0" fmla="*/ 0 w 6007198"/>
              <a:gd name="connsiteY0" fmla="*/ 0 h 6798269"/>
              <a:gd name="connsiteX1" fmla="*/ 6007198 w 6007198"/>
              <a:gd name="connsiteY1" fmla="*/ 0 h 6798269"/>
              <a:gd name="connsiteX2" fmla="*/ 6007198 w 6007198"/>
              <a:gd name="connsiteY2" fmla="*/ 6798269 h 6798269"/>
              <a:gd name="connsiteX3" fmla="*/ 0 w 6007198"/>
              <a:gd name="connsiteY3" fmla="*/ 6798269 h 6798269"/>
            </a:gdLst>
            <a:ahLst/>
            <a:cxnLst>
              <a:cxn ang="0">
                <a:pos x="connsiteX0" y="connsiteY0"/>
              </a:cxn>
              <a:cxn ang="0">
                <a:pos x="connsiteX1" y="connsiteY1"/>
              </a:cxn>
              <a:cxn ang="0">
                <a:pos x="connsiteX2" y="connsiteY2"/>
              </a:cxn>
              <a:cxn ang="0">
                <a:pos x="connsiteX3" y="connsiteY3"/>
              </a:cxn>
            </a:cxnLst>
            <a:rect l="l" t="t" r="r" b="b"/>
            <a:pathLst>
              <a:path w="6007198" h="6798269">
                <a:moveTo>
                  <a:pt x="0" y="0"/>
                </a:moveTo>
                <a:lnTo>
                  <a:pt x="6007198" y="0"/>
                </a:lnTo>
                <a:lnTo>
                  <a:pt x="6007198" y="6798269"/>
                </a:lnTo>
                <a:lnTo>
                  <a:pt x="0" y="6798269"/>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32" name="Picture Placeholder 31">
            <a:extLst>
              <a:ext uri="{FF2B5EF4-FFF2-40B4-BE49-F238E27FC236}">
                <a16:creationId xmlns:a16="http://schemas.microsoft.com/office/drawing/2014/main" id="{AFA33A9A-7C63-48CF-80D3-E8B89809C8F6}"/>
              </a:ext>
            </a:extLst>
          </p:cNvPr>
          <p:cNvSpPr>
            <a:spLocks noGrp="1"/>
          </p:cNvSpPr>
          <p:nvPr>
            <p:ph type="pic" sz="quarter" idx="39"/>
          </p:nvPr>
        </p:nvSpPr>
        <p:spPr>
          <a:xfrm>
            <a:off x="6125861" y="1"/>
            <a:ext cx="3003208" cy="3399135"/>
          </a:xfrm>
          <a:custGeom>
            <a:avLst/>
            <a:gdLst>
              <a:gd name="connsiteX0" fmla="*/ 0 w 6007198"/>
              <a:gd name="connsiteY0" fmla="*/ 0 h 6798269"/>
              <a:gd name="connsiteX1" fmla="*/ 6007198 w 6007198"/>
              <a:gd name="connsiteY1" fmla="*/ 0 h 6798269"/>
              <a:gd name="connsiteX2" fmla="*/ 6007198 w 6007198"/>
              <a:gd name="connsiteY2" fmla="*/ 6798269 h 6798269"/>
              <a:gd name="connsiteX3" fmla="*/ 0 w 6007198"/>
              <a:gd name="connsiteY3" fmla="*/ 6798269 h 6798269"/>
            </a:gdLst>
            <a:ahLst/>
            <a:cxnLst>
              <a:cxn ang="0">
                <a:pos x="connsiteX0" y="connsiteY0"/>
              </a:cxn>
              <a:cxn ang="0">
                <a:pos x="connsiteX1" y="connsiteY1"/>
              </a:cxn>
              <a:cxn ang="0">
                <a:pos x="connsiteX2" y="connsiteY2"/>
              </a:cxn>
              <a:cxn ang="0">
                <a:pos x="connsiteX3" y="connsiteY3"/>
              </a:cxn>
            </a:cxnLst>
            <a:rect l="l" t="t" r="r" b="b"/>
            <a:pathLst>
              <a:path w="6007198" h="6798269">
                <a:moveTo>
                  <a:pt x="0" y="0"/>
                </a:moveTo>
                <a:lnTo>
                  <a:pt x="6007198" y="0"/>
                </a:lnTo>
                <a:lnTo>
                  <a:pt x="6007198" y="6798269"/>
                </a:lnTo>
                <a:lnTo>
                  <a:pt x="0" y="6798269"/>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34" name="Picture Placeholder 33">
            <a:extLst>
              <a:ext uri="{FF2B5EF4-FFF2-40B4-BE49-F238E27FC236}">
                <a16:creationId xmlns:a16="http://schemas.microsoft.com/office/drawing/2014/main" id="{F2BA50BE-6CD6-438C-ABA3-F0CA17693FC6}"/>
              </a:ext>
            </a:extLst>
          </p:cNvPr>
          <p:cNvSpPr>
            <a:spLocks noGrp="1"/>
          </p:cNvSpPr>
          <p:nvPr>
            <p:ph type="pic" sz="quarter" idx="40"/>
          </p:nvPr>
        </p:nvSpPr>
        <p:spPr>
          <a:xfrm>
            <a:off x="0" y="3458866"/>
            <a:ext cx="3003208" cy="3399135"/>
          </a:xfrm>
          <a:custGeom>
            <a:avLst/>
            <a:gdLst>
              <a:gd name="connsiteX0" fmla="*/ 0 w 6007198"/>
              <a:gd name="connsiteY0" fmla="*/ 0 h 6798269"/>
              <a:gd name="connsiteX1" fmla="*/ 6007198 w 6007198"/>
              <a:gd name="connsiteY1" fmla="*/ 0 h 6798269"/>
              <a:gd name="connsiteX2" fmla="*/ 6007198 w 6007198"/>
              <a:gd name="connsiteY2" fmla="*/ 6798269 h 6798269"/>
              <a:gd name="connsiteX3" fmla="*/ 0 w 6007198"/>
              <a:gd name="connsiteY3" fmla="*/ 6798269 h 6798269"/>
            </a:gdLst>
            <a:ahLst/>
            <a:cxnLst>
              <a:cxn ang="0">
                <a:pos x="connsiteX0" y="connsiteY0"/>
              </a:cxn>
              <a:cxn ang="0">
                <a:pos x="connsiteX1" y="connsiteY1"/>
              </a:cxn>
              <a:cxn ang="0">
                <a:pos x="connsiteX2" y="connsiteY2"/>
              </a:cxn>
              <a:cxn ang="0">
                <a:pos x="connsiteX3" y="connsiteY3"/>
              </a:cxn>
            </a:cxnLst>
            <a:rect l="l" t="t" r="r" b="b"/>
            <a:pathLst>
              <a:path w="6007198" h="6798269">
                <a:moveTo>
                  <a:pt x="0" y="0"/>
                </a:moveTo>
                <a:lnTo>
                  <a:pt x="6007198" y="0"/>
                </a:lnTo>
                <a:lnTo>
                  <a:pt x="6007198" y="6798269"/>
                </a:lnTo>
                <a:lnTo>
                  <a:pt x="0" y="6798269"/>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35" name="Picture Placeholder 34">
            <a:extLst>
              <a:ext uri="{FF2B5EF4-FFF2-40B4-BE49-F238E27FC236}">
                <a16:creationId xmlns:a16="http://schemas.microsoft.com/office/drawing/2014/main" id="{B1D48CD9-A0E5-4ECB-A530-D4DAC86466F9}"/>
              </a:ext>
            </a:extLst>
          </p:cNvPr>
          <p:cNvSpPr>
            <a:spLocks noGrp="1"/>
          </p:cNvSpPr>
          <p:nvPr>
            <p:ph type="pic" sz="quarter" idx="41"/>
          </p:nvPr>
        </p:nvSpPr>
        <p:spPr>
          <a:xfrm>
            <a:off x="3062931" y="3458866"/>
            <a:ext cx="3003208" cy="3399135"/>
          </a:xfrm>
          <a:custGeom>
            <a:avLst/>
            <a:gdLst>
              <a:gd name="connsiteX0" fmla="*/ 0 w 6007198"/>
              <a:gd name="connsiteY0" fmla="*/ 0 h 6798269"/>
              <a:gd name="connsiteX1" fmla="*/ 6007198 w 6007198"/>
              <a:gd name="connsiteY1" fmla="*/ 0 h 6798269"/>
              <a:gd name="connsiteX2" fmla="*/ 6007198 w 6007198"/>
              <a:gd name="connsiteY2" fmla="*/ 6798269 h 6798269"/>
              <a:gd name="connsiteX3" fmla="*/ 0 w 6007198"/>
              <a:gd name="connsiteY3" fmla="*/ 6798269 h 6798269"/>
            </a:gdLst>
            <a:ahLst/>
            <a:cxnLst>
              <a:cxn ang="0">
                <a:pos x="connsiteX0" y="connsiteY0"/>
              </a:cxn>
              <a:cxn ang="0">
                <a:pos x="connsiteX1" y="connsiteY1"/>
              </a:cxn>
              <a:cxn ang="0">
                <a:pos x="connsiteX2" y="connsiteY2"/>
              </a:cxn>
              <a:cxn ang="0">
                <a:pos x="connsiteX3" y="connsiteY3"/>
              </a:cxn>
            </a:cxnLst>
            <a:rect l="l" t="t" r="r" b="b"/>
            <a:pathLst>
              <a:path w="6007198" h="6798269">
                <a:moveTo>
                  <a:pt x="0" y="0"/>
                </a:moveTo>
                <a:lnTo>
                  <a:pt x="6007198" y="0"/>
                </a:lnTo>
                <a:lnTo>
                  <a:pt x="6007198" y="6798269"/>
                </a:lnTo>
                <a:lnTo>
                  <a:pt x="0" y="6798269"/>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33" name="Picture Placeholder 32">
            <a:extLst>
              <a:ext uri="{FF2B5EF4-FFF2-40B4-BE49-F238E27FC236}">
                <a16:creationId xmlns:a16="http://schemas.microsoft.com/office/drawing/2014/main" id="{93736B91-70C5-47D4-915B-F2450F410BD0}"/>
              </a:ext>
            </a:extLst>
          </p:cNvPr>
          <p:cNvSpPr>
            <a:spLocks noGrp="1"/>
          </p:cNvSpPr>
          <p:nvPr>
            <p:ph type="pic" sz="quarter" idx="42"/>
          </p:nvPr>
        </p:nvSpPr>
        <p:spPr>
          <a:xfrm>
            <a:off x="9188792" y="1"/>
            <a:ext cx="3003209" cy="3399135"/>
          </a:xfrm>
          <a:custGeom>
            <a:avLst/>
            <a:gdLst>
              <a:gd name="connsiteX0" fmla="*/ 0 w 6007200"/>
              <a:gd name="connsiteY0" fmla="*/ 0 h 6798269"/>
              <a:gd name="connsiteX1" fmla="*/ 6007200 w 6007200"/>
              <a:gd name="connsiteY1" fmla="*/ 0 h 6798269"/>
              <a:gd name="connsiteX2" fmla="*/ 6007200 w 6007200"/>
              <a:gd name="connsiteY2" fmla="*/ 6798269 h 6798269"/>
              <a:gd name="connsiteX3" fmla="*/ 0 w 6007200"/>
              <a:gd name="connsiteY3" fmla="*/ 6798269 h 6798269"/>
            </a:gdLst>
            <a:ahLst/>
            <a:cxnLst>
              <a:cxn ang="0">
                <a:pos x="connsiteX0" y="connsiteY0"/>
              </a:cxn>
              <a:cxn ang="0">
                <a:pos x="connsiteX1" y="connsiteY1"/>
              </a:cxn>
              <a:cxn ang="0">
                <a:pos x="connsiteX2" y="connsiteY2"/>
              </a:cxn>
              <a:cxn ang="0">
                <a:pos x="connsiteX3" y="connsiteY3"/>
              </a:cxn>
            </a:cxnLst>
            <a:rect l="l" t="t" r="r" b="b"/>
            <a:pathLst>
              <a:path w="6007200" h="6798269">
                <a:moveTo>
                  <a:pt x="0" y="0"/>
                </a:moveTo>
                <a:lnTo>
                  <a:pt x="6007200" y="0"/>
                </a:lnTo>
                <a:lnTo>
                  <a:pt x="6007200" y="6798269"/>
                </a:lnTo>
                <a:lnTo>
                  <a:pt x="0" y="6798269"/>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36" name="Picture Placeholder 35">
            <a:extLst>
              <a:ext uri="{FF2B5EF4-FFF2-40B4-BE49-F238E27FC236}">
                <a16:creationId xmlns:a16="http://schemas.microsoft.com/office/drawing/2014/main" id="{1F9A97A3-008B-4DBE-8BA2-2FBF3BDFE4E2}"/>
              </a:ext>
            </a:extLst>
          </p:cNvPr>
          <p:cNvSpPr>
            <a:spLocks noGrp="1"/>
          </p:cNvSpPr>
          <p:nvPr>
            <p:ph type="pic" sz="quarter" idx="43"/>
          </p:nvPr>
        </p:nvSpPr>
        <p:spPr>
          <a:xfrm>
            <a:off x="9188792" y="3458866"/>
            <a:ext cx="3003209" cy="3399135"/>
          </a:xfrm>
          <a:custGeom>
            <a:avLst/>
            <a:gdLst>
              <a:gd name="connsiteX0" fmla="*/ 0 w 6007200"/>
              <a:gd name="connsiteY0" fmla="*/ 0 h 6798269"/>
              <a:gd name="connsiteX1" fmla="*/ 6007200 w 6007200"/>
              <a:gd name="connsiteY1" fmla="*/ 0 h 6798269"/>
              <a:gd name="connsiteX2" fmla="*/ 6007200 w 6007200"/>
              <a:gd name="connsiteY2" fmla="*/ 6798269 h 6798269"/>
              <a:gd name="connsiteX3" fmla="*/ 0 w 6007200"/>
              <a:gd name="connsiteY3" fmla="*/ 6798269 h 6798269"/>
            </a:gdLst>
            <a:ahLst/>
            <a:cxnLst>
              <a:cxn ang="0">
                <a:pos x="connsiteX0" y="connsiteY0"/>
              </a:cxn>
              <a:cxn ang="0">
                <a:pos x="connsiteX1" y="connsiteY1"/>
              </a:cxn>
              <a:cxn ang="0">
                <a:pos x="connsiteX2" y="connsiteY2"/>
              </a:cxn>
              <a:cxn ang="0">
                <a:pos x="connsiteX3" y="connsiteY3"/>
              </a:cxn>
            </a:cxnLst>
            <a:rect l="l" t="t" r="r" b="b"/>
            <a:pathLst>
              <a:path w="6007200" h="6798269">
                <a:moveTo>
                  <a:pt x="0" y="0"/>
                </a:moveTo>
                <a:lnTo>
                  <a:pt x="6007200" y="0"/>
                </a:lnTo>
                <a:lnTo>
                  <a:pt x="6007200" y="6798269"/>
                </a:lnTo>
                <a:lnTo>
                  <a:pt x="0" y="6798269"/>
                </a:lnTo>
                <a:close/>
              </a:path>
            </a:pathLst>
          </a:custGeom>
          <a:pattFill prst="pct60">
            <a:fgClr>
              <a:srgbClr val="FFFFFF"/>
            </a:fgClr>
            <a:bgClr>
              <a:srgbClr val="E6E9EE"/>
            </a:bgClr>
          </a:pattFill>
        </p:spPr>
        <p:txBody>
          <a:bodyPr anchor="ctr"/>
          <a:lstStyle>
            <a:lvl1pPr>
              <a:defRPr lang="en-US"/>
            </a:lvl1pPr>
          </a:lstStyle>
          <a:p>
            <a:pPr lvl="0"/>
            <a:endParaRPr lang="en-US"/>
          </a:p>
        </p:txBody>
      </p:sp>
    </p:spTree>
    <p:extLst>
      <p:ext uri="{BB962C8B-B14F-4D97-AF65-F5344CB8AC3E}">
        <p14:creationId xmlns:p14="http://schemas.microsoft.com/office/powerpoint/2010/main" val="955529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300"/>
                                        <p:tgtEl>
                                          <p:spTgt spid="31"/>
                                        </p:tgtEl>
                                      </p:cBhvr>
                                    </p:animEffect>
                                  </p:childTnLst>
                                </p:cTn>
                              </p:par>
                              <p:par>
                                <p:cTn id="8" presetID="10" presetClass="entr" presetSubtype="0" fill="hold" grpId="0" nodeType="withEffect">
                                  <p:stCondLst>
                                    <p:cond delay="400"/>
                                  </p:stCondLst>
                                  <p:childTnLst>
                                    <p:set>
                                      <p:cBhvr>
                                        <p:cTn id="9" dur="1" fill="hold">
                                          <p:stCondLst>
                                            <p:cond delay="0"/>
                                          </p:stCondLst>
                                        </p:cTn>
                                        <p:tgtEl>
                                          <p:spTgt spid="32"/>
                                        </p:tgtEl>
                                        <p:attrNameLst>
                                          <p:attrName>style.visibility</p:attrName>
                                        </p:attrNameLst>
                                      </p:cBhvr>
                                      <p:to>
                                        <p:strVal val="visible"/>
                                      </p:to>
                                    </p:set>
                                    <p:animEffect transition="in" filter="fade">
                                      <p:cBhvr>
                                        <p:cTn id="10" dur="300"/>
                                        <p:tgtEl>
                                          <p:spTgt spid="32"/>
                                        </p:tgtEl>
                                      </p:cBhvr>
                                    </p:animEffect>
                                  </p:childTnLst>
                                </p:cTn>
                              </p:par>
                              <p:par>
                                <p:cTn id="11" presetID="10" presetClass="entr" presetSubtype="0" fill="hold" grpId="0" nodeType="withEffect">
                                  <p:stCondLst>
                                    <p:cond delay="600"/>
                                  </p:stCondLst>
                                  <p:childTnLst>
                                    <p:set>
                                      <p:cBhvr>
                                        <p:cTn id="12" dur="1" fill="hold">
                                          <p:stCondLst>
                                            <p:cond delay="0"/>
                                          </p:stCondLst>
                                        </p:cTn>
                                        <p:tgtEl>
                                          <p:spTgt spid="33"/>
                                        </p:tgtEl>
                                        <p:attrNameLst>
                                          <p:attrName>style.visibility</p:attrName>
                                        </p:attrNameLst>
                                      </p:cBhvr>
                                      <p:to>
                                        <p:strVal val="visible"/>
                                      </p:to>
                                    </p:set>
                                    <p:animEffect transition="in" filter="fade">
                                      <p:cBhvr>
                                        <p:cTn id="13" dur="300"/>
                                        <p:tgtEl>
                                          <p:spTgt spid="33"/>
                                        </p:tgtEl>
                                      </p:cBhvr>
                                    </p:animEffect>
                                  </p:childTnLst>
                                </p:cTn>
                              </p:par>
                              <p:par>
                                <p:cTn id="14" presetID="10" presetClass="entr" presetSubtype="0" fill="hold" grpId="0" nodeType="withEffect">
                                  <p:stCondLst>
                                    <p:cond delay="800"/>
                                  </p:stCondLst>
                                  <p:childTnLst>
                                    <p:set>
                                      <p:cBhvr>
                                        <p:cTn id="15" dur="1" fill="hold">
                                          <p:stCondLst>
                                            <p:cond delay="0"/>
                                          </p:stCondLst>
                                        </p:cTn>
                                        <p:tgtEl>
                                          <p:spTgt spid="34"/>
                                        </p:tgtEl>
                                        <p:attrNameLst>
                                          <p:attrName>style.visibility</p:attrName>
                                        </p:attrNameLst>
                                      </p:cBhvr>
                                      <p:to>
                                        <p:strVal val="visible"/>
                                      </p:to>
                                    </p:set>
                                    <p:animEffect transition="in" filter="fade">
                                      <p:cBhvr>
                                        <p:cTn id="16" dur="300"/>
                                        <p:tgtEl>
                                          <p:spTgt spid="34"/>
                                        </p:tgtEl>
                                      </p:cBhvr>
                                    </p:animEffect>
                                  </p:childTnLst>
                                </p:cTn>
                              </p:par>
                              <p:par>
                                <p:cTn id="17" presetID="10" presetClass="entr" presetSubtype="0" fill="hold" grpId="0" nodeType="withEffect">
                                  <p:stCondLst>
                                    <p:cond delay="1000"/>
                                  </p:stCondLst>
                                  <p:childTnLst>
                                    <p:set>
                                      <p:cBhvr>
                                        <p:cTn id="18" dur="1" fill="hold">
                                          <p:stCondLst>
                                            <p:cond delay="0"/>
                                          </p:stCondLst>
                                        </p:cTn>
                                        <p:tgtEl>
                                          <p:spTgt spid="35"/>
                                        </p:tgtEl>
                                        <p:attrNameLst>
                                          <p:attrName>style.visibility</p:attrName>
                                        </p:attrNameLst>
                                      </p:cBhvr>
                                      <p:to>
                                        <p:strVal val="visible"/>
                                      </p:to>
                                    </p:set>
                                    <p:animEffect transition="in" filter="fade">
                                      <p:cBhvr>
                                        <p:cTn id="19" dur="300"/>
                                        <p:tgtEl>
                                          <p:spTgt spid="35"/>
                                        </p:tgtEl>
                                      </p:cBhvr>
                                    </p:animEffect>
                                  </p:childTnLst>
                                </p:cTn>
                              </p:par>
                              <p:par>
                                <p:cTn id="20" presetID="10" presetClass="entr" presetSubtype="0" fill="hold" grpId="0" nodeType="withEffect">
                                  <p:stCondLst>
                                    <p:cond delay="1200"/>
                                  </p:stCondLst>
                                  <p:childTnLst>
                                    <p:set>
                                      <p:cBhvr>
                                        <p:cTn id="21" dur="1" fill="hold">
                                          <p:stCondLst>
                                            <p:cond delay="0"/>
                                          </p:stCondLst>
                                        </p:cTn>
                                        <p:tgtEl>
                                          <p:spTgt spid="36"/>
                                        </p:tgtEl>
                                        <p:attrNameLst>
                                          <p:attrName>style.visibility</p:attrName>
                                        </p:attrNameLst>
                                      </p:cBhvr>
                                      <p:to>
                                        <p:strVal val="visible"/>
                                      </p:to>
                                    </p:set>
                                    <p:animEffect transition="in" filter="fade">
                                      <p:cBhvr>
                                        <p:cTn id="22" dur="3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2" grpId="0" animBg="1"/>
      <p:bldP spid="34" grpId="0" animBg="1"/>
      <p:bldP spid="35" grpId="0" animBg="1"/>
      <p:bldP spid="33" grpId="0" animBg="1"/>
      <p:bldP spid="36" grpId="0" animBg="1"/>
    </p:bldLst>
  </p:timing>
  <p:extLst>
    <p:ext uri="{DCECCB84-F9BA-43D5-87BE-67443E8EF086}">
      <p15:sldGuideLst xmlns:p15="http://schemas.microsoft.com/office/powerpoint/2012/main">
        <p15:guide id="4" orient="horz" pos="4320">
          <p15:clr>
            <a:srgbClr val="FBAE40"/>
          </p15:clr>
        </p15:guide>
        <p15:guide id="5" pos="7681">
          <p15:clr>
            <a:srgbClr val="FBAE4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showMasterSp="0" userDrawn="1">
  <p:cSld name="51_Custom Layout">
    <p:spTree>
      <p:nvGrpSpPr>
        <p:cNvPr id="1" name=""/>
        <p:cNvGrpSpPr/>
        <p:nvPr/>
      </p:nvGrpSpPr>
      <p:grpSpPr>
        <a:xfrm>
          <a:off x="0" y="0"/>
          <a:ext cx="0" cy="0"/>
          <a:chOff x="0" y="0"/>
          <a:chExt cx="0" cy="0"/>
        </a:xfrm>
      </p:grpSpPr>
      <p:sp>
        <p:nvSpPr>
          <p:cNvPr id="84" name="Picture Placeholder 83">
            <a:extLst>
              <a:ext uri="{FF2B5EF4-FFF2-40B4-BE49-F238E27FC236}">
                <a16:creationId xmlns:a16="http://schemas.microsoft.com/office/drawing/2014/main" id="{547F1D62-536A-4F79-8D37-91A6FFCF8770}"/>
              </a:ext>
            </a:extLst>
          </p:cNvPr>
          <p:cNvSpPr>
            <a:spLocks noGrp="1"/>
          </p:cNvSpPr>
          <p:nvPr>
            <p:ph type="pic" sz="quarter" idx="39"/>
          </p:nvPr>
        </p:nvSpPr>
        <p:spPr>
          <a:xfrm>
            <a:off x="2441258" y="0"/>
            <a:ext cx="2426971" cy="2274570"/>
          </a:xfrm>
          <a:custGeom>
            <a:avLst/>
            <a:gdLst>
              <a:gd name="connsiteX0" fmla="*/ 0 w 4854575"/>
              <a:gd name="connsiteY0" fmla="*/ 0 h 4549140"/>
              <a:gd name="connsiteX1" fmla="*/ 4854575 w 4854575"/>
              <a:gd name="connsiteY1" fmla="*/ 0 h 4549140"/>
              <a:gd name="connsiteX2" fmla="*/ 4854575 w 4854575"/>
              <a:gd name="connsiteY2" fmla="*/ 4549140 h 4549140"/>
              <a:gd name="connsiteX3" fmla="*/ 0 w 4854575"/>
              <a:gd name="connsiteY3" fmla="*/ 4549140 h 4549140"/>
            </a:gdLst>
            <a:ahLst/>
            <a:cxnLst>
              <a:cxn ang="0">
                <a:pos x="connsiteX0" y="connsiteY0"/>
              </a:cxn>
              <a:cxn ang="0">
                <a:pos x="connsiteX1" y="connsiteY1"/>
              </a:cxn>
              <a:cxn ang="0">
                <a:pos x="connsiteX2" y="connsiteY2"/>
              </a:cxn>
              <a:cxn ang="0">
                <a:pos x="connsiteX3" y="connsiteY3"/>
              </a:cxn>
            </a:cxnLst>
            <a:rect l="l" t="t" r="r" b="b"/>
            <a:pathLst>
              <a:path w="4854575" h="4549140">
                <a:moveTo>
                  <a:pt x="0" y="0"/>
                </a:moveTo>
                <a:lnTo>
                  <a:pt x="4854575" y="0"/>
                </a:lnTo>
                <a:lnTo>
                  <a:pt x="4854575" y="4549140"/>
                </a:lnTo>
                <a:lnTo>
                  <a:pt x="0" y="4549140"/>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85" name="Picture Placeholder 84">
            <a:extLst>
              <a:ext uri="{FF2B5EF4-FFF2-40B4-BE49-F238E27FC236}">
                <a16:creationId xmlns:a16="http://schemas.microsoft.com/office/drawing/2014/main" id="{9E499711-1E7E-4D76-9F28-10113A27F8BC}"/>
              </a:ext>
            </a:extLst>
          </p:cNvPr>
          <p:cNvSpPr>
            <a:spLocks noGrp="1"/>
          </p:cNvSpPr>
          <p:nvPr>
            <p:ph type="pic" sz="quarter" idx="40"/>
          </p:nvPr>
        </p:nvSpPr>
        <p:spPr>
          <a:xfrm>
            <a:off x="4882516" y="0"/>
            <a:ext cx="2426971" cy="2274570"/>
          </a:xfrm>
          <a:custGeom>
            <a:avLst/>
            <a:gdLst>
              <a:gd name="connsiteX0" fmla="*/ 0 w 4854575"/>
              <a:gd name="connsiteY0" fmla="*/ 0 h 4549140"/>
              <a:gd name="connsiteX1" fmla="*/ 4854575 w 4854575"/>
              <a:gd name="connsiteY1" fmla="*/ 0 h 4549140"/>
              <a:gd name="connsiteX2" fmla="*/ 4854575 w 4854575"/>
              <a:gd name="connsiteY2" fmla="*/ 4549140 h 4549140"/>
              <a:gd name="connsiteX3" fmla="*/ 0 w 4854575"/>
              <a:gd name="connsiteY3" fmla="*/ 4549140 h 4549140"/>
            </a:gdLst>
            <a:ahLst/>
            <a:cxnLst>
              <a:cxn ang="0">
                <a:pos x="connsiteX0" y="connsiteY0"/>
              </a:cxn>
              <a:cxn ang="0">
                <a:pos x="connsiteX1" y="connsiteY1"/>
              </a:cxn>
              <a:cxn ang="0">
                <a:pos x="connsiteX2" y="connsiteY2"/>
              </a:cxn>
              <a:cxn ang="0">
                <a:pos x="connsiteX3" y="connsiteY3"/>
              </a:cxn>
            </a:cxnLst>
            <a:rect l="l" t="t" r="r" b="b"/>
            <a:pathLst>
              <a:path w="4854575" h="4549140">
                <a:moveTo>
                  <a:pt x="0" y="0"/>
                </a:moveTo>
                <a:lnTo>
                  <a:pt x="4854575" y="0"/>
                </a:lnTo>
                <a:lnTo>
                  <a:pt x="4854575" y="4549140"/>
                </a:lnTo>
                <a:lnTo>
                  <a:pt x="0" y="4549140"/>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86" name="Picture Placeholder 85">
            <a:extLst>
              <a:ext uri="{FF2B5EF4-FFF2-40B4-BE49-F238E27FC236}">
                <a16:creationId xmlns:a16="http://schemas.microsoft.com/office/drawing/2014/main" id="{85C28D07-CED7-44E6-9820-1F617E6405BA}"/>
              </a:ext>
            </a:extLst>
          </p:cNvPr>
          <p:cNvSpPr>
            <a:spLocks noGrp="1"/>
          </p:cNvSpPr>
          <p:nvPr>
            <p:ph type="pic" sz="quarter" idx="41"/>
          </p:nvPr>
        </p:nvSpPr>
        <p:spPr>
          <a:xfrm>
            <a:off x="7323771" y="0"/>
            <a:ext cx="2426971" cy="2274570"/>
          </a:xfrm>
          <a:custGeom>
            <a:avLst/>
            <a:gdLst>
              <a:gd name="connsiteX0" fmla="*/ 0 w 4854574"/>
              <a:gd name="connsiteY0" fmla="*/ 0 h 4549140"/>
              <a:gd name="connsiteX1" fmla="*/ 4854574 w 4854574"/>
              <a:gd name="connsiteY1" fmla="*/ 0 h 4549140"/>
              <a:gd name="connsiteX2" fmla="*/ 4854574 w 4854574"/>
              <a:gd name="connsiteY2" fmla="*/ 4549140 h 4549140"/>
              <a:gd name="connsiteX3" fmla="*/ 0 w 4854574"/>
              <a:gd name="connsiteY3" fmla="*/ 4549140 h 4549140"/>
            </a:gdLst>
            <a:ahLst/>
            <a:cxnLst>
              <a:cxn ang="0">
                <a:pos x="connsiteX0" y="connsiteY0"/>
              </a:cxn>
              <a:cxn ang="0">
                <a:pos x="connsiteX1" y="connsiteY1"/>
              </a:cxn>
              <a:cxn ang="0">
                <a:pos x="connsiteX2" y="connsiteY2"/>
              </a:cxn>
              <a:cxn ang="0">
                <a:pos x="connsiteX3" y="connsiteY3"/>
              </a:cxn>
            </a:cxnLst>
            <a:rect l="l" t="t" r="r" b="b"/>
            <a:pathLst>
              <a:path w="4854574" h="4549140">
                <a:moveTo>
                  <a:pt x="0" y="0"/>
                </a:moveTo>
                <a:lnTo>
                  <a:pt x="4854574" y="0"/>
                </a:lnTo>
                <a:lnTo>
                  <a:pt x="4854574" y="4549140"/>
                </a:lnTo>
                <a:lnTo>
                  <a:pt x="0" y="4549140"/>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87" name="Picture Placeholder 86">
            <a:extLst>
              <a:ext uri="{FF2B5EF4-FFF2-40B4-BE49-F238E27FC236}">
                <a16:creationId xmlns:a16="http://schemas.microsoft.com/office/drawing/2014/main" id="{B81C2D65-5E82-4B96-BA73-1459034AA4EF}"/>
              </a:ext>
            </a:extLst>
          </p:cNvPr>
          <p:cNvSpPr>
            <a:spLocks noGrp="1"/>
          </p:cNvSpPr>
          <p:nvPr>
            <p:ph type="pic" sz="quarter" idx="42"/>
          </p:nvPr>
        </p:nvSpPr>
        <p:spPr>
          <a:xfrm>
            <a:off x="9765028" y="0"/>
            <a:ext cx="2426972" cy="2274570"/>
          </a:xfrm>
          <a:custGeom>
            <a:avLst/>
            <a:gdLst>
              <a:gd name="connsiteX0" fmla="*/ 0 w 4854576"/>
              <a:gd name="connsiteY0" fmla="*/ 0 h 4549140"/>
              <a:gd name="connsiteX1" fmla="*/ 4854576 w 4854576"/>
              <a:gd name="connsiteY1" fmla="*/ 0 h 4549140"/>
              <a:gd name="connsiteX2" fmla="*/ 4854576 w 4854576"/>
              <a:gd name="connsiteY2" fmla="*/ 4549140 h 4549140"/>
              <a:gd name="connsiteX3" fmla="*/ 0 w 4854576"/>
              <a:gd name="connsiteY3" fmla="*/ 4549140 h 4549140"/>
            </a:gdLst>
            <a:ahLst/>
            <a:cxnLst>
              <a:cxn ang="0">
                <a:pos x="connsiteX0" y="connsiteY0"/>
              </a:cxn>
              <a:cxn ang="0">
                <a:pos x="connsiteX1" y="connsiteY1"/>
              </a:cxn>
              <a:cxn ang="0">
                <a:pos x="connsiteX2" y="connsiteY2"/>
              </a:cxn>
              <a:cxn ang="0">
                <a:pos x="connsiteX3" y="connsiteY3"/>
              </a:cxn>
            </a:cxnLst>
            <a:rect l="l" t="t" r="r" b="b"/>
            <a:pathLst>
              <a:path w="4854576" h="4549140">
                <a:moveTo>
                  <a:pt x="0" y="0"/>
                </a:moveTo>
                <a:lnTo>
                  <a:pt x="4854576" y="0"/>
                </a:lnTo>
                <a:lnTo>
                  <a:pt x="4854576" y="4549140"/>
                </a:lnTo>
                <a:lnTo>
                  <a:pt x="0" y="4549140"/>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88" name="Picture Placeholder 87">
            <a:extLst>
              <a:ext uri="{FF2B5EF4-FFF2-40B4-BE49-F238E27FC236}">
                <a16:creationId xmlns:a16="http://schemas.microsoft.com/office/drawing/2014/main" id="{F5C9B4A2-BD4C-4613-B1C8-426246442952}"/>
              </a:ext>
            </a:extLst>
          </p:cNvPr>
          <p:cNvSpPr>
            <a:spLocks noGrp="1"/>
          </p:cNvSpPr>
          <p:nvPr>
            <p:ph type="pic" sz="quarter" idx="43"/>
          </p:nvPr>
        </p:nvSpPr>
        <p:spPr>
          <a:xfrm>
            <a:off x="3" y="2291715"/>
            <a:ext cx="2426971" cy="2274570"/>
          </a:xfrm>
          <a:custGeom>
            <a:avLst/>
            <a:gdLst>
              <a:gd name="connsiteX0" fmla="*/ 0 w 4854575"/>
              <a:gd name="connsiteY0" fmla="*/ 0 h 4549140"/>
              <a:gd name="connsiteX1" fmla="*/ 4854575 w 4854575"/>
              <a:gd name="connsiteY1" fmla="*/ 0 h 4549140"/>
              <a:gd name="connsiteX2" fmla="*/ 4854575 w 4854575"/>
              <a:gd name="connsiteY2" fmla="*/ 4549140 h 4549140"/>
              <a:gd name="connsiteX3" fmla="*/ 0 w 4854575"/>
              <a:gd name="connsiteY3" fmla="*/ 4549140 h 4549140"/>
            </a:gdLst>
            <a:ahLst/>
            <a:cxnLst>
              <a:cxn ang="0">
                <a:pos x="connsiteX0" y="connsiteY0"/>
              </a:cxn>
              <a:cxn ang="0">
                <a:pos x="connsiteX1" y="connsiteY1"/>
              </a:cxn>
              <a:cxn ang="0">
                <a:pos x="connsiteX2" y="connsiteY2"/>
              </a:cxn>
              <a:cxn ang="0">
                <a:pos x="connsiteX3" y="connsiteY3"/>
              </a:cxn>
            </a:cxnLst>
            <a:rect l="l" t="t" r="r" b="b"/>
            <a:pathLst>
              <a:path w="4854575" h="4549140">
                <a:moveTo>
                  <a:pt x="0" y="0"/>
                </a:moveTo>
                <a:lnTo>
                  <a:pt x="4854575" y="0"/>
                </a:lnTo>
                <a:lnTo>
                  <a:pt x="4854575" y="4549140"/>
                </a:lnTo>
                <a:lnTo>
                  <a:pt x="0" y="4549140"/>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89" name="Picture Placeholder 88">
            <a:extLst>
              <a:ext uri="{FF2B5EF4-FFF2-40B4-BE49-F238E27FC236}">
                <a16:creationId xmlns:a16="http://schemas.microsoft.com/office/drawing/2014/main" id="{C1E587B0-5081-4811-BF09-53C52CD79708}"/>
              </a:ext>
            </a:extLst>
          </p:cNvPr>
          <p:cNvSpPr>
            <a:spLocks noGrp="1"/>
          </p:cNvSpPr>
          <p:nvPr>
            <p:ph type="pic" sz="quarter" idx="44"/>
          </p:nvPr>
        </p:nvSpPr>
        <p:spPr>
          <a:xfrm>
            <a:off x="2441258" y="2291715"/>
            <a:ext cx="2426971" cy="2274570"/>
          </a:xfrm>
          <a:custGeom>
            <a:avLst/>
            <a:gdLst>
              <a:gd name="connsiteX0" fmla="*/ 0 w 4854575"/>
              <a:gd name="connsiteY0" fmla="*/ 0 h 4549140"/>
              <a:gd name="connsiteX1" fmla="*/ 4854575 w 4854575"/>
              <a:gd name="connsiteY1" fmla="*/ 0 h 4549140"/>
              <a:gd name="connsiteX2" fmla="*/ 4854575 w 4854575"/>
              <a:gd name="connsiteY2" fmla="*/ 4549140 h 4549140"/>
              <a:gd name="connsiteX3" fmla="*/ 0 w 4854575"/>
              <a:gd name="connsiteY3" fmla="*/ 4549140 h 4549140"/>
            </a:gdLst>
            <a:ahLst/>
            <a:cxnLst>
              <a:cxn ang="0">
                <a:pos x="connsiteX0" y="connsiteY0"/>
              </a:cxn>
              <a:cxn ang="0">
                <a:pos x="connsiteX1" y="connsiteY1"/>
              </a:cxn>
              <a:cxn ang="0">
                <a:pos x="connsiteX2" y="connsiteY2"/>
              </a:cxn>
              <a:cxn ang="0">
                <a:pos x="connsiteX3" y="connsiteY3"/>
              </a:cxn>
            </a:cxnLst>
            <a:rect l="l" t="t" r="r" b="b"/>
            <a:pathLst>
              <a:path w="4854575" h="4549140">
                <a:moveTo>
                  <a:pt x="0" y="0"/>
                </a:moveTo>
                <a:lnTo>
                  <a:pt x="4854575" y="0"/>
                </a:lnTo>
                <a:lnTo>
                  <a:pt x="4854575" y="4549140"/>
                </a:lnTo>
                <a:lnTo>
                  <a:pt x="0" y="4549140"/>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90" name="Picture Placeholder 89">
            <a:extLst>
              <a:ext uri="{FF2B5EF4-FFF2-40B4-BE49-F238E27FC236}">
                <a16:creationId xmlns:a16="http://schemas.microsoft.com/office/drawing/2014/main" id="{848F19B3-C3B8-409D-9B9E-FE0E7C5B97CE}"/>
              </a:ext>
            </a:extLst>
          </p:cNvPr>
          <p:cNvSpPr>
            <a:spLocks noGrp="1"/>
          </p:cNvSpPr>
          <p:nvPr>
            <p:ph type="pic" sz="quarter" idx="45"/>
          </p:nvPr>
        </p:nvSpPr>
        <p:spPr>
          <a:xfrm>
            <a:off x="4882516" y="2291715"/>
            <a:ext cx="2426971" cy="2274570"/>
          </a:xfrm>
          <a:custGeom>
            <a:avLst/>
            <a:gdLst>
              <a:gd name="connsiteX0" fmla="*/ 0 w 4854575"/>
              <a:gd name="connsiteY0" fmla="*/ 0 h 4549140"/>
              <a:gd name="connsiteX1" fmla="*/ 4854575 w 4854575"/>
              <a:gd name="connsiteY1" fmla="*/ 0 h 4549140"/>
              <a:gd name="connsiteX2" fmla="*/ 4854575 w 4854575"/>
              <a:gd name="connsiteY2" fmla="*/ 4549140 h 4549140"/>
              <a:gd name="connsiteX3" fmla="*/ 0 w 4854575"/>
              <a:gd name="connsiteY3" fmla="*/ 4549140 h 4549140"/>
            </a:gdLst>
            <a:ahLst/>
            <a:cxnLst>
              <a:cxn ang="0">
                <a:pos x="connsiteX0" y="connsiteY0"/>
              </a:cxn>
              <a:cxn ang="0">
                <a:pos x="connsiteX1" y="connsiteY1"/>
              </a:cxn>
              <a:cxn ang="0">
                <a:pos x="connsiteX2" y="connsiteY2"/>
              </a:cxn>
              <a:cxn ang="0">
                <a:pos x="connsiteX3" y="connsiteY3"/>
              </a:cxn>
            </a:cxnLst>
            <a:rect l="l" t="t" r="r" b="b"/>
            <a:pathLst>
              <a:path w="4854575" h="4549140">
                <a:moveTo>
                  <a:pt x="0" y="0"/>
                </a:moveTo>
                <a:lnTo>
                  <a:pt x="4854575" y="0"/>
                </a:lnTo>
                <a:lnTo>
                  <a:pt x="4854575" y="4549140"/>
                </a:lnTo>
                <a:lnTo>
                  <a:pt x="0" y="4549140"/>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92" name="Picture Placeholder 91">
            <a:extLst>
              <a:ext uri="{FF2B5EF4-FFF2-40B4-BE49-F238E27FC236}">
                <a16:creationId xmlns:a16="http://schemas.microsoft.com/office/drawing/2014/main" id="{2EF10A99-360C-41AA-821D-107E56A62DDD}"/>
              </a:ext>
            </a:extLst>
          </p:cNvPr>
          <p:cNvSpPr>
            <a:spLocks noGrp="1"/>
          </p:cNvSpPr>
          <p:nvPr>
            <p:ph type="pic" sz="quarter" idx="47"/>
          </p:nvPr>
        </p:nvSpPr>
        <p:spPr>
          <a:xfrm>
            <a:off x="9765028" y="2291715"/>
            <a:ext cx="2426972" cy="2274570"/>
          </a:xfrm>
          <a:custGeom>
            <a:avLst/>
            <a:gdLst>
              <a:gd name="connsiteX0" fmla="*/ 0 w 4854576"/>
              <a:gd name="connsiteY0" fmla="*/ 0 h 4549140"/>
              <a:gd name="connsiteX1" fmla="*/ 4854576 w 4854576"/>
              <a:gd name="connsiteY1" fmla="*/ 0 h 4549140"/>
              <a:gd name="connsiteX2" fmla="*/ 4854576 w 4854576"/>
              <a:gd name="connsiteY2" fmla="*/ 4549140 h 4549140"/>
              <a:gd name="connsiteX3" fmla="*/ 0 w 4854576"/>
              <a:gd name="connsiteY3" fmla="*/ 4549140 h 4549140"/>
            </a:gdLst>
            <a:ahLst/>
            <a:cxnLst>
              <a:cxn ang="0">
                <a:pos x="connsiteX0" y="connsiteY0"/>
              </a:cxn>
              <a:cxn ang="0">
                <a:pos x="connsiteX1" y="connsiteY1"/>
              </a:cxn>
              <a:cxn ang="0">
                <a:pos x="connsiteX2" y="connsiteY2"/>
              </a:cxn>
              <a:cxn ang="0">
                <a:pos x="connsiteX3" y="connsiteY3"/>
              </a:cxn>
            </a:cxnLst>
            <a:rect l="l" t="t" r="r" b="b"/>
            <a:pathLst>
              <a:path w="4854576" h="4549140">
                <a:moveTo>
                  <a:pt x="0" y="0"/>
                </a:moveTo>
                <a:lnTo>
                  <a:pt x="4854576" y="0"/>
                </a:lnTo>
                <a:lnTo>
                  <a:pt x="4854576" y="4549140"/>
                </a:lnTo>
                <a:lnTo>
                  <a:pt x="0" y="4549140"/>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93" name="Picture Placeholder 92">
            <a:extLst>
              <a:ext uri="{FF2B5EF4-FFF2-40B4-BE49-F238E27FC236}">
                <a16:creationId xmlns:a16="http://schemas.microsoft.com/office/drawing/2014/main" id="{F966354A-A564-431F-B7DD-4801994D22FD}"/>
              </a:ext>
            </a:extLst>
          </p:cNvPr>
          <p:cNvSpPr>
            <a:spLocks noGrp="1"/>
          </p:cNvSpPr>
          <p:nvPr>
            <p:ph type="pic" sz="quarter" idx="48"/>
          </p:nvPr>
        </p:nvSpPr>
        <p:spPr>
          <a:xfrm>
            <a:off x="3" y="4583430"/>
            <a:ext cx="2426971" cy="2274570"/>
          </a:xfrm>
          <a:custGeom>
            <a:avLst/>
            <a:gdLst>
              <a:gd name="connsiteX0" fmla="*/ 0 w 4854575"/>
              <a:gd name="connsiteY0" fmla="*/ 0 h 4549140"/>
              <a:gd name="connsiteX1" fmla="*/ 4854575 w 4854575"/>
              <a:gd name="connsiteY1" fmla="*/ 0 h 4549140"/>
              <a:gd name="connsiteX2" fmla="*/ 4854575 w 4854575"/>
              <a:gd name="connsiteY2" fmla="*/ 4549140 h 4549140"/>
              <a:gd name="connsiteX3" fmla="*/ 0 w 4854575"/>
              <a:gd name="connsiteY3" fmla="*/ 4549140 h 4549140"/>
            </a:gdLst>
            <a:ahLst/>
            <a:cxnLst>
              <a:cxn ang="0">
                <a:pos x="connsiteX0" y="connsiteY0"/>
              </a:cxn>
              <a:cxn ang="0">
                <a:pos x="connsiteX1" y="connsiteY1"/>
              </a:cxn>
              <a:cxn ang="0">
                <a:pos x="connsiteX2" y="connsiteY2"/>
              </a:cxn>
              <a:cxn ang="0">
                <a:pos x="connsiteX3" y="connsiteY3"/>
              </a:cxn>
            </a:cxnLst>
            <a:rect l="l" t="t" r="r" b="b"/>
            <a:pathLst>
              <a:path w="4854575" h="4549140">
                <a:moveTo>
                  <a:pt x="0" y="0"/>
                </a:moveTo>
                <a:lnTo>
                  <a:pt x="4854575" y="0"/>
                </a:lnTo>
                <a:lnTo>
                  <a:pt x="4854575" y="4549140"/>
                </a:lnTo>
                <a:lnTo>
                  <a:pt x="0" y="4549140"/>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95" name="Picture Placeholder 94">
            <a:extLst>
              <a:ext uri="{FF2B5EF4-FFF2-40B4-BE49-F238E27FC236}">
                <a16:creationId xmlns:a16="http://schemas.microsoft.com/office/drawing/2014/main" id="{70153A5C-E9DB-46BD-AF67-D5028191A028}"/>
              </a:ext>
            </a:extLst>
          </p:cNvPr>
          <p:cNvSpPr>
            <a:spLocks noGrp="1"/>
          </p:cNvSpPr>
          <p:nvPr>
            <p:ph type="pic" sz="quarter" idx="50"/>
          </p:nvPr>
        </p:nvSpPr>
        <p:spPr>
          <a:xfrm>
            <a:off x="4882516" y="4583430"/>
            <a:ext cx="2426971" cy="2274570"/>
          </a:xfrm>
          <a:custGeom>
            <a:avLst/>
            <a:gdLst>
              <a:gd name="connsiteX0" fmla="*/ 0 w 4854575"/>
              <a:gd name="connsiteY0" fmla="*/ 0 h 4549140"/>
              <a:gd name="connsiteX1" fmla="*/ 4854575 w 4854575"/>
              <a:gd name="connsiteY1" fmla="*/ 0 h 4549140"/>
              <a:gd name="connsiteX2" fmla="*/ 4854575 w 4854575"/>
              <a:gd name="connsiteY2" fmla="*/ 4549140 h 4549140"/>
              <a:gd name="connsiteX3" fmla="*/ 0 w 4854575"/>
              <a:gd name="connsiteY3" fmla="*/ 4549140 h 4549140"/>
            </a:gdLst>
            <a:ahLst/>
            <a:cxnLst>
              <a:cxn ang="0">
                <a:pos x="connsiteX0" y="connsiteY0"/>
              </a:cxn>
              <a:cxn ang="0">
                <a:pos x="connsiteX1" y="connsiteY1"/>
              </a:cxn>
              <a:cxn ang="0">
                <a:pos x="connsiteX2" y="connsiteY2"/>
              </a:cxn>
              <a:cxn ang="0">
                <a:pos x="connsiteX3" y="connsiteY3"/>
              </a:cxn>
            </a:cxnLst>
            <a:rect l="l" t="t" r="r" b="b"/>
            <a:pathLst>
              <a:path w="4854575" h="4549140">
                <a:moveTo>
                  <a:pt x="0" y="0"/>
                </a:moveTo>
                <a:lnTo>
                  <a:pt x="4854575" y="0"/>
                </a:lnTo>
                <a:lnTo>
                  <a:pt x="4854575" y="4549140"/>
                </a:lnTo>
                <a:lnTo>
                  <a:pt x="0" y="4549140"/>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96" name="Picture Placeholder 95">
            <a:extLst>
              <a:ext uri="{FF2B5EF4-FFF2-40B4-BE49-F238E27FC236}">
                <a16:creationId xmlns:a16="http://schemas.microsoft.com/office/drawing/2014/main" id="{F6E16CAF-F7B5-4D3C-A150-056C8546C97D}"/>
              </a:ext>
            </a:extLst>
          </p:cNvPr>
          <p:cNvSpPr>
            <a:spLocks noGrp="1"/>
          </p:cNvSpPr>
          <p:nvPr>
            <p:ph type="pic" sz="quarter" idx="51"/>
          </p:nvPr>
        </p:nvSpPr>
        <p:spPr>
          <a:xfrm>
            <a:off x="7323771" y="4583430"/>
            <a:ext cx="2426971" cy="2274570"/>
          </a:xfrm>
          <a:custGeom>
            <a:avLst/>
            <a:gdLst>
              <a:gd name="connsiteX0" fmla="*/ 0 w 4854574"/>
              <a:gd name="connsiteY0" fmla="*/ 0 h 4549140"/>
              <a:gd name="connsiteX1" fmla="*/ 4854574 w 4854574"/>
              <a:gd name="connsiteY1" fmla="*/ 0 h 4549140"/>
              <a:gd name="connsiteX2" fmla="*/ 4854574 w 4854574"/>
              <a:gd name="connsiteY2" fmla="*/ 4549140 h 4549140"/>
              <a:gd name="connsiteX3" fmla="*/ 0 w 4854574"/>
              <a:gd name="connsiteY3" fmla="*/ 4549140 h 4549140"/>
            </a:gdLst>
            <a:ahLst/>
            <a:cxnLst>
              <a:cxn ang="0">
                <a:pos x="connsiteX0" y="connsiteY0"/>
              </a:cxn>
              <a:cxn ang="0">
                <a:pos x="connsiteX1" y="connsiteY1"/>
              </a:cxn>
              <a:cxn ang="0">
                <a:pos x="connsiteX2" y="connsiteY2"/>
              </a:cxn>
              <a:cxn ang="0">
                <a:pos x="connsiteX3" y="connsiteY3"/>
              </a:cxn>
            </a:cxnLst>
            <a:rect l="l" t="t" r="r" b="b"/>
            <a:pathLst>
              <a:path w="4854574" h="4549140">
                <a:moveTo>
                  <a:pt x="0" y="0"/>
                </a:moveTo>
                <a:lnTo>
                  <a:pt x="4854574" y="0"/>
                </a:lnTo>
                <a:lnTo>
                  <a:pt x="4854574" y="4549140"/>
                </a:lnTo>
                <a:lnTo>
                  <a:pt x="0" y="4549140"/>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97" name="Picture Placeholder 96">
            <a:extLst>
              <a:ext uri="{FF2B5EF4-FFF2-40B4-BE49-F238E27FC236}">
                <a16:creationId xmlns:a16="http://schemas.microsoft.com/office/drawing/2014/main" id="{DEA29BFE-0750-4CED-858B-21CC3D43CF99}"/>
              </a:ext>
            </a:extLst>
          </p:cNvPr>
          <p:cNvSpPr>
            <a:spLocks noGrp="1"/>
          </p:cNvSpPr>
          <p:nvPr>
            <p:ph type="pic" sz="quarter" idx="52"/>
          </p:nvPr>
        </p:nvSpPr>
        <p:spPr>
          <a:xfrm>
            <a:off x="9765028" y="4583430"/>
            <a:ext cx="2426972" cy="2274570"/>
          </a:xfrm>
          <a:custGeom>
            <a:avLst/>
            <a:gdLst>
              <a:gd name="connsiteX0" fmla="*/ 0 w 4854576"/>
              <a:gd name="connsiteY0" fmla="*/ 0 h 4549140"/>
              <a:gd name="connsiteX1" fmla="*/ 4854576 w 4854576"/>
              <a:gd name="connsiteY1" fmla="*/ 0 h 4549140"/>
              <a:gd name="connsiteX2" fmla="*/ 4854576 w 4854576"/>
              <a:gd name="connsiteY2" fmla="*/ 4549140 h 4549140"/>
              <a:gd name="connsiteX3" fmla="*/ 0 w 4854576"/>
              <a:gd name="connsiteY3" fmla="*/ 4549140 h 4549140"/>
            </a:gdLst>
            <a:ahLst/>
            <a:cxnLst>
              <a:cxn ang="0">
                <a:pos x="connsiteX0" y="connsiteY0"/>
              </a:cxn>
              <a:cxn ang="0">
                <a:pos x="connsiteX1" y="connsiteY1"/>
              </a:cxn>
              <a:cxn ang="0">
                <a:pos x="connsiteX2" y="connsiteY2"/>
              </a:cxn>
              <a:cxn ang="0">
                <a:pos x="connsiteX3" y="connsiteY3"/>
              </a:cxn>
            </a:cxnLst>
            <a:rect l="l" t="t" r="r" b="b"/>
            <a:pathLst>
              <a:path w="4854576" h="4549140">
                <a:moveTo>
                  <a:pt x="0" y="0"/>
                </a:moveTo>
                <a:lnTo>
                  <a:pt x="4854576" y="0"/>
                </a:lnTo>
                <a:lnTo>
                  <a:pt x="4854576" y="4549140"/>
                </a:lnTo>
                <a:lnTo>
                  <a:pt x="0" y="4549140"/>
                </a:lnTo>
                <a:close/>
              </a:path>
            </a:pathLst>
          </a:custGeom>
          <a:pattFill prst="pct60">
            <a:fgClr>
              <a:srgbClr val="FFFFFF"/>
            </a:fgClr>
            <a:bgClr>
              <a:srgbClr val="E6E9EE"/>
            </a:bgClr>
          </a:pattFill>
        </p:spPr>
        <p:txBody>
          <a:bodyPr anchor="ctr"/>
          <a:lstStyle>
            <a:lvl1pPr>
              <a:defRPr lang="en-US"/>
            </a:lvl1pPr>
          </a:lstStyle>
          <a:p>
            <a:pPr lvl="0"/>
            <a:endParaRPr lang="en-US"/>
          </a:p>
        </p:txBody>
      </p:sp>
    </p:spTree>
    <p:extLst>
      <p:ext uri="{BB962C8B-B14F-4D97-AF65-F5344CB8AC3E}">
        <p14:creationId xmlns:p14="http://schemas.microsoft.com/office/powerpoint/2010/main" val="4121998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88" fill="hold" grpId="0" nodeType="withEffect">
                                  <p:stCondLst>
                                    <p:cond delay="0"/>
                                  </p:stCondLst>
                                  <p:childTnLst>
                                    <p:set>
                                      <p:cBhvr>
                                        <p:cTn id="6" dur="1" fill="hold">
                                          <p:stCondLst>
                                            <p:cond delay="0"/>
                                          </p:stCondLst>
                                        </p:cTn>
                                        <p:tgtEl>
                                          <p:spTgt spid="90"/>
                                        </p:tgtEl>
                                        <p:attrNameLst>
                                          <p:attrName>style.visibility</p:attrName>
                                        </p:attrNameLst>
                                      </p:cBhvr>
                                      <p:to>
                                        <p:strVal val="visible"/>
                                      </p:to>
                                    </p:set>
                                    <p:anim calcmode="lin" valueType="num">
                                      <p:cBhvr>
                                        <p:cTn id="7" dur="500" fill="hold"/>
                                        <p:tgtEl>
                                          <p:spTgt spid="90"/>
                                        </p:tgtEl>
                                        <p:attrNameLst>
                                          <p:attrName>ppt_w</p:attrName>
                                        </p:attrNameLst>
                                      </p:cBhvr>
                                      <p:tavLst>
                                        <p:tav tm="0">
                                          <p:val>
                                            <p:strVal val="4/3*#ppt_w"/>
                                          </p:val>
                                        </p:tav>
                                        <p:tav tm="100000">
                                          <p:val>
                                            <p:strVal val="#ppt_w"/>
                                          </p:val>
                                        </p:tav>
                                      </p:tavLst>
                                    </p:anim>
                                    <p:anim calcmode="lin" valueType="num">
                                      <p:cBhvr>
                                        <p:cTn id="8" dur="500" fill="hold"/>
                                        <p:tgtEl>
                                          <p:spTgt spid="90"/>
                                        </p:tgtEl>
                                        <p:attrNameLst>
                                          <p:attrName>ppt_h</p:attrName>
                                        </p:attrNameLst>
                                      </p:cBhvr>
                                      <p:tavLst>
                                        <p:tav tm="0">
                                          <p:val>
                                            <p:strVal val="4/3*#ppt_h"/>
                                          </p:val>
                                        </p:tav>
                                        <p:tav tm="100000">
                                          <p:val>
                                            <p:strVal val="#ppt_h"/>
                                          </p:val>
                                        </p:tav>
                                      </p:tavLst>
                                    </p:anim>
                                  </p:childTnLst>
                                </p:cTn>
                              </p:par>
                              <p:par>
                                <p:cTn id="9" presetID="23" presetClass="entr" presetSubtype="288" fill="hold" grpId="0" nodeType="withEffect">
                                  <p:stCondLst>
                                    <p:cond delay="100"/>
                                  </p:stCondLst>
                                  <p:childTnLst>
                                    <p:set>
                                      <p:cBhvr>
                                        <p:cTn id="10" dur="1" fill="hold">
                                          <p:stCondLst>
                                            <p:cond delay="0"/>
                                          </p:stCondLst>
                                        </p:cTn>
                                        <p:tgtEl>
                                          <p:spTgt spid="85"/>
                                        </p:tgtEl>
                                        <p:attrNameLst>
                                          <p:attrName>style.visibility</p:attrName>
                                        </p:attrNameLst>
                                      </p:cBhvr>
                                      <p:to>
                                        <p:strVal val="visible"/>
                                      </p:to>
                                    </p:set>
                                    <p:anim calcmode="lin" valueType="num">
                                      <p:cBhvr>
                                        <p:cTn id="11" dur="500" fill="hold"/>
                                        <p:tgtEl>
                                          <p:spTgt spid="85"/>
                                        </p:tgtEl>
                                        <p:attrNameLst>
                                          <p:attrName>ppt_w</p:attrName>
                                        </p:attrNameLst>
                                      </p:cBhvr>
                                      <p:tavLst>
                                        <p:tav tm="0">
                                          <p:val>
                                            <p:strVal val="4/3*#ppt_w"/>
                                          </p:val>
                                        </p:tav>
                                        <p:tav tm="100000">
                                          <p:val>
                                            <p:strVal val="#ppt_w"/>
                                          </p:val>
                                        </p:tav>
                                      </p:tavLst>
                                    </p:anim>
                                    <p:anim calcmode="lin" valueType="num">
                                      <p:cBhvr>
                                        <p:cTn id="12" dur="500" fill="hold"/>
                                        <p:tgtEl>
                                          <p:spTgt spid="85"/>
                                        </p:tgtEl>
                                        <p:attrNameLst>
                                          <p:attrName>ppt_h</p:attrName>
                                        </p:attrNameLst>
                                      </p:cBhvr>
                                      <p:tavLst>
                                        <p:tav tm="0">
                                          <p:val>
                                            <p:strVal val="4/3*#ppt_h"/>
                                          </p:val>
                                        </p:tav>
                                        <p:tav tm="100000">
                                          <p:val>
                                            <p:strVal val="#ppt_h"/>
                                          </p:val>
                                        </p:tav>
                                      </p:tavLst>
                                    </p:anim>
                                  </p:childTnLst>
                                </p:cTn>
                              </p:par>
                              <p:par>
                                <p:cTn id="13" presetID="23" presetClass="entr" presetSubtype="288" fill="hold" grpId="0" nodeType="withEffect">
                                  <p:stCondLst>
                                    <p:cond delay="200"/>
                                  </p:stCondLst>
                                  <p:childTnLst>
                                    <p:set>
                                      <p:cBhvr>
                                        <p:cTn id="14" dur="1" fill="hold">
                                          <p:stCondLst>
                                            <p:cond delay="0"/>
                                          </p:stCondLst>
                                        </p:cTn>
                                        <p:tgtEl>
                                          <p:spTgt spid="86"/>
                                        </p:tgtEl>
                                        <p:attrNameLst>
                                          <p:attrName>style.visibility</p:attrName>
                                        </p:attrNameLst>
                                      </p:cBhvr>
                                      <p:to>
                                        <p:strVal val="visible"/>
                                      </p:to>
                                    </p:set>
                                    <p:anim calcmode="lin" valueType="num">
                                      <p:cBhvr>
                                        <p:cTn id="15" dur="500" fill="hold"/>
                                        <p:tgtEl>
                                          <p:spTgt spid="86"/>
                                        </p:tgtEl>
                                        <p:attrNameLst>
                                          <p:attrName>ppt_w</p:attrName>
                                        </p:attrNameLst>
                                      </p:cBhvr>
                                      <p:tavLst>
                                        <p:tav tm="0">
                                          <p:val>
                                            <p:strVal val="4/3*#ppt_w"/>
                                          </p:val>
                                        </p:tav>
                                        <p:tav tm="100000">
                                          <p:val>
                                            <p:strVal val="#ppt_w"/>
                                          </p:val>
                                        </p:tav>
                                      </p:tavLst>
                                    </p:anim>
                                    <p:anim calcmode="lin" valueType="num">
                                      <p:cBhvr>
                                        <p:cTn id="16" dur="500" fill="hold"/>
                                        <p:tgtEl>
                                          <p:spTgt spid="86"/>
                                        </p:tgtEl>
                                        <p:attrNameLst>
                                          <p:attrName>ppt_h</p:attrName>
                                        </p:attrNameLst>
                                      </p:cBhvr>
                                      <p:tavLst>
                                        <p:tav tm="0">
                                          <p:val>
                                            <p:strVal val="4/3*#ppt_h"/>
                                          </p:val>
                                        </p:tav>
                                        <p:tav tm="100000">
                                          <p:val>
                                            <p:strVal val="#ppt_h"/>
                                          </p:val>
                                        </p:tav>
                                      </p:tavLst>
                                    </p:anim>
                                  </p:childTnLst>
                                </p:cTn>
                              </p:par>
                              <p:par>
                                <p:cTn id="17" presetID="23" presetClass="entr" presetSubtype="288" fill="hold" grpId="0" nodeType="withEffect">
                                  <p:stCondLst>
                                    <p:cond delay="300"/>
                                  </p:stCondLst>
                                  <p:childTnLst>
                                    <p:set>
                                      <p:cBhvr>
                                        <p:cTn id="18" dur="1" fill="hold">
                                          <p:stCondLst>
                                            <p:cond delay="0"/>
                                          </p:stCondLst>
                                        </p:cTn>
                                        <p:tgtEl>
                                          <p:spTgt spid="87"/>
                                        </p:tgtEl>
                                        <p:attrNameLst>
                                          <p:attrName>style.visibility</p:attrName>
                                        </p:attrNameLst>
                                      </p:cBhvr>
                                      <p:to>
                                        <p:strVal val="visible"/>
                                      </p:to>
                                    </p:set>
                                    <p:anim calcmode="lin" valueType="num">
                                      <p:cBhvr>
                                        <p:cTn id="19" dur="500" fill="hold"/>
                                        <p:tgtEl>
                                          <p:spTgt spid="87"/>
                                        </p:tgtEl>
                                        <p:attrNameLst>
                                          <p:attrName>ppt_w</p:attrName>
                                        </p:attrNameLst>
                                      </p:cBhvr>
                                      <p:tavLst>
                                        <p:tav tm="0">
                                          <p:val>
                                            <p:strVal val="4/3*#ppt_w"/>
                                          </p:val>
                                        </p:tav>
                                        <p:tav tm="100000">
                                          <p:val>
                                            <p:strVal val="#ppt_w"/>
                                          </p:val>
                                        </p:tav>
                                      </p:tavLst>
                                    </p:anim>
                                    <p:anim calcmode="lin" valueType="num">
                                      <p:cBhvr>
                                        <p:cTn id="20" dur="500" fill="hold"/>
                                        <p:tgtEl>
                                          <p:spTgt spid="87"/>
                                        </p:tgtEl>
                                        <p:attrNameLst>
                                          <p:attrName>ppt_h</p:attrName>
                                        </p:attrNameLst>
                                      </p:cBhvr>
                                      <p:tavLst>
                                        <p:tav tm="0">
                                          <p:val>
                                            <p:strVal val="4/3*#ppt_h"/>
                                          </p:val>
                                        </p:tav>
                                        <p:tav tm="100000">
                                          <p:val>
                                            <p:strVal val="#ppt_h"/>
                                          </p:val>
                                        </p:tav>
                                      </p:tavLst>
                                    </p:anim>
                                  </p:childTnLst>
                                </p:cTn>
                              </p:par>
                              <p:par>
                                <p:cTn id="21" presetID="23" presetClass="entr" presetSubtype="288" fill="hold" grpId="0" nodeType="withEffect">
                                  <p:stCondLst>
                                    <p:cond delay="400"/>
                                  </p:stCondLst>
                                  <p:childTnLst>
                                    <p:set>
                                      <p:cBhvr>
                                        <p:cTn id="22" dur="1" fill="hold">
                                          <p:stCondLst>
                                            <p:cond delay="0"/>
                                          </p:stCondLst>
                                        </p:cTn>
                                        <p:tgtEl>
                                          <p:spTgt spid="92"/>
                                        </p:tgtEl>
                                        <p:attrNameLst>
                                          <p:attrName>style.visibility</p:attrName>
                                        </p:attrNameLst>
                                      </p:cBhvr>
                                      <p:to>
                                        <p:strVal val="visible"/>
                                      </p:to>
                                    </p:set>
                                    <p:anim calcmode="lin" valueType="num">
                                      <p:cBhvr>
                                        <p:cTn id="23" dur="500" fill="hold"/>
                                        <p:tgtEl>
                                          <p:spTgt spid="92"/>
                                        </p:tgtEl>
                                        <p:attrNameLst>
                                          <p:attrName>ppt_w</p:attrName>
                                        </p:attrNameLst>
                                      </p:cBhvr>
                                      <p:tavLst>
                                        <p:tav tm="0">
                                          <p:val>
                                            <p:strVal val="4/3*#ppt_w"/>
                                          </p:val>
                                        </p:tav>
                                        <p:tav tm="100000">
                                          <p:val>
                                            <p:strVal val="#ppt_w"/>
                                          </p:val>
                                        </p:tav>
                                      </p:tavLst>
                                    </p:anim>
                                    <p:anim calcmode="lin" valueType="num">
                                      <p:cBhvr>
                                        <p:cTn id="24" dur="500" fill="hold"/>
                                        <p:tgtEl>
                                          <p:spTgt spid="92"/>
                                        </p:tgtEl>
                                        <p:attrNameLst>
                                          <p:attrName>ppt_h</p:attrName>
                                        </p:attrNameLst>
                                      </p:cBhvr>
                                      <p:tavLst>
                                        <p:tav tm="0">
                                          <p:val>
                                            <p:strVal val="4/3*#ppt_h"/>
                                          </p:val>
                                        </p:tav>
                                        <p:tav tm="100000">
                                          <p:val>
                                            <p:strVal val="#ppt_h"/>
                                          </p:val>
                                        </p:tav>
                                      </p:tavLst>
                                    </p:anim>
                                  </p:childTnLst>
                                </p:cTn>
                              </p:par>
                              <p:par>
                                <p:cTn id="25" presetID="23" presetClass="entr" presetSubtype="288" fill="hold" grpId="0" nodeType="withEffect">
                                  <p:stCondLst>
                                    <p:cond delay="500"/>
                                  </p:stCondLst>
                                  <p:childTnLst>
                                    <p:set>
                                      <p:cBhvr>
                                        <p:cTn id="26" dur="1" fill="hold">
                                          <p:stCondLst>
                                            <p:cond delay="0"/>
                                          </p:stCondLst>
                                        </p:cTn>
                                        <p:tgtEl>
                                          <p:spTgt spid="97"/>
                                        </p:tgtEl>
                                        <p:attrNameLst>
                                          <p:attrName>style.visibility</p:attrName>
                                        </p:attrNameLst>
                                      </p:cBhvr>
                                      <p:to>
                                        <p:strVal val="visible"/>
                                      </p:to>
                                    </p:set>
                                    <p:anim calcmode="lin" valueType="num">
                                      <p:cBhvr>
                                        <p:cTn id="27" dur="500" fill="hold"/>
                                        <p:tgtEl>
                                          <p:spTgt spid="97"/>
                                        </p:tgtEl>
                                        <p:attrNameLst>
                                          <p:attrName>ppt_w</p:attrName>
                                        </p:attrNameLst>
                                      </p:cBhvr>
                                      <p:tavLst>
                                        <p:tav tm="0">
                                          <p:val>
                                            <p:strVal val="4/3*#ppt_w"/>
                                          </p:val>
                                        </p:tav>
                                        <p:tav tm="100000">
                                          <p:val>
                                            <p:strVal val="#ppt_w"/>
                                          </p:val>
                                        </p:tav>
                                      </p:tavLst>
                                    </p:anim>
                                    <p:anim calcmode="lin" valueType="num">
                                      <p:cBhvr>
                                        <p:cTn id="28" dur="500" fill="hold"/>
                                        <p:tgtEl>
                                          <p:spTgt spid="97"/>
                                        </p:tgtEl>
                                        <p:attrNameLst>
                                          <p:attrName>ppt_h</p:attrName>
                                        </p:attrNameLst>
                                      </p:cBhvr>
                                      <p:tavLst>
                                        <p:tav tm="0">
                                          <p:val>
                                            <p:strVal val="4/3*#ppt_h"/>
                                          </p:val>
                                        </p:tav>
                                        <p:tav tm="100000">
                                          <p:val>
                                            <p:strVal val="#ppt_h"/>
                                          </p:val>
                                        </p:tav>
                                      </p:tavLst>
                                    </p:anim>
                                  </p:childTnLst>
                                </p:cTn>
                              </p:par>
                              <p:par>
                                <p:cTn id="29" presetID="23" presetClass="entr" presetSubtype="288" fill="hold" grpId="0" nodeType="withEffect">
                                  <p:stCondLst>
                                    <p:cond delay="600"/>
                                  </p:stCondLst>
                                  <p:childTnLst>
                                    <p:set>
                                      <p:cBhvr>
                                        <p:cTn id="30" dur="1" fill="hold">
                                          <p:stCondLst>
                                            <p:cond delay="0"/>
                                          </p:stCondLst>
                                        </p:cTn>
                                        <p:tgtEl>
                                          <p:spTgt spid="96"/>
                                        </p:tgtEl>
                                        <p:attrNameLst>
                                          <p:attrName>style.visibility</p:attrName>
                                        </p:attrNameLst>
                                      </p:cBhvr>
                                      <p:to>
                                        <p:strVal val="visible"/>
                                      </p:to>
                                    </p:set>
                                    <p:anim calcmode="lin" valueType="num">
                                      <p:cBhvr>
                                        <p:cTn id="31" dur="500" fill="hold"/>
                                        <p:tgtEl>
                                          <p:spTgt spid="96"/>
                                        </p:tgtEl>
                                        <p:attrNameLst>
                                          <p:attrName>ppt_w</p:attrName>
                                        </p:attrNameLst>
                                      </p:cBhvr>
                                      <p:tavLst>
                                        <p:tav tm="0">
                                          <p:val>
                                            <p:strVal val="4/3*#ppt_w"/>
                                          </p:val>
                                        </p:tav>
                                        <p:tav tm="100000">
                                          <p:val>
                                            <p:strVal val="#ppt_w"/>
                                          </p:val>
                                        </p:tav>
                                      </p:tavLst>
                                    </p:anim>
                                    <p:anim calcmode="lin" valueType="num">
                                      <p:cBhvr>
                                        <p:cTn id="32" dur="500" fill="hold"/>
                                        <p:tgtEl>
                                          <p:spTgt spid="96"/>
                                        </p:tgtEl>
                                        <p:attrNameLst>
                                          <p:attrName>ppt_h</p:attrName>
                                        </p:attrNameLst>
                                      </p:cBhvr>
                                      <p:tavLst>
                                        <p:tav tm="0">
                                          <p:val>
                                            <p:strVal val="4/3*#ppt_h"/>
                                          </p:val>
                                        </p:tav>
                                        <p:tav tm="100000">
                                          <p:val>
                                            <p:strVal val="#ppt_h"/>
                                          </p:val>
                                        </p:tav>
                                      </p:tavLst>
                                    </p:anim>
                                  </p:childTnLst>
                                </p:cTn>
                              </p:par>
                              <p:par>
                                <p:cTn id="33" presetID="23" presetClass="entr" presetSubtype="288" fill="hold" grpId="0" nodeType="withEffect">
                                  <p:stCondLst>
                                    <p:cond delay="700"/>
                                  </p:stCondLst>
                                  <p:childTnLst>
                                    <p:set>
                                      <p:cBhvr>
                                        <p:cTn id="34" dur="1" fill="hold">
                                          <p:stCondLst>
                                            <p:cond delay="0"/>
                                          </p:stCondLst>
                                        </p:cTn>
                                        <p:tgtEl>
                                          <p:spTgt spid="95"/>
                                        </p:tgtEl>
                                        <p:attrNameLst>
                                          <p:attrName>style.visibility</p:attrName>
                                        </p:attrNameLst>
                                      </p:cBhvr>
                                      <p:to>
                                        <p:strVal val="visible"/>
                                      </p:to>
                                    </p:set>
                                    <p:anim calcmode="lin" valueType="num">
                                      <p:cBhvr>
                                        <p:cTn id="35" dur="500" fill="hold"/>
                                        <p:tgtEl>
                                          <p:spTgt spid="95"/>
                                        </p:tgtEl>
                                        <p:attrNameLst>
                                          <p:attrName>ppt_w</p:attrName>
                                        </p:attrNameLst>
                                      </p:cBhvr>
                                      <p:tavLst>
                                        <p:tav tm="0">
                                          <p:val>
                                            <p:strVal val="4/3*#ppt_w"/>
                                          </p:val>
                                        </p:tav>
                                        <p:tav tm="100000">
                                          <p:val>
                                            <p:strVal val="#ppt_w"/>
                                          </p:val>
                                        </p:tav>
                                      </p:tavLst>
                                    </p:anim>
                                    <p:anim calcmode="lin" valueType="num">
                                      <p:cBhvr>
                                        <p:cTn id="36" dur="500" fill="hold"/>
                                        <p:tgtEl>
                                          <p:spTgt spid="95"/>
                                        </p:tgtEl>
                                        <p:attrNameLst>
                                          <p:attrName>ppt_h</p:attrName>
                                        </p:attrNameLst>
                                      </p:cBhvr>
                                      <p:tavLst>
                                        <p:tav tm="0">
                                          <p:val>
                                            <p:strVal val="4/3*#ppt_h"/>
                                          </p:val>
                                        </p:tav>
                                        <p:tav tm="100000">
                                          <p:val>
                                            <p:strVal val="#ppt_h"/>
                                          </p:val>
                                        </p:tav>
                                      </p:tavLst>
                                    </p:anim>
                                  </p:childTnLst>
                                </p:cTn>
                              </p:par>
                              <p:par>
                                <p:cTn id="37" presetID="23" presetClass="entr" presetSubtype="288" fill="hold" grpId="0" nodeType="withEffect">
                                  <p:stCondLst>
                                    <p:cond delay="800"/>
                                  </p:stCondLst>
                                  <p:childTnLst>
                                    <p:set>
                                      <p:cBhvr>
                                        <p:cTn id="38" dur="1" fill="hold">
                                          <p:stCondLst>
                                            <p:cond delay="0"/>
                                          </p:stCondLst>
                                        </p:cTn>
                                        <p:tgtEl>
                                          <p:spTgt spid="89"/>
                                        </p:tgtEl>
                                        <p:attrNameLst>
                                          <p:attrName>style.visibility</p:attrName>
                                        </p:attrNameLst>
                                      </p:cBhvr>
                                      <p:to>
                                        <p:strVal val="visible"/>
                                      </p:to>
                                    </p:set>
                                    <p:anim calcmode="lin" valueType="num">
                                      <p:cBhvr>
                                        <p:cTn id="39" dur="500" fill="hold"/>
                                        <p:tgtEl>
                                          <p:spTgt spid="89"/>
                                        </p:tgtEl>
                                        <p:attrNameLst>
                                          <p:attrName>ppt_w</p:attrName>
                                        </p:attrNameLst>
                                      </p:cBhvr>
                                      <p:tavLst>
                                        <p:tav tm="0">
                                          <p:val>
                                            <p:strVal val="4/3*#ppt_w"/>
                                          </p:val>
                                        </p:tav>
                                        <p:tav tm="100000">
                                          <p:val>
                                            <p:strVal val="#ppt_w"/>
                                          </p:val>
                                        </p:tav>
                                      </p:tavLst>
                                    </p:anim>
                                    <p:anim calcmode="lin" valueType="num">
                                      <p:cBhvr>
                                        <p:cTn id="40" dur="500" fill="hold"/>
                                        <p:tgtEl>
                                          <p:spTgt spid="89"/>
                                        </p:tgtEl>
                                        <p:attrNameLst>
                                          <p:attrName>ppt_h</p:attrName>
                                        </p:attrNameLst>
                                      </p:cBhvr>
                                      <p:tavLst>
                                        <p:tav tm="0">
                                          <p:val>
                                            <p:strVal val="4/3*#ppt_h"/>
                                          </p:val>
                                        </p:tav>
                                        <p:tav tm="100000">
                                          <p:val>
                                            <p:strVal val="#ppt_h"/>
                                          </p:val>
                                        </p:tav>
                                      </p:tavLst>
                                    </p:anim>
                                  </p:childTnLst>
                                </p:cTn>
                              </p:par>
                              <p:par>
                                <p:cTn id="41" presetID="23" presetClass="entr" presetSubtype="288" fill="hold" grpId="0" nodeType="withEffect">
                                  <p:stCondLst>
                                    <p:cond delay="900"/>
                                  </p:stCondLst>
                                  <p:childTnLst>
                                    <p:set>
                                      <p:cBhvr>
                                        <p:cTn id="42" dur="1" fill="hold">
                                          <p:stCondLst>
                                            <p:cond delay="0"/>
                                          </p:stCondLst>
                                        </p:cTn>
                                        <p:tgtEl>
                                          <p:spTgt spid="84"/>
                                        </p:tgtEl>
                                        <p:attrNameLst>
                                          <p:attrName>style.visibility</p:attrName>
                                        </p:attrNameLst>
                                      </p:cBhvr>
                                      <p:to>
                                        <p:strVal val="visible"/>
                                      </p:to>
                                    </p:set>
                                    <p:anim calcmode="lin" valueType="num">
                                      <p:cBhvr>
                                        <p:cTn id="43" dur="500" fill="hold"/>
                                        <p:tgtEl>
                                          <p:spTgt spid="84"/>
                                        </p:tgtEl>
                                        <p:attrNameLst>
                                          <p:attrName>ppt_w</p:attrName>
                                        </p:attrNameLst>
                                      </p:cBhvr>
                                      <p:tavLst>
                                        <p:tav tm="0">
                                          <p:val>
                                            <p:strVal val="4/3*#ppt_w"/>
                                          </p:val>
                                        </p:tav>
                                        <p:tav tm="100000">
                                          <p:val>
                                            <p:strVal val="#ppt_w"/>
                                          </p:val>
                                        </p:tav>
                                      </p:tavLst>
                                    </p:anim>
                                    <p:anim calcmode="lin" valueType="num">
                                      <p:cBhvr>
                                        <p:cTn id="44" dur="500" fill="hold"/>
                                        <p:tgtEl>
                                          <p:spTgt spid="84"/>
                                        </p:tgtEl>
                                        <p:attrNameLst>
                                          <p:attrName>ppt_h</p:attrName>
                                        </p:attrNameLst>
                                      </p:cBhvr>
                                      <p:tavLst>
                                        <p:tav tm="0">
                                          <p:val>
                                            <p:strVal val="4/3*#ppt_h"/>
                                          </p:val>
                                        </p:tav>
                                        <p:tav tm="100000">
                                          <p:val>
                                            <p:strVal val="#ppt_h"/>
                                          </p:val>
                                        </p:tav>
                                      </p:tavLst>
                                    </p:anim>
                                  </p:childTnLst>
                                </p:cTn>
                              </p:par>
                              <p:par>
                                <p:cTn id="45" presetID="23" presetClass="entr" presetSubtype="288" fill="hold" grpId="0" nodeType="withEffect">
                                  <p:stCondLst>
                                    <p:cond delay="1000"/>
                                  </p:stCondLst>
                                  <p:childTnLst>
                                    <p:set>
                                      <p:cBhvr>
                                        <p:cTn id="46" dur="1" fill="hold">
                                          <p:stCondLst>
                                            <p:cond delay="0"/>
                                          </p:stCondLst>
                                        </p:cTn>
                                        <p:tgtEl>
                                          <p:spTgt spid="88"/>
                                        </p:tgtEl>
                                        <p:attrNameLst>
                                          <p:attrName>style.visibility</p:attrName>
                                        </p:attrNameLst>
                                      </p:cBhvr>
                                      <p:to>
                                        <p:strVal val="visible"/>
                                      </p:to>
                                    </p:set>
                                    <p:anim calcmode="lin" valueType="num">
                                      <p:cBhvr>
                                        <p:cTn id="47" dur="500" fill="hold"/>
                                        <p:tgtEl>
                                          <p:spTgt spid="88"/>
                                        </p:tgtEl>
                                        <p:attrNameLst>
                                          <p:attrName>ppt_w</p:attrName>
                                        </p:attrNameLst>
                                      </p:cBhvr>
                                      <p:tavLst>
                                        <p:tav tm="0">
                                          <p:val>
                                            <p:strVal val="4/3*#ppt_w"/>
                                          </p:val>
                                        </p:tav>
                                        <p:tav tm="100000">
                                          <p:val>
                                            <p:strVal val="#ppt_w"/>
                                          </p:val>
                                        </p:tav>
                                      </p:tavLst>
                                    </p:anim>
                                    <p:anim calcmode="lin" valueType="num">
                                      <p:cBhvr>
                                        <p:cTn id="48" dur="500" fill="hold"/>
                                        <p:tgtEl>
                                          <p:spTgt spid="88"/>
                                        </p:tgtEl>
                                        <p:attrNameLst>
                                          <p:attrName>ppt_h</p:attrName>
                                        </p:attrNameLst>
                                      </p:cBhvr>
                                      <p:tavLst>
                                        <p:tav tm="0">
                                          <p:val>
                                            <p:strVal val="4/3*#ppt_h"/>
                                          </p:val>
                                        </p:tav>
                                        <p:tav tm="100000">
                                          <p:val>
                                            <p:strVal val="#ppt_h"/>
                                          </p:val>
                                        </p:tav>
                                      </p:tavLst>
                                    </p:anim>
                                  </p:childTnLst>
                                </p:cTn>
                              </p:par>
                              <p:par>
                                <p:cTn id="49" presetID="23" presetClass="entr" presetSubtype="288" fill="hold" grpId="0" nodeType="withEffect">
                                  <p:stCondLst>
                                    <p:cond delay="1100"/>
                                  </p:stCondLst>
                                  <p:childTnLst>
                                    <p:set>
                                      <p:cBhvr>
                                        <p:cTn id="50" dur="1" fill="hold">
                                          <p:stCondLst>
                                            <p:cond delay="0"/>
                                          </p:stCondLst>
                                        </p:cTn>
                                        <p:tgtEl>
                                          <p:spTgt spid="93"/>
                                        </p:tgtEl>
                                        <p:attrNameLst>
                                          <p:attrName>style.visibility</p:attrName>
                                        </p:attrNameLst>
                                      </p:cBhvr>
                                      <p:to>
                                        <p:strVal val="visible"/>
                                      </p:to>
                                    </p:set>
                                    <p:anim calcmode="lin" valueType="num">
                                      <p:cBhvr>
                                        <p:cTn id="51" dur="500" fill="hold"/>
                                        <p:tgtEl>
                                          <p:spTgt spid="93"/>
                                        </p:tgtEl>
                                        <p:attrNameLst>
                                          <p:attrName>ppt_w</p:attrName>
                                        </p:attrNameLst>
                                      </p:cBhvr>
                                      <p:tavLst>
                                        <p:tav tm="0">
                                          <p:val>
                                            <p:strVal val="4/3*#ppt_w"/>
                                          </p:val>
                                        </p:tav>
                                        <p:tav tm="100000">
                                          <p:val>
                                            <p:strVal val="#ppt_w"/>
                                          </p:val>
                                        </p:tav>
                                      </p:tavLst>
                                    </p:anim>
                                    <p:anim calcmode="lin" valueType="num">
                                      <p:cBhvr>
                                        <p:cTn id="52" dur="500" fill="hold"/>
                                        <p:tgtEl>
                                          <p:spTgt spid="93"/>
                                        </p:tgtEl>
                                        <p:attrNameLst>
                                          <p:attrName>ppt_h</p:attrName>
                                        </p:attrNameLst>
                                      </p:cBhvr>
                                      <p:tavLst>
                                        <p:tav tm="0">
                                          <p:val>
                                            <p:strVal val="4/3*#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animBg="1"/>
      <p:bldP spid="85" grpId="0" animBg="1"/>
      <p:bldP spid="86" grpId="0" animBg="1"/>
      <p:bldP spid="87" grpId="0" animBg="1"/>
      <p:bldP spid="88" grpId="0" animBg="1"/>
      <p:bldP spid="89" grpId="0" animBg="1"/>
      <p:bldP spid="90" grpId="0" animBg="1"/>
      <p:bldP spid="92" grpId="0" animBg="1"/>
      <p:bldP spid="93" grpId="0" animBg="1"/>
      <p:bldP spid="95" grpId="0" animBg="1"/>
      <p:bldP spid="96" grpId="0" animBg="1"/>
      <p:bldP spid="97" grpId="0" animBg="1"/>
    </p:bldLst>
  </p:timing>
  <p:extLst>
    <p:ext uri="{DCECCB84-F9BA-43D5-87BE-67443E8EF086}">
      <p15:sldGuideLst xmlns:p15="http://schemas.microsoft.com/office/powerpoint/2012/main">
        <p15:guide id="4" orient="horz" pos="4320">
          <p15:clr>
            <a:srgbClr val="FBAE40"/>
          </p15:clr>
        </p15:guide>
        <p15:guide id="5" pos="7681">
          <p15:clr>
            <a:srgbClr val="FBAE4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showMasterSp="0" userDrawn="1">
  <p:cSld name="52_Custom Layout">
    <p:spTree>
      <p:nvGrpSpPr>
        <p:cNvPr id="1" name=""/>
        <p:cNvGrpSpPr/>
        <p:nvPr/>
      </p:nvGrpSpPr>
      <p:grpSpPr>
        <a:xfrm>
          <a:off x="0" y="0"/>
          <a:ext cx="0" cy="0"/>
          <a:chOff x="0" y="0"/>
          <a:chExt cx="0" cy="0"/>
        </a:xfrm>
      </p:grpSpPr>
      <p:sp>
        <p:nvSpPr>
          <p:cNvPr id="115" name="Picture Placeholder 114">
            <a:extLst>
              <a:ext uri="{FF2B5EF4-FFF2-40B4-BE49-F238E27FC236}">
                <a16:creationId xmlns:a16="http://schemas.microsoft.com/office/drawing/2014/main" id="{2939B95A-6CBF-409F-84B3-42C0839203D0}"/>
              </a:ext>
            </a:extLst>
          </p:cNvPr>
          <p:cNvSpPr>
            <a:spLocks noGrp="1"/>
          </p:cNvSpPr>
          <p:nvPr>
            <p:ph type="pic" sz="quarter" idx="39"/>
          </p:nvPr>
        </p:nvSpPr>
        <p:spPr>
          <a:xfrm>
            <a:off x="3" y="0"/>
            <a:ext cx="2022081" cy="1704861"/>
          </a:xfrm>
          <a:custGeom>
            <a:avLst/>
            <a:gdLst>
              <a:gd name="connsiteX0" fmla="*/ 0 w 4044689"/>
              <a:gd name="connsiteY0" fmla="*/ 0 h 3409723"/>
              <a:gd name="connsiteX1" fmla="*/ 4044689 w 4044689"/>
              <a:gd name="connsiteY1" fmla="*/ 0 h 3409723"/>
              <a:gd name="connsiteX2" fmla="*/ 4044689 w 4044689"/>
              <a:gd name="connsiteY2" fmla="*/ 3409723 h 3409723"/>
              <a:gd name="connsiteX3" fmla="*/ 0 w 4044689"/>
              <a:gd name="connsiteY3" fmla="*/ 3409723 h 3409723"/>
            </a:gdLst>
            <a:ahLst/>
            <a:cxnLst>
              <a:cxn ang="0">
                <a:pos x="connsiteX0" y="connsiteY0"/>
              </a:cxn>
              <a:cxn ang="0">
                <a:pos x="connsiteX1" y="connsiteY1"/>
              </a:cxn>
              <a:cxn ang="0">
                <a:pos x="connsiteX2" y="connsiteY2"/>
              </a:cxn>
              <a:cxn ang="0">
                <a:pos x="connsiteX3" y="connsiteY3"/>
              </a:cxn>
            </a:cxnLst>
            <a:rect l="l" t="t" r="r" b="b"/>
            <a:pathLst>
              <a:path w="4044689" h="3409723">
                <a:moveTo>
                  <a:pt x="0" y="0"/>
                </a:moveTo>
                <a:lnTo>
                  <a:pt x="4044689" y="0"/>
                </a:lnTo>
                <a:lnTo>
                  <a:pt x="4044689" y="3409723"/>
                </a:lnTo>
                <a:lnTo>
                  <a:pt x="0" y="3409723"/>
                </a:lnTo>
                <a:close/>
              </a:path>
            </a:pathLst>
          </a:custGeom>
          <a:pattFill prst="pct60">
            <a:fgClr>
              <a:srgbClr val="FFFFFF"/>
            </a:fgClr>
            <a:bgClr>
              <a:srgbClr val="E6E9EE"/>
            </a:bgClr>
          </a:pattFill>
        </p:spPr>
        <p:txBody>
          <a:bodyPr anchor="ctr"/>
          <a:lstStyle>
            <a:lvl1pPr>
              <a:defRPr lang="en-US" sz="1500"/>
            </a:lvl1pPr>
          </a:lstStyle>
          <a:p>
            <a:pPr lvl="0"/>
            <a:endParaRPr lang="en-US"/>
          </a:p>
        </p:txBody>
      </p:sp>
      <p:sp>
        <p:nvSpPr>
          <p:cNvPr id="116" name="Picture Placeholder 115">
            <a:extLst>
              <a:ext uri="{FF2B5EF4-FFF2-40B4-BE49-F238E27FC236}">
                <a16:creationId xmlns:a16="http://schemas.microsoft.com/office/drawing/2014/main" id="{AB40BECF-EB5B-43F0-9FB0-D40B193417E1}"/>
              </a:ext>
            </a:extLst>
          </p:cNvPr>
          <p:cNvSpPr>
            <a:spLocks noGrp="1"/>
          </p:cNvSpPr>
          <p:nvPr>
            <p:ph type="pic" sz="quarter" idx="40"/>
          </p:nvPr>
        </p:nvSpPr>
        <p:spPr>
          <a:xfrm>
            <a:off x="2033987" y="0"/>
            <a:ext cx="2022081" cy="1704861"/>
          </a:xfrm>
          <a:custGeom>
            <a:avLst/>
            <a:gdLst>
              <a:gd name="connsiteX0" fmla="*/ 0 w 4044689"/>
              <a:gd name="connsiteY0" fmla="*/ 0 h 3409723"/>
              <a:gd name="connsiteX1" fmla="*/ 4044689 w 4044689"/>
              <a:gd name="connsiteY1" fmla="*/ 0 h 3409723"/>
              <a:gd name="connsiteX2" fmla="*/ 4044689 w 4044689"/>
              <a:gd name="connsiteY2" fmla="*/ 3409723 h 3409723"/>
              <a:gd name="connsiteX3" fmla="*/ 0 w 4044689"/>
              <a:gd name="connsiteY3" fmla="*/ 3409723 h 3409723"/>
            </a:gdLst>
            <a:ahLst/>
            <a:cxnLst>
              <a:cxn ang="0">
                <a:pos x="connsiteX0" y="connsiteY0"/>
              </a:cxn>
              <a:cxn ang="0">
                <a:pos x="connsiteX1" y="connsiteY1"/>
              </a:cxn>
              <a:cxn ang="0">
                <a:pos x="connsiteX2" y="connsiteY2"/>
              </a:cxn>
              <a:cxn ang="0">
                <a:pos x="connsiteX3" y="connsiteY3"/>
              </a:cxn>
            </a:cxnLst>
            <a:rect l="l" t="t" r="r" b="b"/>
            <a:pathLst>
              <a:path w="4044689" h="3409723">
                <a:moveTo>
                  <a:pt x="0" y="0"/>
                </a:moveTo>
                <a:lnTo>
                  <a:pt x="4044689" y="0"/>
                </a:lnTo>
                <a:lnTo>
                  <a:pt x="4044689" y="3409723"/>
                </a:lnTo>
                <a:lnTo>
                  <a:pt x="0" y="3409723"/>
                </a:lnTo>
                <a:close/>
              </a:path>
            </a:pathLst>
          </a:custGeom>
          <a:pattFill prst="pct60">
            <a:fgClr>
              <a:srgbClr val="FFFFFF"/>
            </a:fgClr>
            <a:bgClr>
              <a:srgbClr val="E6E9EE"/>
            </a:bgClr>
          </a:pattFill>
        </p:spPr>
        <p:txBody>
          <a:bodyPr anchor="ctr"/>
          <a:lstStyle>
            <a:lvl1pPr>
              <a:defRPr lang="en-US" sz="1500"/>
            </a:lvl1pPr>
          </a:lstStyle>
          <a:p>
            <a:pPr lvl="0"/>
            <a:endParaRPr lang="en-US"/>
          </a:p>
        </p:txBody>
      </p:sp>
      <p:sp>
        <p:nvSpPr>
          <p:cNvPr id="118" name="Picture Placeholder 117">
            <a:extLst>
              <a:ext uri="{FF2B5EF4-FFF2-40B4-BE49-F238E27FC236}">
                <a16:creationId xmlns:a16="http://schemas.microsoft.com/office/drawing/2014/main" id="{53AB5C98-F720-42C1-B036-26353EA021E3}"/>
              </a:ext>
            </a:extLst>
          </p:cNvPr>
          <p:cNvSpPr>
            <a:spLocks noGrp="1"/>
          </p:cNvSpPr>
          <p:nvPr>
            <p:ph type="pic" sz="quarter" idx="42"/>
          </p:nvPr>
        </p:nvSpPr>
        <p:spPr>
          <a:xfrm>
            <a:off x="6101952" y="0"/>
            <a:ext cx="2022081" cy="1704861"/>
          </a:xfrm>
          <a:custGeom>
            <a:avLst/>
            <a:gdLst>
              <a:gd name="connsiteX0" fmla="*/ 0 w 4044689"/>
              <a:gd name="connsiteY0" fmla="*/ 0 h 3409723"/>
              <a:gd name="connsiteX1" fmla="*/ 4044689 w 4044689"/>
              <a:gd name="connsiteY1" fmla="*/ 0 h 3409723"/>
              <a:gd name="connsiteX2" fmla="*/ 4044689 w 4044689"/>
              <a:gd name="connsiteY2" fmla="*/ 3409723 h 3409723"/>
              <a:gd name="connsiteX3" fmla="*/ 0 w 4044689"/>
              <a:gd name="connsiteY3" fmla="*/ 3409723 h 3409723"/>
            </a:gdLst>
            <a:ahLst/>
            <a:cxnLst>
              <a:cxn ang="0">
                <a:pos x="connsiteX0" y="connsiteY0"/>
              </a:cxn>
              <a:cxn ang="0">
                <a:pos x="connsiteX1" y="connsiteY1"/>
              </a:cxn>
              <a:cxn ang="0">
                <a:pos x="connsiteX2" y="connsiteY2"/>
              </a:cxn>
              <a:cxn ang="0">
                <a:pos x="connsiteX3" y="connsiteY3"/>
              </a:cxn>
            </a:cxnLst>
            <a:rect l="l" t="t" r="r" b="b"/>
            <a:pathLst>
              <a:path w="4044689" h="3409723">
                <a:moveTo>
                  <a:pt x="0" y="0"/>
                </a:moveTo>
                <a:lnTo>
                  <a:pt x="4044689" y="0"/>
                </a:lnTo>
                <a:lnTo>
                  <a:pt x="4044689" y="3409723"/>
                </a:lnTo>
                <a:lnTo>
                  <a:pt x="0" y="3409723"/>
                </a:lnTo>
                <a:close/>
              </a:path>
            </a:pathLst>
          </a:custGeom>
          <a:pattFill prst="pct60">
            <a:fgClr>
              <a:srgbClr val="FFFFFF"/>
            </a:fgClr>
            <a:bgClr>
              <a:srgbClr val="E6E9EE"/>
            </a:bgClr>
          </a:pattFill>
        </p:spPr>
        <p:txBody>
          <a:bodyPr anchor="ctr"/>
          <a:lstStyle>
            <a:lvl1pPr>
              <a:defRPr lang="en-US" sz="1500"/>
            </a:lvl1pPr>
          </a:lstStyle>
          <a:p>
            <a:pPr lvl="0"/>
            <a:endParaRPr lang="en-US"/>
          </a:p>
        </p:txBody>
      </p:sp>
      <p:sp>
        <p:nvSpPr>
          <p:cNvPr id="119" name="Picture Placeholder 118">
            <a:extLst>
              <a:ext uri="{FF2B5EF4-FFF2-40B4-BE49-F238E27FC236}">
                <a16:creationId xmlns:a16="http://schemas.microsoft.com/office/drawing/2014/main" id="{A7B7ADEA-629D-47FB-960D-A1F8AC8D6DA6}"/>
              </a:ext>
            </a:extLst>
          </p:cNvPr>
          <p:cNvSpPr>
            <a:spLocks noGrp="1"/>
          </p:cNvSpPr>
          <p:nvPr>
            <p:ph type="pic" sz="quarter" idx="43"/>
          </p:nvPr>
        </p:nvSpPr>
        <p:spPr>
          <a:xfrm>
            <a:off x="8135934" y="0"/>
            <a:ext cx="2022081" cy="1704861"/>
          </a:xfrm>
          <a:custGeom>
            <a:avLst/>
            <a:gdLst>
              <a:gd name="connsiteX0" fmla="*/ 0 w 4044688"/>
              <a:gd name="connsiteY0" fmla="*/ 0 h 3409723"/>
              <a:gd name="connsiteX1" fmla="*/ 4044688 w 4044688"/>
              <a:gd name="connsiteY1" fmla="*/ 0 h 3409723"/>
              <a:gd name="connsiteX2" fmla="*/ 4044688 w 4044688"/>
              <a:gd name="connsiteY2" fmla="*/ 3409723 h 3409723"/>
              <a:gd name="connsiteX3" fmla="*/ 0 w 4044688"/>
              <a:gd name="connsiteY3" fmla="*/ 3409723 h 3409723"/>
            </a:gdLst>
            <a:ahLst/>
            <a:cxnLst>
              <a:cxn ang="0">
                <a:pos x="connsiteX0" y="connsiteY0"/>
              </a:cxn>
              <a:cxn ang="0">
                <a:pos x="connsiteX1" y="connsiteY1"/>
              </a:cxn>
              <a:cxn ang="0">
                <a:pos x="connsiteX2" y="connsiteY2"/>
              </a:cxn>
              <a:cxn ang="0">
                <a:pos x="connsiteX3" y="connsiteY3"/>
              </a:cxn>
            </a:cxnLst>
            <a:rect l="l" t="t" r="r" b="b"/>
            <a:pathLst>
              <a:path w="4044688" h="3409723">
                <a:moveTo>
                  <a:pt x="0" y="0"/>
                </a:moveTo>
                <a:lnTo>
                  <a:pt x="4044688" y="0"/>
                </a:lnTo>
                <a:lnTo>
                  <a:pt x="4044688" y="3409723"/>
                </a:lnTo>
                <a:lnTo>
                  <a:pt x="0" y="3409723"/>
                </a:lnTo>
                <a:close/>
              </a:path>
            </a:pathLst>
          </a:custGeom>
          <a:pattFill prst="pct60">
            <a:fgClr>
              <a:srgbClr val="FFFFFF"/>
            </a:fgClr>
            <a:bgClr>
              <a:srgbClr val="E6E9EE"/>
            </a:bgClr>
          </a:pattFill>
        </p:spPr>
        <p:txBody>
          <a:bodyPr anchor="ctr"/>
          <a:lstStyle>
            <a:lvl1pPr>
              <a:defRPr lang="en-US" sz="1500"/>
            </a:lvl1pPr>
          </a:lstStyle>
          <a:p>
            <a:pPr lvl="0"/>
            <a:endParaRPr lang="en-US"/>
          </a:p>
        </p:txBody>
      </p:sp>
      <p:sp>
        <p:nvSpPr>
          <p:cNvPr id="120" name="Picture Placeholder 119">
            <a:extLst>
              <a:ext uri="{FF2B5EF4-FFF2-40B4-BE49-F238E27FC236}">
                <a16:creationId xmlns:a16="http://schemas.microsoft.com/office/drawing/2014/main" id="{4F9312AB-9B7D-4B09-959E-75FF662CDFFD}"/>
              </a:ext>
            </a:extLst>
          </p:cNvPr>
          <p:cNvSpPr>
            <a:spLocks noGrp="1"/>
          </p:cNvSpPr>
          <p:nvPr>
            <p:ph type="pic" sz="quarter" idx="44"/>
          </p:nvPr>
        </p:nvSpPr>
        <p:spPr>
          <a:xfrm>
            <a:off x="10169919" y="0"/>
            <a:ext cx="2022082" cy="1704861"/>
          </a:xfrm>
          <a:custGeom>
            <a:avLst/>
            <a:gdLst>
              <a:gd name="connsiteX0" fmla="*/ 0 w 4044690"/>
              <a:gd name="connsiteY0" fmla="*/ 0 h 3409723"/>
              <a:gd name="connsiteX1" fmla="*/ 4044690 w 4044690"/>
              <a:gd name="connsiteY1" fmla="*/ 0 h 3409723"/>
              <a:gd name="connsiteX2" fmla="*/ 4044690 w 4044690"/>
              <a:gd name="connsiteY2" fmla="*/ 3409723 h 3409723"/>
              <a:gd name="connsiteX3" fmla="*/ 0 w 4044690"/>
              <a:gd name="connsiteY3" fmla="*/ 3409723 h 3409723"/>
            </a:gdLst>
            <a:ahLst/>
            <a:cxnLst>
              <a:cxn ang="0">
                <a:pos x="connsiteX0" y="connsiteY0"/>
              </a:cxn>
              <a:cxn ang="0">
                <a:pos x="connsiteX1" y="connsiteY1"/>
              </a:cxn>
              <a:cxn ang="0">
                <a:pos x="connsiteX2" y="connsiteY2"/>
              </a:cxn>
              <a:cxn ang="0">
                <a:pos x="connsiteX3" y="connsiteY3"/>
              </a:cxn>
            </a:cxnLst>
            <a:rect l="l" t="t" r="r" b="b"/>
            <a:pathLst>
              <a:path w="4044690" h="3409723">
                <a:moveTo>
                  <a:pt x="0" y="0"/>
                </a:moveTo>
                <a:lnTo>
                  <a:pt x="4044690" y="0"/>
                </a:lnTo>
                <a:lnTo>
                  <a:pt x="4044690" y="3409723"/>
                </a:lnTo>
                <a:lnTo>
                  <a:pt x="0" y="3409723"/>
                </a:lnTo>
                <a:close/>
              </a:path>
            </a:pathLst>
          </a:custGeom>
          <a:pattFill prst="pct60">
            <a:fgClr>
              <a:srgbClr val="FFFFFF"/>
            </a:fgClr>
            <a:bgClr>
              <a:srgbClr val="E6E9EE"/>
            </a:bgClr>
          </a:pattFill>
        </p:spPr>
        <p:txBody>
          <a:bodyPr anchor="ctr"/>
          <a:lstStyle>
            <a:lvl1pPr>
              <a:defRPr lang="en-US" sz="1500"/>
            </a:lvl1pPr>
          </a:lstStyle>
          <a:p>
            <a:pPr lvl="0"/>
            <a:endParaRPr lang="en-US"/>
          </a:p>
        </p:txBody>
      </p:sp>
      <p:sp>
        <p:nvSpPr>
          <p:cNvPr id="122" name="Picture Placeholder 121">
            <a:extLst>
              <a:ext uri="{FF2B5EF4-FFF2-40B4-BE49-F238E27FC236}">
                <a16:creationId xmlns:a16="http://schemas.microsoft.com/office/drawing/2014/main" id="{C21CF143-7CE8-4EDB-8F5B-1EAA4F3EB3D9}"/>
              </a:ext>
            </a:extLst>
          </p:cNvPr>
          <p:cNvSpPr>
            <a:spLocks noGrp="1"/>
          </p:cNvSpPr>
          <p:nvPr>
            <p:ph type="pic" sz="quarter" idx="46"/>
          </p:nvPr>
        </p:nvSpPr>
        <p:spPr>
          <a:xfrm>
            <a:off x="2033987" y="1717714"/>
            <a:ext cx="2022081" cy="1704861"/>
          </a:xfrm>
          <a:custGeom>
            <a:avLst/>
            <a:gdLst>
              <a:gd name="connsiteX0" fmla="*/ 0 w 4044689"/>
              <a:gd name="connsiteY0" fmla="*/ 0 h 3409723"/>
              <a:gd name="connsiteX1" fmla="*/ 4044689 w 4044689"/>
              <a:gd name="connsiteY1" fmla="*/ 0 h 3409723"/>
              <a:gd name="connsiteX2" fmla="*/ 4044689 w 4044689"/>
              <a:gd name="connsiteY2" fmla="*/ 3409723 h 3409723"/>
              <a:gd name="connsiteX3" fmla="*/ 0 w 4044689"/>
              <a:gd name="connsiteY3" fmla="*/ 3409723 h 3409723"/>
            </a:gdLst>
            <a:ahLst/>
            <a:cxnLst>
              <a:cxn ang="0">
                <a:pos x="connsiteX0" y="connsiteY0"/>
              </a:cxn>
              <a:cxn ang="0">
                <a:pos x="connsiteX1" y="connsiteY1"/>
              </a:cxn>
              <a:cxn ang="0">
                <a:pos x="connsiteX2" y="connsiteY2"/>
              </a:cxn>
              <a:cxn ang="0">
                <a:pos x="connsiteX3" y="connsiteY3"/>
              </a:cxn>
            </a:cxnLst>
            <a:rect l="l" t="t" r="r" b="b"/>
            <a:pathLst>
              <a:path w="4044689" h="3409723">
                <a:moveTo>
                  <a:pt x="0" y="0"/>
                </a:moveTo>
                <a:lnTo>
                  <a:pt x="4044689" y="0"/>
                </a:lnTo>
                <a:lnTo>
                  <a:pt x="4044689" y="3409723"/>
                </a:lnTo>
                <a:lnTo>
                  <a:pt x="0" y="3409723"/>
                </a:lnTo>
                <a:close/>
              </a:path>
            </a:pathLst>
          </a:custGeom>
          <a:pattFill prst="pct60">
            <a:fgClr>
              <a:srgbClr val="FFFFFF"/>
            </a:fgClr>
            <a:bgClr>
              <a:srgbClr val="E6E9EE"/>
            </a:bgClr>
          </a:pattFill>
        </p:spPr>
        <p:txBody>
          <a:bodyPr anchor="ctr"/>
          <a:lstStyle>
            <a:lvl1pPr>
              <a:defRPr lang="en-US" sz="1500"/>
            </a:lvl1pPr>
          </a:lstStyle>
          <a:p>
            <a:pPr lvl="0"/>
            <a:endParaRPr lang="en-US"/>
          </a:p>
        </p:txBody>
      </p:sp>
      <p:sp>
        <p:nvSpPr>
          <p:cNvPr id="123" name="Picture Placeholder 122">
            <a:extLst>
              <a:ext uri="{FF2B5EF4-FFF2-40B4-BE49-F238E27FC236}">
                <a16:creationId xmlns:a16="http://schemas.microsoft.com/office/drawing/2014/main" id="{676C95BA-1B92-4AF1-A0AD-7D39D1802849}"/>
              </a:ext>
            </a:extLst>
          </p:cNvPr>
          <p:cNvSpPr>
            <a:spLocks noGrp="1"/>
          </p:cNvSpPr>
          <p:nvPr>
            <p:ph type="pic" sz="quarter" idx="47"/>
          </p:nvPr>
        </p:nvSpPr>
        <p:spPr>
          <a:xfrm>
            <a:off x="4067970" y="1717714"/>
            <a:ext cx="2022081" cy="1704861"/>
          </a:xfrm>
          <a:custGeom>
            <a:avLst/>
            <a:gdLst>
              <a:gd name="connsiteX0" fmla="*/ 0 w 4044689"/>
              <a:gd name="connsiteY0" fmla="*/ 0 h 3409723"/>
              <a:gd name="connsiteX1" fmla="*/ 4044689 w 4044689"/>
              <a:gd name="connsiteY1" fmla="*/ 0 h 3409723"/>
              <a:gd name="connsiteX2" fmla="*/ 4044689 w 4044689"/>
              <a:gd name="connsiteY2" fmla="*/ 3409723 h 3409723"/>
              <a:gd name="connsiteX3" fmla="*/ 0 w 4044689"/>
              <a:gd name="connsiteY3" fmla="*/ 3409723 h 3409723"/>
            </a:gdLst>
            <a:ahLst/>
            <a:cxnLst>
              <a:cxn ang="0">
                <a:pos x="connsiteX0" y="connsiteY0"/>
              </a:cxn>
              <a:cxn ang="0">
                <a:pos x="connsiteX1" y="connsiteY1"/>
              </a:cxn>
              <a:cxn ang="0">
                <a:pos x="connsiteX2" y="connsiteY2"/>
              </a:cxn>
              <a:cxn ang="0">
                <a:pos x="connsiteX3" y="connsiteY3"/>
              </a:cxn>
            </a:cxnLst>
            <a:rect l="l" t="t" r="r" b="b"/>
            <a:pathLst>
              <a:path w="4044689" h="3409723">
                <a:moveTo>
                  <a:pt x="0" y="0"/>
                </a:moveTo>
                <a:lnTo>
                  <a:pt x="4044689" y="0"/>
                </a:lnTo>
                <a:lnTo>
                  <a:pt x="4044689" y="3409723"/>
                </a:lnTo>
                <a:lnTo>
                  <a:pt x="0" y="3409723"/>
                </a:lnTo>
                <a:close/>
              </a:path>
            </a:pathLst>
          </a:custGeom>
          <a:pattFill prst="pct60">
            <a:fgClr>
              <a:srgbClr val="FFFFFF"/>
            </a:fgClr>
            <a:bgClr>
              <a:srgbClr val="E6E9EE"/>
            </a:bgClr>
          </a:pattFill>
        </p:spPr>
        <p:txBody>
          <a:bodyPr anchor="ctr"/>
          <a:lstStyle>
            <a:lvl1pPr>
              <a:defRPr lang="en-US" sz="1500"/>
            </a:lvl1pPr>
          </a:lstStyle>
          <a:p>
            <a:pPr lvl="0"/>
            <a:endParaRPr lang="en-US"/>
          </a:p>
        </p:txBody>
      </p:sp>
      <p:sp>
        <p:nvSpPr>
          <p:cNvPr id="124" name="Picture Placeholder 123">
            <a:extLst>
              <a:ext uri="{FF2B5EF4-FFF2-40B4-BE49-F238E27FC236}">
                <a16:creationId xmlns:a16="http://schemas.microsoft.com/office/drawing/2014/main" id="{09B06827-9EF7-4EC9-88E0-7E5D47719289}"/>
              </a:ext>
            </a:extLst>
          </p:cNvPr>
          <p:cNvSpPr>
            <a:spLocks noGrp="1"/>
          </p:cNvSpPr>
          <p:nvPr>
            <p:ph type="pic" sz="quarter" idx="48"/>
          </p:nvPr>
        </p:nvSpPr>
        <p:spPr>
          <a:xfrm>
            <a:off x="6101952" y="1717714"/>
            <a:ext cx="2022081" cy="1704861"/>
          </a:xfrm>
          <a:custGeom>
            <a:avLst/>
            <a:gdLst>
              <a:gd name="connsiteX0" fmla="*/ 0 w 4044689"/>
              <a:gd name="connsiteY0" fmla="*/ 0 h 3409723"/>
              <a:gd name="connsiteX1" fmla="*/ 4044689 w 4044689"/>
              <a:gd name="connsiteY1" fmla="*/ 0 h 3409723"/>
              <a:gd name="connsiteX2" fmla="*/ 4044689 w 4044689"/>
              <a:gd name="connsiteY2" fmla="*/ 3409723 h 3409723"/>
              <a:gd name="connsiteX3" fmla="*/ 0 w 4044689"/>
              <a:gd name="connsiteY3" fmla="*/ 3409723 h 3409723"/>
            </a:gdLst>
            <a:ahLst/>
            <a:cxnLst>
              <a:cxn ang="0">
                <a:pos x="connsiteX0" y="connsiteY0"/>
              </a:cxn>
              <a:cxn ang="0">
                <a:pos x="connsiteX1" y="connsiteY1"/>
              </a:cxn>
              <a:cxn ang="0">
                <a:pos x="connsiteX2" y="connsiteY2"/>
              </a:cxn>
              <a:cxn ang="0">
                <a:pos x="connsiteX3" y="connsiteY3"/>
              </a:cxn>
            </a:cxnLst>
            <a:rect l="l" t="t" r="r" b="b"/>
            <a:pathLst>
              <a:path w="4044689" h="3409723">
                <a:moveTo>
                  <a:pt x="0" y="0"/>
                </a:moveTo>
                <a:lnTo>
                  <a:pt x="4044689" y="0"/>
                </a:lnTo>
                <a:lnTo>
                  <a:pt x="4044689" y="3409723"/>
                </a:lnTo>
                <a:lnTo>
                  <a:pt x="0" y="3409723"/>
                </a:lnTo>
                <a:close/>
              </a:path>
            </a:pathLst>
          </a:custGeom>
          <a:pattFill prst="pct60">
            <a:fgClr>
              <a:srgbClr val="FFFFFF"/>
            </a:fgClr>
            <a:bgClr>
              <a:srgbClr val="E6E9EE"/>
            </a:bgClr>
          </a:pattFill>
        </p:spPr>
        <p:txBody>
          <a:bodyPr anchor="ctr"/>
          <a:lstStyle>
            <a:lvl1pPr>
              <a:defRPr lang="en-US" sz="1500"/>
            </a:lvl1pPr>
          </a:lstStyle>
          <a:p>
            <a:pPr lvl="0"/>
            <a:endParaRPr lang="en-US"/>
          </a:p>
        </p:txBody>
      </p:sp>
      <p:sp>
        <p:nvSpPr>
          <p:cNvPr id="126" name="Picture Placeholder 125">
            <a:extLst>
              <a:ext uri="{FF2B5EF4-FFF2-40B4-BE49-F238E27FC236}">
                <a16:creationId xmlns:a16="http://schemas.microsoft.com/office/drawing/2014/main" id="{24D86F31-D54B-49AB-BB38-E9ACE3B86956}"/>
              </a:ext>
            </a:extLst>
          </p:cNvPr>
          <p:cNvSpPr>
            <a:spLocks noGrp="1"/>
          </p:cNvSpPr>
          <p:nvPr>
            <p:ph type="pic" sz="quarter" idx="50"/>
          </p:nvPr>
        </p:nvSpPr>
        <p:spPr>
          <a:xfrm>
            <a:off x="10169919" y="1717714"/>
            <a:ext cx="2022082" cy="1704861"/>
          </a:xfrm>
          <a:custGeom>
            <a:avLst/>
            <a:gdLst>
              <a:gd name="connsiteX0" fmla="*/ 0 w 4044690"/>
              <a:gd name="connsiteY0" fmla="*/ 0 h 3409723"/>
              <a:gd name="connsiteX1" fmla="*/ 4044690 w 4044690"/>
              <a:gd name="connsiteY1" fmla="*/ 0 h 3409723"/>
              <a:gd name="connsiteX2" fmla="*/ 4044690 w 4044690"/>
              <a:gd name="connsiteY2" fmla="*/ 3409723 h 3409723"/>
              <a:gd name="connsiteX3" fmla="*/ 0 w 4044690"/>
              <a:gd name="connsiteY3" fmla="*/ 3409723 h 3409723"/>
            </a:gdLst>
            <a:ahLst/>
            <a:cxnLst>
              <a:cxn ang="0">
                <a:pos x="connsiteX0" y="connsiteY0"/>
              </a:cxn>
              <a:cxn ang="0">
                <a:pos x="connsiteX1" y="connsiteY1"/>
              </a:cxn>
              <a:cxn ang="0">
                <a:pos x="connsiteX2" y="connsiteY2"/>
              </a:cxn>
              <a:cxn ang="0">
                <a:pos x="connsiteX3" y="connsiteY3"/>
              </a:cxn>
            </a:cxnLst>
            <a:rect l="l" t="t" r="r" b="b"/>
            <a:pathLst>
              <a:path w="4044690" h="3409723">
                <a:moveTo>
                  <a:pt x="0" y="0"/>
                </a:moveTo>
                <a:lnTo>
                  <a:pt x="4044690" y="0"/>
                </a:lnTo>
                <a:lnTo>
                  <a:pt x="4044690" y="3409723"/>
                </a:lnTo>
                <a:lnTo>
                  <a:pt x="0" y="3409723"/>
                </a:lnTo>
                <a:close/>
              </a:path>
            </a:pathLst>
          </a:custGeom>
          <a:pattFill prst="pct60">
            <a:fgClr>
              <a:srgbClr val="FFFFFF"/>
            </a:fgClr>
            <a:bgClr>
              <a:srgbClr val="E6E9EE"/>
            </a:bgClr>
          </a:pattFill>
        </p:spPr>
        <p:txBody>
          <a:bodyPr anchor="ctr"/>
          <a:lstStyle>
            <a:lvl1pPr>
              <a:defRPr lang="en-US" sz="1500"/>
            </a:lvl1pPr>
          </a:lstStyle>
          <a:p>
            <a:pPr lvl="0"/>
            <a:endParaRPr lang="en-US"/>
          </a:p>
        </p:txBody>
      </p:sp>
      <p:sp>
        <p:nvSpPr>
          <p:cNvPr id="127" name="Picture Placeholder 126">
            <a:extLst>
              <a:ext uri="{FF2B5EF4-FFF2-40B4-BE49-F238E27FC236}">
                <a16:creationId xmlns:a16="http://schemas.microsoft.com/office/drawing/2014/main" id="{49C7DD07-2040-4ADB-A7E0-F22A03458583}"/>
              </a:ext>
            </a:extLst>
          </p:cNvPr>
          <p:cNvSpPr>
            <a:spLocks noGrp="1"/>
          </p:cNvSpPr>
          <p:nvPr>
            <p:ph type="pic" sz="quarter" idx="51"/>
          </p:nvPr>
        </p:nvSpPr>
        <p:spPr>
          <a:xfrm>
            <a:off x="3" y="3435427"/>
            <a:ext cx="2022081" cy="1704861"/>
          </a:xfrm>
          <a:custGeom>
            <a:avLst/>
            <a:gdLst>
              <a:gd name="connsiteX0" fmla="*/ 0 w 4044689"/>
              <a:gd name="connsiteY0" fmla="*/ 0 h 3409723"/>
              <a:gd name="connsiteX1" fmla="*/ 4044689 w 4044689"/>
              <a:gd name="connsiteY1" fmla="*/ 0 h 3409723"/>
              <a:gd name="connsiteX2" fmla="*/ 4044689 w 4044689"/>
              <a:gd name="connsiteY2" fmla="*/ 3409723 h 3409723"/>
              <a:gd name="connsiteX3" fmla="*/ 0 w 4044689"/>
              <a:gd name="connsiteY3" fmla="*/ 3409723 h 3409723"/>
            </a:gdLst>
            <a:ahLst/>
            <a:cxnLst>
              <a:cxn ang="0">
                <a:pos x="connsiteX0" y="connsiteY0"/>
              </a:cxn>
              <a:cxn ang="0">
                <a:pos x="connsiteX1" y="connsiteY1"/>
              </a:cxn>
              <a:cxn ang="0">
                <a:pos x="connsiteX2" y="connsiteY2"/>
              </a:cxn>
              <a:cxn ang="0">
                <a:pos x="connsiteX3" y="connsiteY3"/>
              </a:cxn>
            </a:cxnLst>
            <a:rect l="l" t="t" r="r" b="b"/>
            <a:pathLst>
              <a:path w="4044689" h="3409723">
                <a:moveTo>
                  <a:pt x="0" y="0"/>
                </a:moveTo>
                <a:lnTo>
                  <a:pt x="4044689" y="0"/>
                </a:lnTo>
                <a:lnTo>
                  <a:pt x="4044689" y="3409723"/>
                </a:lnTo>
                <a:lnTo>
                  <a:pt x="0" y="3409723"/>
                </a:lnTo>
                <a:close/>
              </a:path>
            </a:pathLst>
          </a:custGeom>
          <a:pattFill prst="pct60">
            <a:fgClr>
              <a:srgbClr val="FFFFFF"/>
            </a:fgClr>
            <a:bgClr>
              <a:srgbClr val="E6E9EE"/>
            </a:bgClr>
          </a:pattFill>
        </p:spPr>
        <p:txBody>
          <a:bodyPr anchor="ctr"/>
          <a:lstStyle>
            <a:lvl1pPr>
              <a:defRPr lang="en-US" sz="1500"/>
            </a:lvl1pPr>
          </a:lstStyle>
          <a:p>
            <a:pPr lvl="0"/>
            <a:endParaRPr lang="en-US"/>
          </a:p>
        </p:txBody>
      </p:sp>
      <p:sp>
        <p:nvSpPr>
          <p:cNvPr id="128" name="Picture Placeholder 127">
            <a:extLst>
              <a:ext uri="{FF2B5EF4-FFF2-40B4-BE49-F238E27FC236}">
                <a16:creationId xmlns:a16="http://schemas.microsoft.com/office/drawing/2014/main" id="{0A16FB21-FEDC-4115-B682-77804B1F1599}"/>
              </a:ext>
            </a:extLst>
          </p:cNvPr>
          <p:cNvSpPr>
            <a:spLocks noGrp="1"/>
          </p:cNvSpPr>
          <p:nvPr>
            <p:ph type="pic" sz="quarter" idx="52"/>
          </p:nvPr>
        </p:nvSpPr>
        <p:spPr>
          <a:xfrm>
            <a:off x="2033987" y="3435427"/>
            <a:ext cx="2022081" cy="1704861"/>
          </a:xfrm>
          <a:custGeom>
            <a:avLst/>
            <a:gdLst>
              <a:gd name="connsiteX0" fmla="*/ 0 w 4044689"/>
              <a:gd name="connsiteY0" fmla="*/ 0 h 3409723"/>
              <a:gd name="connsiteX1" fmla="*/ 4044689 w 4044689"/>
              <a:gd name="connsiteY1" fmla="*/ 0 h 3409723"/>
              <a:gd name="connsiteX2" fmla="*/ 4044689 w 4044689"/>
              <a:gd name="connsiteY2" fmla="*/ 3409723 h 3409723"/>
              <a:gd name="connsiteX3" fmla="*/ 0 w 4044689"/>
              <a:gd name="connsiteY3" fmla="*/ 3409723 h 3409723"/>
            </a:gdLst>
            <a:ahLst/>
            <a:cxnLst>
              <a:cxn ang="0">
                <a:pos x="connsiteX0" y="connsiteY0"/>
              </a:cxn>
              <a:cxn ang="0">
                <a:pos x="connsiteX1" y="connsiteY1"/>
              </a:cxn>
              <a:cxn ang="0">
                <a:pos x="connsiteX2" y="connsiteY2"/>
              </a:cxn>
              <a:cxn ang="0">
                <a:pos x="connsiteX3" y="connsiteY3"/>
              </a:cxn>
            </a:cxnLst>
            <a:rect l="l" t="t" r="r" b="b"/>
            <a:pathLst>
              <a:path w="4044689" h="3409723">
                <a:moveTo>
                  <a:pt x="0" y="0"/>
                </a:moveTo>
                <a:lnTo>
                  <a:pt x="4044689" y="0"/>
                </a:lnTo>
                <a:lnTo>
                  <a:pt x="4044689" y="3409723"/>
                </a:lnTo>
                <a:lnTo>
                  <a:pt x="0" y="3409723"/>
                </a:lnTo>
                <a:close/>
              </a:path>
            </a:pathLst>
          </a:custGeom>
          <a:pattFill prst="pct60">
            <a:fgClr>
              <a:srgbClr val="FFFFFF"/>
            </a:fgClr>
            <a:bgClr>
              <a:srgbClr val="E6E9EE"/>
            </a:bgClr>
          </a:pattFill>
        </p:spPr>
        <p:txBody>
          <a:bodyPr anchor="ctr"/>
          <a:lstStyle>
            <a:lvl1pPr>
              <a:defRPr lang="en-US" sz="1500"/>
            </a:lvl1pPr>
          </a:lstStyle>
          <a:p>
            <a:pPr lvl="0"/>
            <a:endParaRPr lang="en-US"/>
          </a:p>
        </p:txBody>
      </p:sp>
      <p:sp>
        <p:nvSpPr>
          <p:cNvPr id="130" name="Picture Placeholder 129">
            <a:extLst>
              <a:ext uri="{FF2B5EF4-FFF2-40B4-BE49-F238E27FC236}">
                <a16:creationId xmlns:a16="http://schemas.microsoft.com/office/drawing/2014/main" id="{09FBAFEB-6675-4992-9F59-3CDEEB06C1E2}"/>
              </a:ext>
            </a:extLst>
          </p:cNvPr>
          <p:cNvSpPr>
            <a:spLocks noGrp="1"/>
          </p:cNvSpPr>
          <p:nvPr>
            <p:ph type="pic" sz="quarter" idx="54"/>
          </p:nvPr>
        </p:nvSpPr>
        <p:spPr>
          <a:xfrm>
            <a:off x="6101952" y="3435427"/>
            <a:ext cx="2022081" cy="1704861"/>
          </a:xfrm>
          <a:custGeom>
            <a:avLst/>
            <a:gdLst>
              <a:gd name="connsiteX0" fmla="*/ 0 w 4044689"/>
              <a:gd name="connsiteY0" fmla="*/ 0 h 3409723"/>
              <a:gd name="connsiteX1" fmla="*/ 4044689 w 4044689"/>
              <a:gd name="connsiteY1" fmla="*/ 0 h 3409723"/>
              <a:gd name="connsiteX2" fmla="*/ 4044689 w 4044689"/>
              <a:gd name="connsiteY2" fmla="*/ 3409723 h 3409723"/>
              <a:gd name="connsiteX3" fmla="*/ 0 w 4044689"/>
              <a:gd name="connsiteY3" fmla="*/ 3409723 h 3409723"/>
            </a:gdLst>
            <a:ahLst/>
            <a:cxnLst>
              <a:cxn ang="0">
                <a:pos x="connsiteX0" y="connsiteY0"/>
              </a:cxn>
              <a:cxn ang="0">
                <a:pos x="connsiteX1" y="connsiteY1"/>
              </a:cxn>
              <a:cxn ang="0">
                <a:pos x="connsiteX2" y="connsiteY2"/>
              </a:cxn>
              <a:cxn ang="0">
                <a:pos x="connsiteX3" y="connsiteY3"/>
              </a:cxn>
            </a:cxnLst>
            <a:rect l="l" t="t" r="r" b="b"/>
            <a:pathLst>
              <a:path w="4044689" h="3409723">
                <a:moveTo>
                  <a:pt x="0" y="0"/>
                </a:moveTo>
                <a:lnTo>
                  <a:pt x="4044689" y="0"/>
                </a:lnTo>
                <a:lnTo>
                  <a:pt x="4044689" y="3409723"/>
                </a:lnTo>
                <a:lnTo>
                  <a:pt x="0" y="3409723"/>
                </a:lnTo>
                <a:close/>
              </a:path>
            </a:pathLst>
          </a:custGeom>
          <a:pattFill prst="pct60">
            <a:fgClr>
              <a:srgbClr val="FFFFFF"/>
            </a:fgClr>
            <a:bgClr>
              <a:srgbClr val="E6E9EE"/>
            </a:bgClr>
          </a:pattFill>
        </p:spPr>
        <p:txBody>
          <a:bodyPr anchor="ctr"/>
          <a:lstStyle>
            <a:lvl1pPr>
              <a:defRPr lang="en-US" sz="1500"/>
            </a:lvl1pPr>
          </a:lstStyle>
          <a:p>
            <a:pPr lvl="0"/>
            <a:endParaRPr lang="en-US"/>
          </a:p>
        </p:txBody>
      </p:sp>
      <p:sp>
        <p:nvSpPr>
          <p:cNvPr id="131" name="Picture Placeholder 130">
            <a:extLst>
              <a:ext uri="{FF2B5EF4-FFF2-40B4-BE49-F238E27FC236}">
                <a16:creationId xmlns:a16="http://schemas.microsoft.com/office/drawing/2014/main" id="{73DE433A-65DB-4D80-BEBA-C0E98C0B13CD}"/>
              </a:ext>
            </a:extLst>
          </p:cNvPr>
          <p:cNvSpPr>
            <a:spLocks noGrp="1"/>
          </p:cNvSpPr>
          <p:nvPr>
            <p:ph type="pic" sz="quarter" idx="55"/>
          </p:nvPr>
        </p:nvSpPr>
        <p:spPr>
          <a:xfrm>
            <a:off x="8135934" y="3435427"/>
            <a:ext cx="2022081" cy="1704861"/>
          </a:xfrm>
          <a:custGeom>
            <a:avLst/>
            <a:gdLst>
              <a:gd name="connsiteX0" fmla="*/ 0 w 4044688"/>
              <a:gd name="connsiteY0" fmla="*/ 0 h 3409723"/>
              <a:gd name="connsiteX1" fmla="*/ 4044688 w 4044688"/>
              <a:gd name="connsiteY1" fmla="*/ 0 h 3409723"/>
              <a:gd name="connsiteX2" fmla="*/ 4044688 w 4044688"/>
              <a:gd name="connsiteY2" fmla="*/ 3409723 h 3409723"/>
              <a:gd name="connsiteX3" fmla="*/ 0 w 4044688"/>
              <a:gd name="connsiteY3" fmla="*/ 3409723 h 3409723"/>
            </a:gdLst>
            <a:ahLst/>
            <a:cxnLst>
              <a:cxn ang="0">
                <a:pos x="connsiteX0" y="connsiteY0"/>
              </a:cxn>
              <a:cxn ang="0">
                <a:pos x="connsiteX1" y="connsiteY1"/>
              </a:cxn>
              <a:cxn ang="0">
                <a:pos x="connsiteX2" y="connsiteY2"/>
              </a:cxn>
              <a:cxn ang="0">
                <a:pos x="connsiteX3" y="connsiteY3"/>
              </a:cxn>
            </a:cxnLst>
            <a:rect l="l" t="t" r="r" b="b"/>
            <a:pathLst>
              <a:path w="4044688" h="3409723">
                <a:moveTo>
                  <a:pt x="0" y="0"/>
                </a:moveTo>
                <a:lnTo>
                  <a:pt x="4044688" y="0"/>
                </a:lnTo>
                <a:lnTo>
                  <a:pt x="4044688" y="3409723"/>
                </a:lnTo>
                <a:lnTo>
                  <a:pt x="0" y="3409723"/>
                </a:lnTo>
                <a:close/>
              </a:path>
            </a:pathLst>
          </a:custGeom>
          <a:pattFill prst="pct60">
            <a:fgClr>
              <a:srgbClr val="FFFFFF"/>
            </a:fgClr>
            <a:bgClr>
              <a:srgbClr val="E6E9EE"/>
            </a:bgClr>
          </a:pattFill>
        </p:spPr>
        <p:txBody>
          <a:bodyPr anchor="ctr"/>
          <a:lstStyle>
            <a:lvl1pPr>
              <a:defRPr lang="en-US" sz="1500"/>
            </a:lvl1pPr>
          </a:lstStyle>
          <a:p>
            <a:pPr lvl="0"/>
            <a:endParaRPr lang="en-US"/>
          </a:p>
        </p:txBody>
      </p:sp>
      <p:sp>
        <p:nvSpPr>
          <p:cNvPr id="133" name="Picture Placeholder 132">
            <a:extLst>
              <a:ext uri="{FF2B5EF4-FFF2-40B4-BE49-F238E27FC236}">
                <a16:creationId xmlns:a16="http://schemas.microsoft.com/office/drawing/2014/main" id="{1C48A930-F2CC-46AD-B2D2-40758BAF99DC}"/>
              </a:ext>
            </a:extLst>
          </p:cNvPr>
          <p:cNvSpPr>
            <a:spLocks noGrp="1"/>
          </p:cNvSpPr>
          <p:nvPr>
            <p:ph type="pic" sz="quarter" idx="57"/>
          </p:nvPr>
        </p:nvSpPr>
        <p:spPr>
          <a:xfrm>
            <a:off x="3" y="5153140"/>
            <a:ext cx="2022081" cy="1704861"/>
          </a:xfrm>
          <a:custGeom>
            <a:avLst/>
            <a:gdLst>
              <a:gd name="connsiteX0" fmla="*/ 0 w 4044689"/>
              <a:gd name="connsiteY0" fmla="*/ 0 h 3409723"/>
              <a:gd name="connsiteX1" fmla="*/ 4044689 w 4044689"/>
              <a:gd name="connsiteY1" fmla="*/ 0 h 3409723"/>
              <a:gd name="connsiteX2" fmla="*/ 4044689 w 4044689"/>
              <a:gd name="connsiteY2" fmla="*/ 3409723 h 3409723"/>
              <a:gd name="connsiteX3" fmla="*/ 0 w 4044689"/>
              <a:gd name="connsiteY3" fmla="*/ 3409723 h 3409723"/>
            </a:gdLst>
            <a:ahLst/>
            <a:cxnLst>
              <a:cxn ang="0">
                <a:pos x="connsiteX0" y="connsiteY0"/>
              </a:cxn>
              <a:cxn ang="0">
                <a:pos x="connsiteX1" y="connsiteY1"/>
              </a:cxn>
              <a:cxn ang="0">
                <a:pos x="connsiteX2" y="connsiteY2"/>
              </a:cxn>
              <a:cxn ang="0">
                <a:pos x="connsiteX3" y="connsiteY3"/>
              </a:cxn>
            </a:cxnLst>
            <a:rect l="l" t="t" r="r" b="b"/>
            <a:pathLst>
              <a:path w="4044689" h="3409723">
                <a:moveTo>
                  <a:pt x="0" y="0"/>
                </a:moveTo>
                <a:lnTo>
                  <a:pt x="4044689" y="0"/>
                </a:lnTo>
                <a:lnTo>
                  <a:pt x="4044689" y="3409723"/>
                </a:lnTo>
                <a:lnTo>
                  <a:pt x="0" y="3409723"/>
                </a:lnTo>
                <a:close/>
              </a:path>
            </a:pathLst>
          </a:custGeom>
          <a:pattFill prst="pct60">
            <a:fgClr>
              <a:srgbClr val="FFFFFF"/>
            </a:fgClr>
            <a:bgClr>
              <a:srgbClr val="E6E9EE"/>
            </a:bgClr>
          </a:pattFill>
        </p:spPr>
        <p:txBody>
          <a:bodyPr anchor="ctr"/>
          <a:lstStyle>
            <a:lvl1pPr>
              <a:defRPr lang="en-US" sz="1500"/>
            </a:lvl1pPr>
          </a:lstStyle>
          <a:p>
            <a:pPr lvl="0"/>
            <a:endParaRPr lang="en-US"/>
          </a:p>
        </p:txBody>
      </p:sp>
      <p:sp>
        <p:nvSpPr>
          <p:cNvPr id="135" name="Picture Placeholder 134">
            <a:extLst>
              <a:ext uri="{FF2B5EF4-FFF2-40B4-BE49-F238E27FC236}">
                <a16:creationId xmlns:a16="http://schemas.microsoft.com/office/drawing/2014/main" id="{FF796C8D-5331-4731-A404-B7B2D5A9E529}"/>
              </a:ext>
            </a:extLst>
          </p:cNvPr>
          <p:cNvSpPr>
            <a:spLocks noGrp="1"/>
          </p:cNvSpPr>
          <p:nvPr>
            <p:ph type="pic" sz="quarter" idx="59"/>
          </p:nvPr>
        </p:nvSpPr>
        <p:spPr>
          <a:xfrm>
            <a:off x="4067970" y="5153140"/>
            <a:ext cx="2022081" cy="1704861"/>
          </a:xfrm>
          <a:custGeom>
            <a:avLst/>
            <a:gdLst>
              <a:gd name="connsiteX0" fmla="*/ 0 w 4044689"/>
              <a:gd name="connsiteY0" fmla="*/ 0 h 3409723"/>
              <a:gd name="connsiteX1" fmla="*/ 4044689 w 4044689"/>
              <a:gd name="connsiteY1" fmla="*/ 0 h 3409723"/>
              <a:gd name="connsiteX2" fmla="*/ 4044689 w 4044689"/>
              <a:gd name="connsiteY2" fmla="*/ 3409723 h 3409723"/>
              <a:gd name="connsiteX3" fmla="*/ 0 w 4044689"/>
              <a:gd name="connsiteY3" fmla="*/ 3409723 h 3409723"/>
            </a:gdLst>
            <a:ahLst/>
            <a:cxnLst>
              <a:cxn ang="0">
                <a:pos x="connsiteX0" y="connsiteY0"/>
              </a:cxn>
              <a:cxn ang="0">
                <a:pos x="connsiteX1" y="connsiteY1"/>
              </a:cxn>
              <a:cxn ang="0">
                <a:pos x="connsiteX2" y="connsiteY2"/>
              </a:cxn>
              <a:cxn ang="0">
                <a:pos x="connsiteX3" y="connsiteY3"/>
              </a:cxn>
            </a:cxnLst>
            <a:rect l="l" t="t" r="r" b="b"/>
            <a:pathLst>
              <a:path w="4044689" h="3409723">
                <a:moveTo>
                  <a:pt x="0" y="0"/>
                </a:moveTo>
                <a:lnTo>
                  <a:pt x="4044689" y="0"/>
                </a:lnTo>
                <a:lnTo>
                  <a:pt x="4044689" y="3409723"/>
                </a:lnTo>
                <a:lnTo>
                  <a:pt x="0" y="3409723"/>
                </a:lnTo>
                <a:close/>
              </a:path>
            </a:pathLst>
          </a:custGeom>
          <a:pattFill prst="pct60">
            <a:fgClr>
              <a:srgbClr val="FFFFFF"/>
            </a:fgClr>
            <a:bgClr>
              <a:srgbClr val="E6E9EE"/>
            </a:bgClr>
          </a:pattFill>
        </p:spPr>
        <p:txBody>
          <a:bodyPr anchor="ctr"/>
          <a:lstStyle>
            <a:lvl1pPr>
              <a:defRPr lang="en-US" sz="1500"/>
            </a:lvl1pPr>
          </a:lstStyle>
          <a:p>
            <a:pPr lvl="0"/>
            <a:endParaRPr lang="en-US"/>
          </a:p>
        </p:txBody>
      </p:sp>
      <p:sp>
        <p:nvSpPr>
          <p:cNvPr id="136" name="Picture Placeholder 135">
            <a:extLst>
              <a:ext uri="{FF2B5EF4-FFF2-40B4-BE49-F238E27FC236}">
                <a16:creationId xmlns:a16="http://schemas.microsoft.com/office/drawing/2014/main" id="{7F0BA582-E839-40B1-9A4B-DFE0D1A9D75F}"/>
              </a:ext>
            </a:extLst>
          </p:cNvPr>
          <p:cNvSpPr>
            <a:spLocks noGrp="1"/>
          </p:cNvSpPr>
          <p:nvPr>
            <p:ph type="pic" sz="quarter" idx="60"/>
          </p:nvPr>
        </p:nvSpPr>
        <p:spPr>
          <a:xfrm>
            <a:off x="6101952" y="5153140"/>
            <a:ext cx="2022081" cy="1704861"/>
          </a:xfrm>
          <a:custGeom>
            <a:avLst/>
            <a:gdLst>
              <a:gd name="connsiteX0" fmla="*/ 0 w 4044689"/>
              <a:gd name="connsiteY0" fmla="*/ 0 h 3409723"/>
              <a:gd name="connsiteX1" fmla="*/ 4044689 w 4044689"/>
              <a:gd name="connsiteY1" fmla="*/ 0 h 3409723"/>
              <a:gd name="connsiteX2" fmla="*/ 4044689 w 4044689"/>
              <a:gd name="connsiteY2" fmla="*/ 3409723 h 3409723"/>
              <a:gd name="connsiteX3" fmla="*/ 0 w 4044689"/>
              <a:gd name="connsiteY3" fmla="*/ 3409723 h 3409723"/>
            </a:gdLst>
            <a:ahLst/>
            <a:cxnLst>
              <a:cxn ang="0">
                <a:pos x="connsiteX0" y="connsiteY0"/>
              </a:cxn>
              <a:cxn ang="0">
                <a:pos x="connsiteX1" y="connsiteY1"/>
              </a:cxn>
              <a:cxn ang="0">
                <a:pos x="connsiteX2" y="connsiteY2"/>
              </a:cxn>
              <a:cxn ang="0">
                <a:pos x="connsiteX3" y="connsiteY3"/>
              </a:cxn>
            </a:cxnLst>
            <a:rect l="l" t="t" r="r" b="b"/>
            <a:pathLst>
              <a:path w="4044689" h="3409723">
                <a:moveTo>
                  <a:pt x="0" y="0"/>
                </a:moveTo>
                <a:lnTo>
                  <a:pt x="4044689" y="0"/>
                </a:lnTo>
                <a:lnTo>
                  <a:pt x="4044689" y="3409723"/>
                </a:lnTo>
                <a:lnTo>
                  <a:pt x="0" y="3409723"/>
                </a:lnTo>
                <a:close/>
              </a:path>
            </a:pathLst>
          </a:custGeom>
          <a:pattFill prst="pct60">
            <a:fgClr>
              <a:srgbClr val="FFFFFF"/>
            </a:fgClr>
            <a:bgClr>
              <a:srgbClr val="E6E9EE"/>
            </a:bgClr>
          </a:pattFill>
        </p:spPr>
        <p:txBody>
          <a:bodyPr anchor="ctr"/>
          <a:lstStyle>
            <a:lvl1pPr>
              <a:defRPr lang="en-US" sz="1500"/>
            </a:lvl1pPr>
          </a:lstStyle>
          <a:p>
            <a:pPr lvl="0"/>
            <a:endParaRPr lang="en-US"/>
          </a:p>
        </p:txBody>
      </p:sp>
      <p:sp>
        <p:nvSpPr>
          <p:cNvPr id="139" name="Picture Placeholder 138">
            <a:extLst>
              <a:ext uri="{FF2B5EF4-FFF2-40B4-BE49-F238E27FC236}">
                <a16:creationId xmlns:a16="http://schemas.microsoft.com/office/drawing/2014/main" id="{9376C177-5763-401A-9E03-56709766AA9F}"/>
              </a:ext>
            </a:extLst>
          </p:cNvPr>
          <p:cNvSpPr>
            <a:spLocks noGrp="1"/>
          </p:cNvSpPr>
          <p:nvPr>
            <p:ph type="pic" sz="quarter" idx="62"/>
          </p:nvPr>
        </p:nvSpPr>
        <p:spPr>
          <a:xfrm>
            <a:off x="10169919" y="5153140"/>
            <a:ext cx="2022082" cy="1704861"/>
          </a:xfrm>
          <a:custGeom>
            <a:avLst/>
            <a:gdLst>
              <a:gd name="connsiteX0" fmla="*/ 0 w 4044690"/>
              <a:gd name="connsiteY0" fmla="*/ 0 h 3409723"/>
              <a:gd name="connsiteX1" fmla="*/ 4044690 w 4044690"/>
              <a:gd name="connsiteY1" fmla="*/ 0 h 3409723"/>
              <a:gd name="connsiteX2" fmla="*/ 4044690 w 4044690"/>
              <a:gd name="connsiteY2" fmla="*/ 3409723 h 3409723"/>
              <a:gd name="connsiteX3" fmla="*/ 0 w 4044690"/>
              <a:gd name="connsiteY3" fmla="*/ 3409723 h 3409723"/>
            </a:gdLst>
            <a:ahLst/>
            <a:cxnLst>
              <a:cxn ang="0">
                <a:pos x="connsiteX0" y="connsiteY0"/>
              </a:cxn>
              <a:cxn ang="0">
                <a:pos x="connsiteX1" y="connsiteY1"/>
              </a:cxn>
              <a:cxn ang="0">
                <a:pos x="connsiteX2" y="connsiteY2"/>
              </a:cxn>
              <a:cxn ang="0">
                <a:pos x="connsiteX3" y="connsiteY3"/>
              </a:cxn>
            </a:cxnLst>
            <a:rect l="l" t="t" r="r" b="b"/>
            <a:pathLst>
              <a:path w="4044690" h="3409723">
                <a:moveTo>
                  <a:pt x="0" y="0"/>
                </a:moveTo>
                <a:lnTo>
                  <a:pt x="4044690" y="0"/>
                </a:lnTo>
                <a:lnTo>
                  <a:pt x="4044690" y="3409723"/>
                </a:lnTo>
                <a:lnTo>
                  <a:pt x="0" y="3409723"/>
                </a:lnTo>
                <a:close/>
              </a:path>
            </a:pathLst>
          </a:custGeom>
          <a:pattFill prst="pct60">
            <a:fgClr>
              <a:srgbClr val="FFFFFF"/>
            </a:fgClr>
            <a:bgClr>
              <a:srgbClr val="E6E9EE"/>
            </a:bgClr>
          </a:pattFill>
        </p:spPr>
        <p:txBody>
          <a:bodyPr anchor="ctr"/>
          <a:lstStyle>
            <a:lvl1pPr>
              <a:defRPr lang="en-US" sz="1500"/>
            </a:lvl1pPr>
          </a:lstStyle>
          <a:p>
            <a:pPr lvl="0"/>
            <a:endParaRPr lang="en-US"/>
          </a:p>
        </p:txBody>
      </p:sp>
    </p:spTree>
    <p:extLst>
      <p:ext uri="{BB962C8B-B14F-4D97-AF65-F5344CB8AC3E}">
        <p14:creationId xmlns:p14="http://schemas.microsoft.com/office/powerpoint/2010/main" val="1345600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88" fill="hold" grpId="0" nodeType="withEffect">
                                  <p:stCondLst>
                                    <p:cond delay="0"/>
                                  </p:stCondLst>
                                  <p:childTnLst>
                                    <p:set>
                                      <p:cBhvr>
                                        <p:cTn id="6" dur="1" fill="hold">
                                          <p:stCondLst>
                                            <p:cond delay="0"/>
                                          </p:stCondLst>
                                        </p:cTn>
                                        <p:tgtEl>
                                          <p:spTgt spid="130"/>
                                        </p:tgtEl>
                                        <p:attrNameLst>
                                          <p:attrName>style.visibility</p:attrName>
                                        </p:attrNameLst>
                                      </p:cBhvr>
                                      <p:to>
                                        <p:strVal val="visible"/>
                                      </p:to>
                                    </p:set>
                                    <p:anim calcmode="lin" valueType="num">
                                      <p:cBhvr>
                                        <p:cTn id="7" dur="500" fill="hold"/>
                                        <p:tgtEl>
                                          <p:spTgt spid="130"/>
                                        </p:tgtEl>
                                        <p:attrNameLst>
                                          <p:attrName>ppt_w</p:attrName>
                                        </p:attrNameLst>
                                      </p:cBhvr>
                                      <p:tavLst>
                                        <p:tav tm="0">
                                          <p:val>
                                            <p:strVal val="4/3*#ppt_w"/>
                                          </p:val>
                                        </p:tav>
                                        <p:tav tm="100000">
                                          <p:val>
                                            <p:strVal val="#ppt_w"/>
                                          </p:val>
                                        </p:tav>
                                      </p:tavLst>
                                    </p:anim>
                                    <p:anim calcmode="lin" valueType="num">
                                      <p:cBhvr>
                                        <p:cTn id="8" dur="500" fill="hold"/>
                                        <p:tgtEl>
                                          <p:spTgt spid="130"/>
                                        </p:tgtEl>
                                        <p:attrNameLst>
                                          <p:attrName>ppt_h</p:attrName>
                                        </p:attrNameLst>
                                      </p:cBhvr>
                                      <p:tavLst>
                                        <p:tav tm="0">
                                          <p:val>
                                            <p:strVal val="4/3*#ppt_h"/>
                                          </p:val>
                                        </p:tav>
                                        <p:tav tm="100000">
                                          <p:val>
                                            <p:strVal val="#ppt_h"/>
                                          </p:val>
                                        </p:tav>
                                      </p:tavLst>
                                    </p:anim>
                                  </p:childTnLst>
                                </p:cTn>
                              </p:par>
                              <p:par>
                                <p:cTn id="9" presetID="23" presetClass="entr" presetSubtype="288" fill="hold" grpId="0" nodeType="withEffect">
                                  <p:stCondLst>
                                    <p:cond delay="100"/>
                                  </p:stCondLst>
                                  <p:childTnLst>
                                    <p:set>
                                      <p:cBhvr>
                                        <p:cTn id="10" dur="1" fill="hold">
                                          <p:stCondLst>
                                            <p:cond delay="0"/>
                                          </p:stCondLst>
                                        </p:cTn>
                                        <p:tgtEl>
                                          <p:spTgt spid="124"/>
                                        </p:tgtEl>
                                        <p:attrNameLst>
                                          <p:attrName>style.visibility</p:attrName>
                                        </p:attrNameLst>
                                      </p:cBhvr>
                                      <p:to>
                                        <p:strVal val="visible"/>
                                      </p:to>
                                    </p:set>
                                    <p:anim calcmode="lin" valueType="num">
                                      <p:cBhvr>
                                        <p:cTn id="11" dur="500" fill="hold"/>
                                        <p:tgtEl>
                                          <p:spTgt spid="124"/>
                                        </p:tgtEl>
                                        <p:attrNameLst>
                                          <p:attrName>ppt_w</p:attrName>
                                        </p:attrNameLst>
                                      </p:cBhvr>
                                      <p:tavLst>
                                        <p:tav tm="0">
                                          <p:val>
                                            <p:strVal val="4/3*#ppt_w"/>
                                          </p:val>
                                        </p:tav>
                                        <p:tav tm="100000">
                                          <p:val>
                                            <p:strVal val="#ppt_w"/>
                                          </p:val>
                                        </p:tav>
                                      </p:tavLst>
                                    </p:anim>
                                    <p:anim calcmode="lin" valueType="num">
                                      <p:cBhvr>
                                        <p:cTn id="12" dur="500" fill="hold"/>
                                        <p:tgtEl>
                                          <p:spTgt spid="124"/>
                                        </p:tgtEl>
                                        <p:attrNameLst>
                                          <p:attrName>ppt_h</p:attrName>
                                        </p:attrNameLst>
                                      </p:cBhvr>
                                      <p:tavLst>
                                        <p:tav tm="0">
                                          <p:val>
                                            <p:strVal val="4/3*#ppt_h"/>
                                          </p:val>
                                        </p:tav>
                                        <p:tav tm="100000">
                                          <p:val>
                                            <p:strVal val="#ppt_h"/>
                                          </p:val>
                                        </p:tav>
                                      </p:tavLst>
                                    </p:anim>
                                  </p:childTnLst>
                                </p:cTn>
                              </p:par>
                              <p:par>
                                <p:cTn id="13" presetID="23" presetClass="entr" presetSubtype="288" fill="hold" grpId="0" nodeType="withEffect">
                                  <p:stCondLst>
                                    <p:cond delay="200"/>
                                  </p:stCondLst>
                                  <p:childTnLst>
                                    <p:set>
                                      <p:cBhvr>
                                        <p:cTn id="14" dur="1" fill="hold">
                                          <p:stCondLst>
                                            <p:cond delay="0"/>
                                          </p:stCondLst>
                                        </p:cTn>
                                        <p:tgtEl>
                                          <p:spTgt spid="123"/>
                                        </p:tgtEl>
                                        <p:attrNameLst>
                                          <p:attrName>style.visibility</p:attrName>
                                        </p:attrNameLst>
                                      </p:cBhvr>
                                      <p:to>
                                        <p:strVal val="visible"/>
                                      </p:to>
                                    </p:set>
                                    <p:anim calcmode="lin" valueType="num">
                                      <p:cBhvr>
                                        <p:cTn id="15" dur="500" fill="hold"/>
                                        <p:tgtEl>
                                          <p:spTgt spid="123"/>
                                        </p:tgtEl>
                                        <p:attrNameLst>
                                          <p:attrName>ppt_w</p:attrName>
                                        </p:attrNameLst>
                                      </p:cBhvr>
                                      <p:tavLst>
                                        <p:tav tm="0">
                                          <p:val>
                                            <p:strVal val="4/3*#ppt_w"/>
                                          </p:val>
                                        </p:tav>
                                        <p:tav tm="100000">
                                          <p:val>
                                            <p:strVal val="#ppt_w"/>
                                          </p:val>
                                        </p:tav>
                                      </p:tavLst>
                                    </p:anim>
                                    <p:anim calcmode="lin" valueType="num">
                                      <p:cBhvr>
                                        <p:cTn id="16" dur="500" fill="hold"/>
                                        <p:tgtEl>
                                          <p:spTgt spid="123"/>
                                        </p:tgtEl>
                                        <p:attrNameLst>
                                          <p:attrName>ppt_h</p:attrName>
                                        </p:attrNameLst>
                                      </p:cBhvr>
                                      <p:tavLst>
                                        <p:tav tm="0">
                                          <p:val>
                                            <p:strVal val="4/3*#ppt_h"/>
                                          </p:val>
                                        </p:tav>
                                        <p:tav tm="100000">
                                          <p:val>
                                            <p:strVal val="#ppt_h"/>
                                          </p:val>
                                        </p:tav>
                                      </p:tavLst>
                                    </p:anim>
                                  </p:childTnLst>
                                </p:cTn>
                              </p:par>
                              <p:par>
                                <p:cTn id="17" presetID="23" presetClass="entr" presetSubtype="288" fill="hold" grpId="0" nodeType="withEffect">
                                  <p:stCondLst>
                                    <p:cond delay="300"/>
                                  </p:stCondLst>
                                  <p:childTnLst>
                                    <p:set>
                                      <p:cBhvr>
                                        <p:cTn id="18" dur="1" fill="hold">
                                          <p:stCondLst>
                                            <p:cond delay="0"/>
                                          </p:stCondLst>
                                        </p:cTn>
                                        <p:tgtEl>
                                          <p:spTgt spid="122"/>
                                        </p:tgtEl>
                                        <p:attrNameLst>
                                          <p:attrName>style.visibility</p:attrName>
                                        </p:attrNameLst>
                                      </p:cBhvr>
                                      <p:to>
                                        <p:strVal val="visible"/>
                                      </p:to>
                                    </p:set>
                                    <p:anim calcmode="lin" valueType="num">
                                      <p:cBhvr>
                                        <p:cTn id="19" dur="500" fill="hold"/>
                                        <p:tgtEl>
                                          <p:spTgt spid="122"/>
                                        </p:tgtEl>
                                        <p:attrNameLst>
                                          <p:attrName>ppt_w</p:attrName>
                                        </p:attrNameLst>
                                      </p:cBhvr>
                                      <p:tavLst>
                                        <p:tav tm="0">
                                          <p:val>
                                            <p:strVal val="4/3*#ppt_w"/>
                                          </p:val>
                                        </p:tav>
                                        <p:tav tm="100000">
                                          <p:val>
                                            <p:strVal val="#ppt_w"/>
                                          </p:val>
                                        </p:tav>
                                      </p:tavLst>
                                    </p:anim>
                                    <p:anim calcmode="lin" valueType="num">
                                      <p:cBhvr>
                                        <p:cTn id="20" dur="500" fill="hold"/>
                                        <p:tgtEl>
                                          <p:spTgt spid="122"/>
                                        </p:tgtEl>
                                        <p:attrNameLst>
                                          <p:attrName>ppt_h</p:attrName>
                                        </p:attrNameLst>
                                      </p:cBhvr>
                                      <p:tavLst>
                                        <p:tav tm="0">
                                          <p:val>
                                            <p:strVal val="4/3*#ppt_h"/>
                                          </p:val>
                                        </p:tav>
                                        <p:tav tm="100000">
                                          <p:val>
                                            <p:strVal val="#ppt_h"/>
                                          </p:val>
                                        </p:tav>
                                      </p:tavLst>
                                    </p:anim>
                                  </p:childTnLst>
                                </p:cTn>
                              </p:par>
                              <p:par>
                                <p:cTn id="21" presetID="23" presetClass="entr" presetSubtype="288" fill="hold" grpId="0" nodeType="withEffect">
                                  <p:stCondLst>
                                    <p:cond delay="400"/>
                                  </p:stCondLst>
                                  <p:childTnLst>
                                    <p:set>
                                      <p:cBhvr>
                                        <p:cTn id="22" dur="1" fill="hold">
                                          <p:stCondLst>
                                            <p:cond delay="0"/>
                                          </p:stCondLst>
                                        </p:cTn>
                                        <p:tgtEl>
                                          <p:spTgt spid="128"/>
                                        </p:tgtEl>
                                        <p:attrNameLst>
                                          <p:attrName>style.visibility</p:attrName>
                                        </p:attrNameLst>
                                      </p:cBhvr>
                                      <p:to>
                                        <p:strVal val="visible"/>
                                      </p:to>
                                    </p:set>
                                    <p:anim calcmode="lin" valueType="num">
                                      <p:cBhvr>
                                        <p:cTn id="23" dur="500" fill="hold"/>
                                        <p:tgtEl>
                                          <p:spTgt spid="128"/>
                                        </p:tgtEl>
                                        <p:attrNameLst>
                                          <p:attrName>ppt_w</p:attrName>
                                        </p:attrNameLst>
                                      </p:cBhvr>
                                      <p:tavLst>
                                        <p:tav tm="0">
                                          <p:val>
                                            <p:strVal val="4/3*#ppt_w"/>
                                          </p:val>
                                        </p:tav>
                                        <p:tav tm="100000">
                                          <p:val>
                                            <p:strVal val="#ppt_w"/>
                                          </p:val>
                                        </p:tav>
                                      </p:tavLst>
                                    </p:anim>
                                    <p:anim calcmode="lin" valueType="num">
                                      <p:cBhvr>
                                        <p:cTn id="24" dur="500" fill="hold"/>
                                        <p:tgtEl>
                                          <p:spTgt spid="128"/>
                                        </p:tgtEl>
                                        <p:attrNameLst>
                                          <p:attrName>ppt_h</p:attrName>
                                        </p:attrNameLst>
                                      </p:cBhvr>
                                      <p:tavLst>
                                        <p:tav tm="0">
                                          <p:val>
                                            <p:strVal val="4/3*#ppt_h"/>
                                          </p:val>
                                        </p:tav>
                                        <p:tav tm="100000">
                                          <p:val>
                                            <p:strVal val="#ppt_h"/>
                                          </p:val>
                                        </p:tav>
                                      </p:tavLst>
                                    </p:anim>
                                  </p:childTnLst>
                                </p:cTn>
                              </p:par>
                              <p:par>
                                <p:cTn id="25" presetID="23" presetClass="entr" presetSubtype="288" fill="hold" grpId="0" nodeType="withEffect">
                                  <p:stCondLst>
                                    <p:cond delay="500"/>
                                  </p:stCondLst>
                                  <p:childTnLst>
                                    <p:set>
                                      <p:cBhvr>
                                        <p:cTn id="26" dur="1" fill="hold">
                                          <p:stCondLst>
                                            <p:cond delay="0"/>
                                          </p:stCondLst>
                                        </p:cTn>
                                        <p:tgtEl>
                                          <p:spTgt spid="135"/>
                                        </p:tgtEl>
                                        <p:attrNameLst>
                                          <p:attrName>style.visibility</p:attrName>
                                        </p:attrNameLst>
                                      </p:cBhvr>
                                      <p:to>
                                        <p:strVal val="visible"/>
                                      </p:to>
                                    </p:set>
                                    <p:anim calcmode="lin" valueType="num">
                                      <p:cBhvr>
                                        <p:cTn id="27" dur="500" fill="hold"/>
                                        <p:tgtEl>
                                          <p:spTgt spid="135"/>
                                        </p:tgtEl>
                                        <p:attrNameLst>
                                          <p:attrName>ppt_w</p:attrName>
                                        </p:attrNameLst>
                                      </p:cBhvr>
                                      <p:tavLst>
                                        <p:tav tm="0">
                                          <p:val>
                                            <p:strVal val="4/3*#ppt_w"/>
                                          </p:val>
                                        </p:tav>
                                        <p:tav tm="100000">
                                          <p:val>
                                            <p:strVal val="#ppt_w"/>
                                          </p:val>
                                        </p:tav>
                                      </p:tavLst>
                                    </p:anim>
                                    <p:anim calcmode="lin" valueType="num">
                                      <p:cBhvr>
                                        <p:cTn id="28" dur="500" fill="hold"/>
                                        <p:tgtEl>
                                          <p:spTgt spid="135"/>
                                        </p:tgtEl>
                                        <p:attrNameLst>
                                          <p:attrName>ppt_h</p:attrName>
                                        </p:attrNameLst>
                                      </p:cBhvr>
                                      <p:tavLst>
                                        <p:tav tm="0">
                                          <p:val>
                                            <p:strVal val="4/3*#ppt_h"/>
                                          </p:val>
                                        </p:tav>
                                        <p:tav tm="100000">
                                          <p:val>
                                            <p:strVal val="#ppt_h"/>
                                          </p:val>
                                        </p:tav>
                                      </p:tavLst>
                                    </p:anim>
                                  </p:childTnLst>
                                </p:cTn>
                              </p:par>
                              <p:par>
                                <p:cTn id="29" presetID="23" presetClass="entr" presetSubtype="288" fill="hold" grpId="0" nodeType="withEffect">
                                  <p:stCondLst>
                                    <p:cond delay="600"/>
                                  </p:stCondLst>
                                  <p:childTnLst>
                                    <p:set>
                                      <p:cBhvr>
                                        <p:cTn id="30" dur="1" fill="hold">
                                          <p:stCondLst>
                                            <p:cond delay="0"/>
                                          </p:stCondLst>
                                        </p:cTn>
                                        <p:tgtEl>
                                          <p:spTgt spid="136"/>
                                        </p:tgtEl>
                                        <p:attrNameLst>
                                          <p:attrName>style.visibility</p:attrName>
                                        </p:attrNameLst>
                                      </p:cBhvr>
                                      <p:to>
                                        <p:strVal val="visible"/>
                                      </p:to>
                                    </p:set>
                                    <p:anim calcmode="lin" valueType="num">
                                      <p:cBhvr>
                                        <p:cTn id="31" dur="500" fill="hold"/>
                                        <p:tgtEl>
                                          <p:spTgt spid="136"/>
                                        </p:tgtEl>
                                        <p:attrNameLst>
                                          <p:attrName>ppt_w</p:attrName>
                                        </p:attrNameLst>
                                      </p:cBhvr>
                                      <p:tavLst>
                                        <p:tav tm="0">
                                          <p:val>
                                            <p:strVal val="4/3*#ppt_w"/>
                                          </p:val>
                                        </p:tav>
                                        <p:tav tm="100000">
                                          <p:val>
                                            <p:strVal val="#ppt_w"/>
                                          </p:val>
                                        </p:tav>
                                      </p:tavLst>
                                    </p:anim>
                                    <p:anim calcmode="lin" valueType="num">
                                      <p:cBhvr>
                                        <p:cTn id="32" dur="500" fill="hold"/>
                                        <p:tgtEl>
                                          <p:spTgt spid="136"/>
                                        </p:tgtEl>
                                        <p:attrNameLst>
                                          <p:attrName>ppt_h</p:attrName>
                                        </p:attrNameLst>
                                      </p:cBhvr>
                                      <p:tavLst>
                                        <p:tav tm="0">
                                          <p:val>
                                            <p:strVal val="4/3*#ppt_h"/>
                                          </p:val>
                                        </p:tav>
                                        <p:tav tm="100000">
                                          <p:val>
                                            <p:strVal val="#ppt_h"/>
                                          </p:val>
                                        </p:tav>
                                      </p:tavLst>
                                    </p:anim>
                                  </p:childTnLst>
                                </p:cTn>
                              </p:par>
                              <p:par>
                                <p:cTn id="33" presetID="23" presetClass="entr" presetSubtype="288" fill="hold" grpId="0" nodeType="withEffect">
                                  <p:stCondLst>
                                    <p:cond delay="700"/>
                                  </p:stCondLst>
                                  <p:childTnLst>
                                    <p:set>
                                      <p:cBhvr>
                                        <p:cTn id="34" dur="1" fill="hold">
                                          <p:stCondLst>
                                            <p:cond delay="0"/>
                                          </p:stCondLst>
                                        </p:cTn>
                                        <p:tgtEl>
                                          <p:spTgt spid="131"/>
                                        </p:tgtEl>
                                        <p:attrNameLst>
                                          <p:attrName>style.visibility</p:attrName>
                                        </p:attrNameLst>
                                      </p:cBhvr>
                                      <p:to>
                                        <p:strVal val="visible"/>
                                      </p:to>
                                    </p:set>
                                    <p:anim calcmode="lin" valueType="num">
                                      <p:cBhvr>
                                        <p:cTn id="35" dur="500" fill="hold"/>
                                        <p:tgtEl>
                                          <p:spTgt spid="131"/>
                                        </p:tgtEl>
                                        <p:attrNameLst>
                                          <p:attrName>ppt_w</p:attrName>
                                        </p:attrNameLst>
                                      </p:cBhvr>
                                      <p:tavLst>
                                        <p:tav tm="0">
                                          <p:val>
                                            <p:strVal val="4/3*#ppt_w"/>
                                          </p:val>
                                        </p:tav>
                                        <p:tav tm="100000">
                                          <p:val>
                                            <p:strVal val="#ppt_w"/>
                                          </p:val>
                                        </p:tav>
                                      </p:tavLst>
                                    </p:anim>
                                    <p:anim calcmode="lin" valueType="num">
                                      <p:cBhvr>
                                        <p:cTn id="36" dur="500" fill="hold"/>
                                        <p:tgtEl>
                                          <p:spTgt spid="131"/>
                                        </p:tgtEl>
                                        <p:attrNameLst>
                                          <p:attrName>ppt_h</p:attrName>
                                        </p:attrNameLst>
                                      </p:cBhvr>
                                      <p:tavLst>
                                        <p:tav tm="0">
                                          <p:val>
                                            <p:strVal val="4/3*#ppt_h"/>
                                          </p:val>
                                        </p:tav>
                                        <p:tav tm="100000">
                                          <p:val>
                                            <p:strVal val="#ppt_h"/>
                                          </p:val>
                                        </p:tav>
                                      </p:tavLst>
                                    </p:anim>
                                  </p:childTnLst>
                                </p:cTn>
                              </p:par>
                              <p:par>
                                <p:cTn id="37" presetID="23" presetClass="entr" presetSubtype="288" fill="hold" grpId="0" nodeType="withEffect">
                                  <p:stCondLst>
                                    <p:cond delay="800"/>
                                  </p:stCondLst>
                                  <p:childTnLst>
                                    <p:set>
                                      <p:cBhvr>
                                        <p:cTn id="38" dur="1" fill="hold">
                                          <p:stCondLst>
                                            <p:cond delay="0"/>
                                          </p:stCondLst>
                                        </p:cTn>
                                        <p:tgtEl>
                                          <p:spTgt spid="118"/>
                                        </p:tgtEl>
                                        <p:attrNameLst>
                                          <p:attrName>style.visibility</p:attrName>
                                        </p:attrNameLst>
                                      </p:cBhvr>
                                      <p:to>
                                        <p:strVal val="visible"/>
                                      </p:to>
                                    </p:set>
                                    <p:anim calcmode="lin" valueType="num">
                                      <p:cBhvr>
                                        <p:cTn id="39" dur="500" fill="hold"/>
                                        <p:tgtEl>
                                          <p:spTgt spid="118"/>
                                        </p:tgtEl>
                                        <p:attrNameLst>
                                          <p:attrName>ppt_w</p:attrName>
                                        </p:attrNameLst>
                                      </p:cBhvr>
                                      <p:tavLst>
                                        <p:tav tm="0">
                                          <p:val>
                                            <p:strVal val="4/3*#ppt_w"/>
                                          </p:val>
                                        </p:tav>
                                        <p:tav tm="100000">
                                          <p:val>
                                            <p:strVal val="#ppt_w"/>
                                          </p:val>
                                        </p:tav>
                                      </p:tavLst>
                                    </p:anim>
                                    <p:anim calcmode="lin" valueType="num">
                                      <p:cBhvr>
                                        <p:cTn id="40" dur="500" fill="hold"/>
                                        <p:tgtEl>
                                          <p:spTgt spid="118"/>
                                        </p:tgtEl>
                                        <p:attrNameLst>
                                          <p:attrName>ppt_h</p:attrName>
                                        </p:attrNameLst>
                                      </p:cBhvr>
                                      <p:tavLst>
                                        <p:tav tm="0">
                                          <p:val>
                                            <p:strVal val="4/3*#ppt_h"/>
                                          </p:val>
                                        </p:tav>
                                        <p:tav tm="100000">
                                          <p:val>
                                            <p:strVal val="#ppt_h"/>
                                          </p:val>
                                        </p:tav>
                                      </p:tavLst>
                                    </p:anim>
                                  </p:childTnLst>
                                </p:cTn>
                              </p:par>
                              <p:par>
                                <p:cTn id="41" presetID="23" presetClass="entr" presetSubtype="288" fill="hold" grpId="0" nodeType="withEffect">
                                  <p:stCondLst>
                                    <p:cond delay="900"/>
                                  </p:stCondLst>
                                  <p:childTnLst>
                                    <p:set>
                                      <p:cBhvr>
                                        <p:cTn id="42" dur="1" fill="hold">
                                          <p:stCondLst>
                                            <p:cond delay="0"/>
                                          </p:stCondLst>
                                        </p:cTn>
                                        <p:tgtEl>
                                          <p:spTgt spid="116"/>
                                        </p:tgtEl>
                                        <p:attrNameLst>
                                          <p:attrName>style.visibility</p:attrName>
                                        </p:attrNameLst>
                                      </p:cBhvr>
                                      <p:to>
                                        <p:strVal val="visible"/>
                                      </p:to>
                                    </p:set>
                                    <p:anim calcmode="lin" valueType="num">
                                      <p:cBhvr>
                                        <p:cTn id="43" dur="500" fill="hold"/>
                                        <p:tgtEl>
                                          <p:spTgt spid="116"/>
                                        </p:tgtEl>
                                        <p:attrNameLst>
                                          <p:attrName>ppt_w</p:attrName>
                                        </p:attrNameLst>
                                      </p:cBhvr>
                                      <p:tavLst>
                                        <p:tav tm="0">
                                          <p:val>
                                            <p:strVal val="4/3*#ppt_w"/>
                                          </p:val>
                                        </p:tav>
                                        <p:tav tm="100000">
                                          <p:val>
                                            <p:strVal val="#ppt_w"/>
                                          </p:val>
                                        </p:tav>
                                      </p:tavLst>
                                    </p:anim>
                                    <p:anim calcmode="lin" valueType="num">
                                      <p:cBhvr>
                                        <p:cTn id="44" dur="500" fill="hold"/>
                                        <p:tgtEl>
                                          <p:spTgt spid="116"/>
                                        </p:tgtEl>
                                        <p:attrNameLst>
                                          <p:attrName>ppt_h</p:attrName>
                                        </p:attrNameLst>
                                      </p:cBhvr>
                                      <p:tavLst>
                                        <p:tav tm="0">
                                          <p:val>
                                            <p:strVal val="4/3*#ppt_h"/>
                                          </p:val>
                                        </p:tav>
                                        <p:tav tm="100000">
                                          <p:val>
                                            <p:strVal val="#ppt_h"/>
                                          </p:val>
                                        </p:tav>
                                      </p:tavLst>
                                    </p:anim>
                                  </p:childTnLst>
                                </p:cTn>
                              </p:par>
                              <p:par>
                                <p:cTn id="45" presetID="23" presetClass="entr" presetSubtype="288" fill="hold" grpId="0" nodeType="withEffect">
                                  <p:stCondLst>
                                    <p:cond delay="1000"/>
                                  </p:stCondLst>
                                  <p:childTnLst>
                                    <p:set>
                                      <p:cBhvr>
                                        <p:cTn id="46" dur="1" fill="hold">
                                          <p:stCondLst>
                                            <p:cond delay="0"/>
                                          </p:stCondLst>
                                        </p:cTn>
                                        <p:tgtEl>
                                          <p:spTgt spid="115"/>
                                        </p:tgtEl>
                                        <p:attrNameLst>
                                          <p:attrName>style.visibility</p:attrName>
                                        </p:attrNameLst>
                                      </p:cBhvr>
                                      <p:to>
                                        <p:strVal val="visible"/>
                                      </p:to>
                                    </p:set>
                                    <p:anim calcmode="lin" valueType="num">
                                      <p:cBhvr>
                                        <p:cTn id="47" dur="500" fill="hold"/>
                                        <p:tgtEl>
                                          <p:spTgt spid="115"/>
                                        </p:tgtEl>
                                        <p:attrNameLst>
                                          <p:attrName>ppt_w</p:attrName>
                                        </p:attrNameLst>
                                      </p:cBhvr>
                                      <p:tavLst>
                                        <p:tav tm="0">
                                          <p:val>
                                            <p:strVal val="4/3*#ppt_w"/>
                                          </p:val>
                                        </p:tav>
                                        <p:tav tm="100000">
                                          <p:val>
                                            <p:strVal val="#ppt_w"/>
                                          </p:val>
                                        </p:tav>
                                      </p:tavLst>
                                    </p:anim>
                                    <p:anim calcmode="lin" valueType="num">
                                      <p:cBhvr>
                                        <p:cTn id="48" dur="500" fill="hold"/>
                                        <p:tgtEl>
                                          <p:spTgt spid="115"/>
                                        </p:tgtEl>
                                        <p:attrNameLst>
                                          <p:attrName>ppt_h</p:attrName>
                                        </p:attrNameLst>
                                      </p:cBhvr>
                                      <p:tavLst>
                                        <p:tav tm="0">
                                          <p:val>
                                            <p:strVal val="4/3*#ppt_h"/>
                                          </p:val>
                                        </p:tav>
                                        <p:tav tm="100000">
                                          <p:val>
                                            <p:strVal val="#ppt_h"/>
                                          </p:val>
                                        </p:tav>
                                      </p:tavLst>
                                    </p:anim>
                                  </p:childTnLst>
                                </p:cTn>
                              </p:par>
                              <p:par>
                                <p:cTn id="49" presetID="23" presetClass="entr" presetSubtype="288" fill="hold" grpId="0" nodeType="withEffect">
                                  <p:stCondLst>
                                    <p:cond delay="1100"/>
                                  </p:stCondLst>
                                  <p:childTnLst>
                                    <p:set>
                                      <p:cBhvr>
                                        <p:cTn id="50" dur="1" fill="hold">
                                          <p:stCondLst>
                                            <p:cond delay="0"/>
                                          </p:stCondLst>
                                        </p:cTn>
                                        <p:tgtEl>
                                          <p:spTgt spid="127"/>
                                        </p:tgtEl>
                                        <p:attrNameLst>
                                          <p:attrName>style.visibility</p:attrName>
                                        </p:attrNameLst>
                                      </p:cBhvr>
                                      <p:to>
                                        <p:strVal val="visible"/>
                                      </p:to>
                                    </p:set>
                                    <p:anim calcmode="lin" valueType="num">
                                      <p:cBhvr>
                                        <p:cTn id="51" dur="500" fill="hold"/>
                                        <p:tgtEl>
                                          <p:spTgt spid="127"/>
                                        </p:tgtEl>
                                        <p:attrNameLst>
                                          <p:attrName>ppt_w</p:attrName>
                                        </p:attrNameLst>
                                      </p:cBhvr>
                                      <p:tavLst>
                                        <p:tav tm="0">
                                          <p:val>
                                            <p:strVal val="4/3*#ppt_w"/>
                                          </p:val>
                                        </p:tav>
                                        <p:tav tm="100000">
                                          <p:val>
                                            <p:strVal val="#ppt_w"/>
                                          </p:val>
                                        </p:tav>
                                      </p:tavLst>
                                    </p:anim>
                                    <p:anim calcmode="lin" valueType="num">
                                      <p:cBhvr>
                                        <p:cTn id="52" dur="500" fill="hold"/>
                                        <p:tgtEl>
                                          <p:spTgt spid="127"/>
                                        </p:tgtEl>
                                        <p:attrNameLst>
                                          <p:attrName>ppt_h</p:attrName>
                                        </p:attrNameLst>
                                      </p:cBhvr>
                                      <p:tavLst>
                                        <p:tav tm="0">
                                          <p:val>
                                            <p:strVal val="4/3*#ppt_h"/>
                                          </p:val>
                                        </p:tav>
                                        <p:tav tm="100000">
                                          <p:val>
                                            <p:strVal val="#ppt_h"/>
                                          </p:val>
                                        </p:tav>
                                      </p:tavLst>
                                    </p:anim>
                                  </p:childTnLst>
                                </p:cTn>
                              </p:par>
                              <p:par>
                                <p:cTn id="53" presetID="23" presetClass="entr" presetSubtype="288" fill="hold" grpId="0" nodeType="withEffect">
                                  <p:stCondLst>
                                    <p:cond delay="1200"/>
                                  </p:stCondLst>
                                  <p:childTnLst>
                                    <p:set>
                                      <p:cBhvr>
                                        <p:cTn id="54" dur="1" fill="hold">
                                          <p:stCondLst>
                                            <p:cond delay="0"/>
                                          </p:stCondLst>
                                        </p:cTn>
                                        <p:tgtEl>
                                          <p:spTgt spid="133"/>
                                        </p:tgtEl>
                                        <p:attrNameLst>
                                          <p:attrName>style.visibility</p:attrName>
                                        </p:attrNameLst>
                                      </p:cBhvr>
                                      <p:to>
                                        <p:strVal val="visible"/>
                                      </p:to>
                                    </p:set>
                                    <p:anim calcmode="lin" valueType="num">
                                      <p:cBhvr>
                                        <p:cTn id="55" dur="500" fill="hold"/>
                                        <p:tgtEl>
                                          <p:spTgt spid="133"/>
                                        </p:tgtEl>
                                        <p:attrNameLst>
                                          <p:attrName>ppt_w</p:attrName>
                                        </p:attrNameLst>
                                      </p:cBhvr>
                                      <p:tavLst>
                                        <p:tav tm="0">
                                          <p:val>
                                            <p:strVal val="4/3*#ppt_w"/>
                                          </p:val>
                                        </p:tav>
                                        <p:tav tm="100000">
                                          <p:val>
                                            <p:strVal val="#ppt_w"/>
                                          </p:val>
                                        </p:tav>
                                      </p:tavLst>
                                    </p:anim>
                                    <p:anim calcmode="lin" valueType="num">
                                      <p:cBhvr>
                                        <p:cTn id="56" dur="500" fill="hold"/>
                                        <p:tgtEl>
                                          <p:spTgt spid="133"/>
                                        </p:tgtEl>
                                        <p:attrNameLst>
                                          <p:attrName>ppt_h</p:attrName>
                                        </p:attrNameLst>
                                      </p:cBhvr>
                                      <p:tavLst>
                                        <p:tav tm="0">
                                          <p:val>
                                            <p:strVal val="4/3*#ppt_h"/>
                                          </p:val>
                                        </p:tav>
                                        <p:tav tm="100000">
                                          <p:val>
                                            <p:strVal val="#ppt_h"/>
                                          </p:val>
                                        </p:tav>
                                      </p:tavLst>
                                    </p:anim>
                                  </p:childTnLst>
                                </p:cTn>
                              </p:par>
                              <p:par>
                                <p:cTn id="57" presetID="23" presetClass="entr" presetSubtype="288" fill="hold" grpId="0" nodeType="withEffect">
                                  <p:stCondLst>
                                    <p:cond delay="1300"/>
                                  </p:stCondLst>
                                  <p:childTnLst>
                                    <p:set>
                                      <p:cBhvr>
                                        <p:cTn id="58" dur="1" fill="hold">
                                          <p:stCondLst>
                                            <p:cond delay="0"/>
                                          </p:stCondLst>
                                        </p:cTn>
                                        <p:tgtEl>
                                          <p:spTgt spid="139"/>
                                        </p:tgtEl>
                                        <p:attrNameLst>
                                          <p:attrName>style.visibility</p:attrName>
                                        </p:attrNameLst>
                                      </p:cBhvr>
                                      <p:to>
                                        <p:strVal val="visible"/>
                                      </p:to>
                                    </p:set>
                                    <p:anim calcmode="lin" valueType="num">
                                      <p:cBhvr>
                                        <p:cTn id="59" dur="500" fill="hold"/>
                                        <p:tgtEl>
                                          <p:spTgt spid="139"/>
                                        </p:tgtEl>
                                        <p:attrNameLst>
                                          <p:attrName>ppt_w</p:attrName>
                                        </p:attrNameLst>
                                      </p:cBhvr>
                                      <p:tavLst>
                                        <p:tav tm="0">
                                          <p:val>
                                            <p:strVal val="4/3*#ppt_w"/>
                                          </p:val>
                                        </p:tav>
                                        <p:tav tm="100000">
                                          <p:val>
                                            <p:strVal val="#ppt_w"/>
                                          </p:val>
                                        </p:tav>
                                      </p:tavLst>
                                    </p:anim>
                                    <p:anim calcmode="lin" valueType="num">
                                      <p:cBhvr>
                                        <p:cTn id="60" dur="500" fill="hold"/>
                                        <p:tgtEl>
                                          <p:spTgt spid="139"/>
                                        </p:tgtEl>
                                        <p:attrNameLst>
                                          <p:attrName>ppt_h</p:attrName>
                                        </p:attrNameLst>
                                      </p:cBhvr>
                                      <p:tavLst>
                                        <p:tav tm="0">
                                          <p:val>
                                            <p:strVal val="4/3*#ppt_h"/>
                                          </p:val>
                                        </p:tav>
                                        <p:tav tm="100000">
                                          <p:val>
                                            <p:strVal val="#ppt_h"/>
                                          </p:val>
                                        </p:tav>
                                      </p:tavLst>
                                    </p:anim>
                                  </p:childTnLst>
                                </p:cTn>
                              </p:par>
                              <p:par>
                                <p:cTn id="61" presetID="23" presetClass="entr" presetSubtype="288" fill="hold" grpId="0" nodeType="withEffect">
                                  <p:stCondLst>
                                    <p:cond delay="1400"/>
                                  </p:stCondLst>
                                  <p:childTnLst>
                                    <p:set>
                                      <p:cBhvr>
                                        <p:cTn id="62" dur="1" fill="hold">
                                          <p:stCondLst>
                                            <p:cond delay="0"/>
                                          </p:stCondLst>
                                        </p:cTn>
                                        <p:tgtEl>
                                          <p:spTgt spid="126"/>
                                        </p:tgtEl>
                                        <p:attrNameLst>
                                          <p:attrName>style.visibility</p:attrName>
                                        </p:attrNameLst>
                                      </p:cBhvr>
                                      <p:to>
                                        <p:strVal val="visible"/>
                                      </p:to>
                                    </p:set>
                                    <p:anim calcmode="lin" valueType="num">
                                      <p:cBhvr>
                                        <p:cTn id="63" dur="500" fill="hold"/>
                                        <p:tgtEl>
                                          <p:spTgt spid="126"/>
                                        </p:tgtEl>
                                        <p:attrNameLst>
                                          <p:attrName>ppt_w</p:attrName>
                                        </p:attrNameLst>
                                      </p:cBhvr>
                                      <p:tavLst>
                                        <p:tav tm="0">
                                          <p:val>
                                            <p:strVal val="4/3*#ppt_w"/>
                                          </p:val>
                                        </p:tav>
                                        <p:tav tm="100000">
                                          <p:val>
                                            <p:strVal val="#ppt_w"/>
                                          </p:val>
                                        </p:tav>
                                      </p:tavLst>
                                    </p:anim>
                                    <p:anim calcmode="lin" valueType="num">
                                      <p:cBhvr>
                                        <p:cTn id="64" dur="500" fill="hold"/>
                                        <p:tgtEl>
                                          <p:spTgt spid="126"/>
                                        </p:tgtEl>
                                        <p:attrNameLst>
                                          <p:attrName>ppt_h</p:attrName>
                                        </p:attrNameLst>
                                      </p:cBhvr>
                                      <p:tavLst>
                                        <p:tav tm="0">
                                          <p:val>
                                            <p:strVal val="4/3*#ppt_h"/>
                                          </p:val>
                                        </p:tav>
                                        <p:tav tm="100000">
                                          <p:val>
                                            <p:strVal val="#ppt_h"/>
                                          </p:val>
                                        </p:tav>
                                      </p:tavLst>
                                    </p:anim>
                                  </p:childTnLst>
                                </p:cTn>
                              </p:par>
                              <p:par>
                                <p:cTn id="65" presetID="23" presetClass="entr" presetSubtype="288" fill="hold" grpId="0" nodeType="withEffect">
                                  <p:stCondLst>
                                    <p:cond delay="1500"/>
                                  </p:stCondLst>
                                  <p:childTnLst>
                                    <p:set>
                                      <p:cBhvr>
                                        <p:cTn id="66" dur="1" fill="hold">
                                          <p:stCondLst>
                                            <p:cond delay="0"/>
                                          </p:stCondLst>
                                        </p:cTn>
                                        <p:tgtEl>
                                          <p:spTgt spid="120"/>
                                        </p:tgtEl>
                                        <p:attrNameLst>
                                          <p:attrName>style.visibility</p:attrName>
                                        </p:attrNameLst>
                                      </p:cBhvr>
                                      <p:to>
                                        <p:strVal val="visible"/>
                                      </p:to>
                                    </p:set>
                                    <p:anim calcmode="lin" valueType="num">
                                      <p:cBhvr>
                                        <p:cTn id="67" dur="500" fill="hold"/>
                                        <p:tgtEl>
                                          <p:spTgt spid="120"/>
                                        </p:tgtEl>
                                        <p:attrNameLst>
                                          <p:attrName>ppt_w</p:attrName>
                                        </p:attrNameLst>
                                      </p:cBhvr>
                                      <p:tavLst>
                                        <p:tav tm="0">
                                          <p:val>
                                            <p:strVal val="4/3*#ppt_w"/>
                                          </p:val>
                                        </p:tav>
                                        <p:tav tm="100000">
                                          <p:val>
                                            <p:strVal val="#ppt_w"/>
                                          </p:val>
                                        </p:tav>
                                      </p:tavLst>
                                    </p:anim>
                                    <p:anim calcmode="lin" valueType="num">
                                      <p:cBhvr>
                                        <p:cTn id="68" dur="500" fill="hold"/>
                                        <p:tgtEl>
                                          <p:spTgt spid="120"/>
                                        </p:tgtEl>
                                        <p:attrNameLst>
                                          <p:attrName>ppt_h</p:attrName>
                                        </p:attrNameLst>
                                      </p:cBhvr>
                                      <p:tavLst>
                                        <p:tav tm="0">
                                          <p:val>
                                            <p:strVal val="4/3*#ppt_h"/>
                                          </p:val>
                                        </p:tav>
                                        <p:tav tm="100000">
                                          <p:val>
                                            <p:strVal val="#ppt_h"/>
                                          </p:val>
                                        </p:tav>
                                      </p:tavLst>
                                    </p:anim>
                                  </p:childTnLst>
                                </p:cTn>
                              </p:par>
                              <p:par>
                                <p:cTn id="69" presetID="23" presetClass="entr" presetSubtype="288" fill="hold" grpId="0" nodeType="withEffect">
                                  <p:stCondLst>
                                    <p:cond delay="1600"/>
                                  </p:stCondLst>
                                  <p:childTnLst>
                                    <p:set>
                                      <p:cBhvr>
                                        <p:cTn id="70" dur="1" fill="hold">
                                          <p:stCondLst>
                                            <p:cond delay="0"/>
                                          </p:stCondLst>
                                        </p:cTn>
                                        <p:tgtEl>
                                          <p:spTgt spid="119"/>
                                        </p:tgtEl>
                                        <p:attrNameLst>
                                          <p:attrName>style.visibility</p:attrName>
                                        </p:attrNameLst>
                                      </p:cBhvr>
                                      <p:to>
                                        <p:strVal val="visible"/>
                                      </p:to>
                                    </p:set>
                                    <p:anim calcmode="lin" valueType="num">
                                      <p:cBhvr>
                                        <p:cTn id="71" dur="500" fill="hold"/>
                                        <p:tgtEl>
                                          <p:spTgt spid="119"/>
                                        </p:tgtEl>
                                        <p:attrNameLst>
                                          <p:attrName>ppt_w</p:attrName>
                                        </p:attrNameLst>
                                      </p:cBhvr>
                                      <p:tavLst>
                                        <p:tav tm="0">
                                          <p:val>
                                            <p:strVal val="4/3*#ppt_w"/>
                                          </p:val>
                                        </p:tav>
                                        <p:tav tm="100000">
                                          <p:val>
                                            <p:strVal val="#ppt_w"/>
                                          </p:val>
                                        </p:tav>
                                      </p:tavLst>
                                    </p:anim>
                                    <p:anim calcmode="lin" valueType="num">
                                      <p:cBhvr>
                                        <p:cTn id="72" dur="500" fill="hold"/>
                                        <p:tgtEl>
                                          <p:spTgt spid="119"/>
                                        </p:tgtEl>
                                        <p:attrNameLst>
                                          <p:attrName>ppt_h</p:attrName>
                                        </p:attrNameLst>
                                      </p:cBhvr>
                                      <p:tavLst>
                                        <p:tav tm="0">
                                          <p:val>
                                            <p:strVal val="4/3*#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 grpId="0" animBg="1"/>
      <p:bldP spid="116" grpId="0" animBg="1"/>
      <p:bldP spid="118" grpId="0" animBg="1"/>
      <p:bldP spid="119" grpId="0" animBg="1"/>
      <p:bldP spid="120" grpId="0" animBg="1"/>
      <p:bldP spid="122" grpId="0" animBg="1"/>
      <p:bldP spid="123" grpId="0" animBg="1"/>
      <p:bldP spid="124" grpId="0" animBg="1"/>
      <p:bldP spid="126" grpId="0" animBg="1"/>
      <p:bldP spid="127" grpId="0" animBg="1"/>
      <p:bldP spid="128" grpId="0" animBg="1"/>
      <p:bldP spid="130" grpId="0" animBg="1"/>
      <p:bldP spid="131" grpId="0" animBg="1"/>
      <p:bldP spid="133" grpId="0" animBg="1"/>
      <p:bldP spid="135" grpId="0" animBg="1"/>
      <p:bldP spid="136" grpId="0" animBg="1"/>
      <p:bldP spid="139" grpId="0" animBg="1"/>
    </p:bldLst>
  </p:timing>
  <p:extLst>
    <p:ext uri="{DCECCB84-F9BA-43D5-87BE-67443E8EF086}">
      <p15:sldGuideLst xmlns:p15="http://schemas.microsoft.com/office/powerpoint/2012/main">
        <p15:guide id="4" orient="horz" pos="4320">
          <p15:clr>
            <a:srgbClr val="FBAE40"/>
          </p15:clr>
        </p15:guide>
        <p15:guide id="5" pos="7681">
          <p15:clr>
            <a:srgbClr val="FBAE4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showMasterSp="0" userDrawn="1">
  <p:cSld name="1_Custom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B11D6E6F-1A6B-45CF-B9D7-D9761B246E47}"/>
              </a:ext>
            </a:extLst>
          </p:cNvPr>
          <p:cNvSpPr>
            <a:spLocks noGrp="1"/>
          </p:cNvSpPr>
          <p:nvPr>
            <p:ph type="pic" sz="quarter" idx="40"/>
          </p:nvPr>
        </p:nvSpPr>
        <p:spPr>
          <a:xfrm>
            <a:off x="2849530" y="2154704"/>
            <a:ext cx="2860058" cy="2677547"/>
          </a:xfrm>
          <a:custGeom>
            <a:avLst/>
            <a:gdLst>
              <a:gd name="connsiteX0" fmla="*/ 0 w 5720861"/>
              <a:gd name="connsiteY0" fmla="*/ 0 h 7127631"/>
              <a:gd name="connsiteX1" fmla="*/ 5720861 w 5720861"/>
              <a:gd name="connsiteY1" fmla="*/ 0 h 7127631"/>
              <a:gd name="connsiteX2" fmla="*/ 5720861 w 5720861"/>
              <a:gd name="connsiteY2" fmla="*/ 7127631 h 7127631"/>
              <a:gd name="connsiteX3" fmla="*/ 0 w 5720861"/>
              <a:gd name="connsiteY3" fmla="*/ 7127631 h 7127631"/>
            </a:gdLst>
            <a:ahLst/>
            <a:cxnLst>
              <a:cxn ang="0">
                <a:pos x="connsiteX0" y="connsiteY0"/>
              </a:cxn>
              <a:cxn ang="0">
                <a:pos x="connsiteX1" y="connsiteY1"/>
              </a:cxn>
              <a:cxn ang="0">
                <a:pos x="connsiteX2" y="connsiteY2"/>
              </a:cxn>
              <a:cxn ang="0">
                <a:pos x="connsiteX3" y="connsiteY3"/>
              </a:cxn>
            </a:cxnLst>
            <a:rect l="l" t="t" r="r" b="b"/>
            <a:pathLst>
              <a:path w="5720861" h="7127631">
                <a:moveTo>
                  <a:pt x="0" y="0"/>
                </a:moveTo>
                <a:lnTo>
                  <a:pt x="5720861" y="0"/>
                </a:lnTo>
                <a:lnTo>
                  <a:pt x="5720861" y="7127631"/>
                </a:lnTo>
                <a:lnTo>
                  <a:pt x="0" y="7127631"/>
                </a:lnTo>
                <a:close/>
              </a:path>
            </a:pathLst>
          </a:custGeom>
          <a:pattFill prst="pct60">
            <a:fgClr>
              <a:srgbClr val="FFFFFF"/>
            </a:fgClr>
            <a:bgClr>
              <a:srgbClr val="E6E9EE"/>
            </a:bgClr>
          </a:pattFill>
        </p:spPr>
        <p:txBody>
          <a:bodyPr anchor="ctr"/>
          <a:lstStyle>
            <a:lvl1pPr>
              <a:defRPr lang="en-US"/>
            </a:lvl1pPr>
          </a:lstStyle>
          <a:p>
            <a:pPr lvl="0"/>
            <a:endParaRPr lang="en-US"/>
          </a:p>
        </p:txBody>
      </p:sp>
    </p:spTree>
    <p:extLst>
      <p:ext uri="{BB962C8B-B14F-4D97-AF65-F5344CB8AC3E}">
        <p14:creationId xmlns:p14="http://schemas.microsoft.com/office/powerpoint/2010/main" val="360560041"/>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showMasterSp="0" userDrawn="1">
  <p:cSld name="2_Custom Layout">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F73DD1C2-C46F-4111-8691-AF13BE6E39C6}"/>
              </a:ext>
            </a:extLst>
          </p:cNvPr>
          <p:cNvSpPr>
            <a:spLocks noGrp="1"/>
          </p:cNvSpPr>
          <p:nvPr>
            <p:ph type="pic" sz="quarter" idx="41"/>
          </p:nvPr>
        </p:nvSpPr>
        <p:spPr>
          <a:xfrm>
            <a:off x="6090971" y="2434679"/>
            <a:ext cx="2860058" cy="2677547"/>
          </a:xfrm>
          <a:custGeom>
            <a:avLst/>
            <a:gdLst>
              <a:gd name="connsiteX0" fmla="*/ 0 w 5720861"/>
              <a:gd name="connsiteY0" fmla="*/ 0 h 7127631"/>
              <a:gd name="connsiteX1" fmla="*/ 5720861 w 5720861"/>
              <a:gd name="connsiteY1" fmla="*/ 0 h 7127631"/>
              <a:gd name="connsiteX2" fmla="*/ 5720861 w 5720861"/>
              <a:gd name="connsiteY2" fmla="*/ 7127631 h 7127631"/>
              <a:gd name="connsiteX3" fmla="*/ 0 w 5720861"/>
              <a:gd name="connsiteY3" fmla="*/ 7127631 h 7127631"/>
            </a:gdLst>
            <a:ahLst/>
            <a:cxnLst>
              <a:cxn ang="0">
                <a:pos x="connsiteX0" y="connsiteY0"/>
              </a:cxn>
              <a:cxn ang="0">
                <a:pos x="connsiteX1" y="connsiteY1"/>
              </a:cxn>
              <a:cxn ang="0">
                <a:pos x="connsiteX2" y="connsiteY2"/>
              </a:cxn>
              <a:cxn ang="0">
                <a:pos x="connsiteX3" y="connsiteY3"/>
              </a:cxn>
            </a:cxnLst>
            <a:rect l="l" t="t" r="r" b="b"/>
            <a:pathLst>
              <a:path w="5720861" h="7127631">
                <a:moveTo>
                  <a:pt x="0" y="0"/>
                </a:moveTo>
                <a:lnTo>
                  <a:pt x="5720861" y="0"/>
                </a:lnTo>
                <a:lnTo>
                  <a:pt x="5720861" y="7127631"/>
                </a:lnTo>
                <a:lnTo>
                  <a:pt x="0" y="7127631"/>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5" name="Picture Placeholder 4">
            <a:extLst>
              <a:ext uri="{FF2B5EF4-FFF2-40B4-BE49-F238E27FC236}">
                <a16:creationId xmlns:a16="http://schemas.microsoft.com/office/drawing/2014/main" id="{B11D6E6F-1A6B-45CF-B9D7-D9761B246E47}"/>
              </a:ext>
            </a:extLst>
          </p:cNvPr>
          <p:cNvSpPr>
            <a:spLocks noGrp="1"/>
          </p:cNvSpPr>
          <p:nvPr>
            <p:ph type="pic" sz="quarter" idx="40"/>
          </p:nvPr>
        </p:nvSpPr>
        <p:spPr>
          <a:xfrm>
            <a:off x="463411" y="2434679"/>
            <a:ext cx="2860058" cy="2677547"/>
          </a:xfrm>
          <a:custGeom>
            <a:avLst/>
            <a:gdLst>
              <a:gd name="connsiteX0" fmla="*/ 0 w 5720861"/>
              <a:gd name="connsiteY0" fmla="*/ 0 h 7127631"/>
              <a:gd name="connsiteX1" fmla="*/ 5720861 w 5720861"/>
              <a:gd name="connsiteY1" fmla="*/ 0 h 7127631"/>
              <a:gd name="connsiteX2" fmla="*/ 5720861 w 5720861"/>
              <a:gd name="connsiteY2" fmla="*/ 7127631 h 7127631"/>
              <a:gd name="connsiteX3" fmla="*/ 0 w 5720861"/>
              <a:gd name="connsiteY3" fmla="*/ 7127631 h 7127631"/>
            </a:gdLst>
            <a:ahLst/>
            <a:cxnLst>
              <a:cxn ang="0">
                <a:pos x="connsiteX0" y="connsiteY0"/>
              </a:cxn>
              <a:cxn ang="0">
                <a:pos x="connsiteX1" y="connsiteY1"/>
              </a:cxn>
              <a:cxn ang="0">
                <a:pos x="connsiteX2" y="connsiteY2"/>
              </a:cxn>
              <a:cxn ang="0">
                <a:pos x="connsiteX3" y="connsiteY3"/>
              </a:cxn>
            </a:cxnLst>
            <a:rect l="l" t="t" r="r" b="b"/>
            <a:pathLst>
              <a:path w="5720861" h="7127631">
                <a:moveTo>
                  <a:pt x="0" y="0"/>
                </a:moveTo>
                <a:lnTo>
                  <a:pt x="5720861" y="0"/>
                </a:lnTo>
                <a:lnTo>
                  <a:pt x="5720861" y="7127631"/>
                </a:lnTo>
                <a:lnTo>
                  <a:pt x="0" y="7127631"/>
                </a:lnTo>
                <a:close/>
              </a:path>
            </a:pathLst>
          </a:custGeom>
          <a:pattFill prst="pct60">
            <a:fgClr>
              <a:srgbClr val="FFFFFF"/>
            </a:fgClr>
            <a:bgClr>
              <a:srgbClr val="E6E9EE"/>
            </a:bgClr>
          </a:pattFill>
        </p:spPr>
        <p:txBody>
          <a:bodyPr anchor="ctr"/>
          <a:lstStyle>
            <a:lvl1pPr>
              <a:defRPr lang="en-US"/>
            </a:lvl1pPr>
          </a:lstStyle>
          <a:p>
            <a:pPr lvl="0"/>
            <a:endParaRPr lang="en-US"/>
          </a:p>
        </p:txBody>
      </p:sp>
    </p:spTree>
    <p:extLst>
      <p:ext uri="{BB962C8B-B14F-4D97-AF65-F5344CB8AC3E}">
        <p14:creationId xmlns:p14="http://schemas.microsoft.com/office/powerpoint/2010/main" val="192790403"/>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showMasterSp="0" userDrawn="1">
  <p:cSld name="3_Custom 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4586C5A2-21C0-4124-8346-6F4224A77D4D}"/>
              </a:ext>
            </a:extLst>
          </p:cNvPr>
          <p:cNvSpPr>
            <a:spLocks noGrp="1"/>
          </p:cNvSpPr>
          <p:nvPr>
            <p:ph type="pic" sz="quarter" idx="40"/>
          </p:nvPr>
        </p:nvSpPr>
        <p:spPr>
          <a:xfrm>
            <a:off x="1559699" y="1721223"/>
            <a:ext cx="2944479" cy="1640541"/>
          </a:xfrm>
          <a:custGeom>
            <a:avLst/>
            <a:gdLst>
              <a:gd name="connsiteX0" fmla="*/ 0 w 5889724"/>
              <a:gd name="connsiteY0" fmla="*/ 0 h 3281082"/>
              <a:gd name="connsiteX1" fmla="*/ 5889724 w 5889724"/>
              <a:gd name="connsiteY1" fmla="*/ 0 h 3281082"/>
              <a:gd name="connsiteX2" fmla="*/ 5889724 w 5889724"/>
              <a:gd name="connsiteY2" fmla="*/ 3281082 h 3281082"/>
              <a:gd name="connsiteX3" fmla="*/ 4598808 w 5889724"/>
              <a:gd name="connsiteY3" fmla="*/ 3281082 h 3281082"/>
              <a:gd name="connsiteX4" fmla="*/ 726142 w 5889724"/>
              <a:gd name="connsiteY4" fmla="*/ 3281082 h 3281082"/>
              <a:gd name="connsiteX5" fmla="*/ 0 w 5889724"/>
              <a:gd name="connsiteY5" fmla="*/ 3281082 h 3281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89724" h="3281082">
                <a:moveTo>
                  <a:pt x="0" y="0"/>
                </a:moveTo>
                <a:lnTo>
                  <a:pt x="5889724" y="0"/>
                </a:lnTo>
                <a:lnTo>
                  <a:pt x="5889724" y="3281082"/>
                </a:lnTo>
                <a:lnTo>
                  <a:pt x="4598808" y="3281082"/>
                </a:lnTo>
                <a:lnTo>
                  <a:pt x="726142" y="3281082"/>
                </a:lnTo>
                <a:lnTo>
                  <a:pt x="0" y="3281082"/>
                </a:lnTo>
                <a:close/>
              </a:path>
            </a:pathLst>
          </a:custGeom>
          <a:pattFill prst="pct60">
            <a:fgClr>
              <a:srgbClr val="FFFFFF"/>
            </a:fgClr>
            <a:bgClr>
              <a:srgbClr val="E6E9EE"/>
            </a:bgClr>
          </a:pattFill>
        </p:spPr>
        <p:txBody>
          <a:bodyPr anchor="ctr"/>
          <a:lstStyle>
            <a:lvl1pPr marL="0" indent="0" algn="ctr">
              <a:buNone/>
              <a:defRPr lang="en-US" sz="1650"/>
            </a:lvl1pPr>
          </a:lstStyle>
          <a:p>
            <a:pPr lvl="0"/>
            <a:endParaRPr lang="en-US"/>
          </a:p>
        </p:txBody>
      </p:sp>
      <p:sp>
        <p:nvSpPr>
          <p:cNvPr id="12" name="Picture Placeholder 11">
            <a:extLst>
              <a:ext uri="{FF2B5EF4-FFF2-40B4-BE49-F238E27FC236}">
                <a16:creationId xmlns:a16="http://schemas.microsoft.com/office/drawing/2014/main" id="{1227DA8D-2981-4111-A228-A72FCA3F9705}"/>
              </a:ext>
            </a:extLst>
          </p:cNvPr>
          <p:cNvSpPr>
            <a:spLocks noGrp="1"/>
          </p:cNvSpPr>
          <p:nvPr>
            <p:ph type="pic" sz="quarter" idx="41"/>
          </p:nvPr>
        </p:nvSpPr>
        <p:spPr>
          <a:xfrm>
            <a:off x="4849847" y="1721223"/>
            <a:ext cx="2944479" cy="1640541"/>
          </a:xfrm>
          <a:custGeom>
            <a:avLst/>
            <a:gdLst>
              <a:gd name="connsiteX0" fmla="*/ 0 w 5889724"/>
              <a:gd name="connsiteY0" fmla="*/ 0 h 3281082"/>
              <a:gd name="connsiteX1" fmla="*/ 5889724 w 5889724"/>
              <a:gd name="connsiteY1" fmla="*/ 0 h 3281082"/>
              <a:gd name="connsiteX2" fmla="*/ 5889724 w 5889724"/>
              <a:gd name="connsiteY2" fmla="*/ 3281082 h 3281082"/>
              <a:gd name="connsiteX3" fmla="*/ 0 w 5889724"/>
              <a:gd name="connsiteY3" fmla="*/ 3281082 h 3281082"/>
            </a:gdLst>
            <a:ahLst/>
            <a:cxnLst>
              <a:cxn ang="0">
                <a:pos x="connsiteX0" y="connsiteY0"/>
              </a:cxn>
              <a:cxn ang="0">
                <a:pos x="connsiteX1" y="connsiteY1"/>
              </a:cxn>
              <a:cxn ang="0">
                <a:pos x="connsiteX2" y="connsiteY2"/>
              </a:cxn>
              <a:cxn ang="0">
                <a:pos x="connsiteX3" y="connsiteY3"/>
              </a:cxn>
            </a:cxnLst>
            <a:rect l="l" t="t" r="r" b="b"/>
            <a:pathLst>
              <a:path w="5889724" h="3281082">
                <a:moveTo>
                  <a:pt x="0" y="0"/>
                </a:moveTo>
                <a:lnTo>
                  <a:pt x="5889724" y="0"/>
                </a:lnTo>
                <a:lnTo>
                  <a:pt x="5889724" y="3281082"/>
                </a:lnTo>
                <a:lnTo>
                  <a:pt x="0" y="3281082"/>
                </a:lnTo>
                <a:close/>
              </a:path>
            </a:pathLst>
          </a:custGeom>
          <a:pattFill prst="pct60">
            <a:fgClr>
              <a:srgbClr val="FFFFFF"/>
            </a:fgClr>
            <a:bgClr>
              <a:srgbClr val="E6E9EE"/>
            </a:bgClr>
          </a:pattFill>
        </p:spPr>
        <p:txBody>
          <a:bodyPr anchor="ctr"/>
          <a:lstStyle>
            <a:lvl1pPr marL="0" indent="0" algn="ctr">
              <a:buNone/>
              <a:defRPr lang="en-US" sz="1650"/>
            </a:lvl1pPr>
          </a:lstStyle>
          <a:p>
            <a:pPr lvl="0"/>
            <a:endParaRPr lang="en-US"/>
          </a:p>
        </p:txBody>
      </p:sp>
      <p:sp>
        <p:nvSpPr>
          <p:cNvPr id="14" name="Picture Placeholder 13">
            <a:extLst>
              <a:ext uri="{FF2B5EF4-FFF2-40B4-BE49-F238E27FC236}">
                <a16:creationId xmlns:a16="http://schemas.microsoft.com/office/drawing/2014/main" id="{656C2B7F-79ED-47F6-8F62-450E015B464A}"/>
              </a:ext>
            </a:extLst>
          </p:cNvPr>
          <p:cNvSpPr>
            <a:spLocks noGrp="1"/>
          </p:cNvSpPr>
          <p:nvPr>
            <p:ph type="pic" sz="quarter" idx="42"/>
          </p:nvPr>
        </p:nvSpPr>
        <p:spPr>
          <a:xfrm>
            <a:off x="8139999" y="1721223"/>
            <a:ext cx="2944478" cy="1640541"/>
          </a:xfrm>
          <a:custGeom>
            <a:avLst/>
            <a:gdLst>
              <a:gd name="connsiteX0" fmla="*/ 0 w 5889723"/>
              <a:gd name="connsiteY0" fmla="*/ 0 h 3281082"/>
              <a:gd name="connsiteX1" fmla="*/ 5889723 w 5889723"/>
              <a:gd name="connsiteY1" fmla="*/ 0 h 3281082"/>
              <a:gd name="connsiteX2" fmla="*/ 5889723 w 5889723"/>
              <a:gd name="connsiteY2" fmla="*/ 3281082 h 3281082"/>
              <a:gd name="connsiteX3" fmla="*/ 0 w 5889723"/>
              <a:gd name="connsiteY3" fmla="*/ 3281082 h 3281082"/>
            </a:gdLst>
            <a:ahLst/>
            <a:cxnLst>
              <a:cxn ang="0">
                <a:pos x="connsiteX0" y="connsiteY0"/>
              </a:cxn>
              <a:cxn ang="0">
                <a:pos x="connsiteX1" y="connsiteY1"/>
              </a:cxn>
              <a:cxn ang="0">
                <a:pos x="connsiteX2" y="connsiteY2"/>
              </a:cxn>
              <a:cxn ang="0">
                <a:pos x="connsiteX3" y="connsiteY3"/>
              </a:cxn>
            </a:cxnLst>
            <a:rect l="l" t="t" r="r" b="b"/>
            <a:pathLst>
              <a:path w="5889723" h="3281082">
                <a:moveTo>
                  <a:pt x="0" y="0"/>
                </a:moveTo>
                <a:lnTo>
                  <a:pt x="5889723" y="0"/>
                </a:lnTo>
                <a:lnTo>
                  <a:pt x="5889723" y="3281082"/>
                </a:lnTo>
                <a:lnTo>
                  <a:pt x="0" y="3281082"/>
                </a:lnTo>
                <a:close/>
              </a:path>
            </a:pathLst>
          </a:custGeom>
          <a:pattFill prst="pct60">
            <a:fgClr>
              <a:srgbClr val="FFFFFF"/>
            </a:fgClr>
            <a:bgClr>
              <a:srgbClr val="E6E9EE"/>
            </a:bgClr>
          </a:pattFill>
        </p:spPr>
        <p:txBody>
          <a:bodyPr anchor="ctr"/>
          <a:lstStyle>
            <a:lvl1pPr marL="0" indent="0" algn="ctr">
              <a:buNone/>
              <a:defRPr lang="en-US" sz="1650"/>
            </a:lvl1pPr>
          </a:lstStyle>
          <a:p>
            <a:pPr lvl="0"/>
            <a:endParaRPr lang="en-US"/>
          </a:p>
        </p:txBody>
      </p:sp>
    </p:spTree>
    <p:extLst>
      <p:ext uri="{BB962C8B-B14F-4D97-AF65-F5344CB8AC3E}">
        <p14:creationId xmlns:p14="http://schemas.microsoft.com/office/powerpoint/2010/main" val="4260327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88"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strVal val="4/3*#ppt_w"/>
                                          </p:val>
                                        </p:tav>
                                        <p:tav tm="100000">
                                          <p:val>
                                            <p:strVal val="#ppt_w"/>
                                          </p:val>
                                        </p:tav>
                                      </p:tavLst>
                                    </p:anim>
                                    <p:anim calcmode="lin" valueType="num">
                                      <p:cBhvr>
                                        <p:cTn id="8" dur="500" fill="hold"/>
                                        <p:tgtEl>
                                          <p:spTgt spid="9"/>
                                        </p:tgtEl>
                                        <p:attrNameLst>
                                          <p:attrName>ppt_h</p:attrName>
                                        </p:attrNameLst>
                                      </p:cBhvr>
                                      <p:tavLst>
                                        <p:tav tm="0">
                                          <p:val>
                                            <p:strVal val="4/3*#ppt_h"/>
                                          </p:val>
                                        </p:tav>
                                        <p:tav tm="100000">
                                          <p:val>
                                            <p:strVal val="#ppt_h"/>
                                          </p:val>
                                        </p:tav>
                                      </p:tavLst>
                                    </p:anim>
                                  </p:childTnLst>
                                </p:cTn>
                              </p:par>
                              <p:par>
                                <p:cTn id="9" presetID="23" presetClass="entr" presetSubtype="288" fill="hold" grpId="0" nodeType="withEffect">
                                  <p:stCondLst>
                                    <p:cond delay="100"/>
                                  </p:stCondLst>
                                  <p:childTnLst>
                                    <p:set>
                                      <p:cBhvr>
                                        <p:cTn id="10" dur="1" fill="hold">
                                          <p:stCondLst>
                                            <p:cond delay="0"/>
                                          </p:stCondLst>
                                        </p:cTn>
                                        <p:tgtEl>
                                          <p:spTgt spid="12"/>
                                        </p:tgtEl>
                                        <p:attrNameLst>
                                          <p:attrName>style.visibility</p:attrName>
                                        </p:attrNameLst>
                                      </p:cBhvr>
                                      <p:to>
                                        <p:strVal val="visible"/>
                                      </p:to>
                                    </p:set>
                                    <p:anim calcmode="lin" valueType="num">
                                      <p:cBhvr>
                                        <p:cTn id="11" dur="500" fill="hold"/>
                                        <p:tgtEl>
                                          <p:spTgt spid="12"/>
                                        </p:tgtEl>
                                        <p:attrNameLst>
                                          <p:attrName>ppt_w</p:attrName>
                                        </p:attrNameLst>
                                      </p:cBhvr>
                                      <p:tavLst>
                                        <p:tav tm="0">
                                          <p:val>
                                            <p:strVal val="4/3*#ppt_w"/>
                                          </p:val>
                                        </p:tav>
                                        <p:tav tm="100000">
                                          <p:val>
                                            <p:strVal val="#ppt_w"/>
                                          </p:val>
                                        </p:tav>
                                      </p:tavLst>
                                    </p:anim>
                                    <p:anim calcmode="lin" valueType="num">
                                      <p:cBhvr>
                                        <p:cTn id="12" dur="500" fill="hold"/>
                                        <p:tgtEl>
                                          <p:spTgt spid="12"/>
                                        </p:tgtEl>
                                        <p:attrNameLst>
                                          <p:attrName>ppt_h</p:attrName>
                                        </p:attrNameLst>
                                      </p:cBhvr>
                                      <p:tavLst>
                                        <p:tav tm="0">
                                          <p:val>
                                            <p:strVal val="4/3*#ppt_h"/>
                                          </p:val>
                                        </p:tav>
                                        <p:tav tm="100000">
                                          <p:val>
                                            <p:strVal val="#ppt_h"/>
                                          </p:val>
                                        </p:tav>
                                      </p:tavLst>
                                    </p:anim>
                                  </p:childTnLst>
                                </p:cTn>
                              </p:par>
                              <p:par>
                                <p:cTn id="13" presetID="23" presetClass="entr" presetSubtype="288" fill="hold" grpId="0" nodeType="withEffect">
                                  <p:stCondLst>
                                    <p:cond delay="200"/>
                                  </p:stCondLst>
                                  <p:childTnLst>
                                    <p:set>
                                      <p:cBhvr>
                                        <p:cTn id="14" dur="1" fill="hold">
                                          <p:stCondLst>
                                            <p:cond delay="0"/>
                                          </p:stCondLst>
                                        </p:cTn>
                                        <p:tgtEl>
                                          <p:spTgt spid="14"/>
                                        </p:tgtEl>
                                        <p:attrNameLst>
                                          <p:attrName>style.visibility</p:attrName>
                                        </p:attrNameLst>
                                      </p:cBhvr>
                                      <p:to>
                                        <p:strVal val="visible"/>
                                      </p:to>
                                    </p:set>
                                    <p:anim calcmode="lin" valueType="num">
                                      <p:cBhvr>
                                        <p:cTn id="15" dur="500" fill="hold"/>
                                        <p:tgtEl>
                                          <p:spTgt spid="14"/>
                                        </p:tgtEl>
                                        <p:attrNameLst>
                                          <p:attrName>ppt_w</p:attrName>
                                        </p:attrNameLst>
                                      </p:cBhvr>
                                      <p:tavLst>
                                        <p:tav tm="0">
                                          <p:val>
                                            <p:strVal val="4/3*#ppt_w"/>
                                          </p:val>
                                        </p:tav>
                                        <p:tav tm="100000">
                                          <p:val>
                                            <p:strVal val="#ppt_w"/>
                                          </p:val>
                                        </p:tav>
                                      </p:tavLst>
                                    </p:anim>
                                    <p:anim calcmode="lin" valueType="num">
                                      <p:cBhvr>
                                        <p:cTn id="16" dur="500" fill="hold"/>
                                        <p:tgtEl>
                                          <p:spTgt spid="14"/>
                                        </p:tgtEl>
                                        <p:attrNameLst>
                                          <p:attrName>ppt_h</p:attrName>
                                        </p:attrNameLst>
                                      </p:cBhvr>
                                      <p:tavLst>
                                        <p:tav tm="0">
                                          <p:val>
                                            <p:strVal val="4/3*#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animBg="1"/>
      <p:bldP spid="14" grpId="0" animBg="1"/>
    </p:bldLst>
  </p:timing>
</p:sldLayout>
</file>

<file path=ppt/slideLayouts/slideLayout139.xml><?xml version="1.0" encoding="utf-8"?>
<p:sldLayout xmlns:a="http://schemas.openxmlformats.org/drawingml/2006/main" xmlns:r="http://schemas.openxmlformats.org/officeDocument/2006/relationships" xmlns:p="http://schemas.openxmlformats.org/presentationml/2006/main" showMasterSp="0" userDrawn="1">
  <p:cSld name="4_Custom Layout">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D3D70656-C88E-47A8-AF4E-6796ABD03767}"/>
              </a:ext>
            </a:extLst>
          </p:cNvPr>
          <p:cNvSpPr>
            <a:spLocks noGrp="1"/>
          </p:cNvSpPr>
          <p:nvPr>
            <p:ph type="pic" sz="quarter" idx="40"/>
          </p:nvPr>
        </p:nvSpPr>
        <p:spPr>
          <a:xfrm>
            <a:off x="336144" y="1481330"/>
            <a:ext cx="2224520" cy="1880436"/>
          </a:xfrm>
          <a:custGeom>
            <a:avLst/>
            <a:gdLst>
              <a:gd name="connsiteX0" fmla="*/ 0 w 4449620"/>
              <a:gd name="connsiteY0" fmla="*/ 0 h 3760873"/>
              <a:gd name="connsiteX1" fmla="*/ 4449620 w 4449620"/>
              <a:gd name="connsiteY1" fmla="*/ 0 h 3760873"/>
              <a:gd name="connsiteX2" fmla="*/ 4449620 w 4449620"/>
              <a:gd name="connsiteY2" fmla="*/ 3760873 h 3760873"/>
              <a:gd name="connsiteX3" fmla="*/ 0 w 4449620"/>
              <a:gd name="connsiteY3" fmla="*/ 3760873 h 3760873"/>
            </a:gdLst>
            <a:ahLst/>
            <a:cxnLst>
              <a:cxn ang="0">
                <a:pos x="connsiteX0" y="connsiteY0"/>
              </a:cxn>
              <a:cxn ang="0">
                <a:pos x="connsiteX1" y="connsiteY1"/>
              </a:cxn>
              <a:cxn ang="0">
                <a:pos x="connsiteX2" y="connsiteY2"/>
              </a:cxn>
              <a:cxn ang="0">
                <a:pos x="connsiteX3" y="connsiteY3"/>
              </a:cxn>
            </a:cxnLst>
            <a:rect l="l" t="t" r="r" b="b"/>
            <a:pathLst>
              <a:path w="4449620" h="3760873">
                <a:moveTo>
                  <a:pt x="0" y="0"/>
                </a:moveTo>
                <a:lnTo>
                  <a:pt x="4449620" y="0"/>
                </a:lnTo>
                <a:lnTo>
                  <a:pt x="4449620" y="3760873"/>
                </a:lnTo>
                <a:lnTo>
                  <a:pt x="0" y="3760873"/>
                </a:lnTo>
                <a:close/>
              </a:path>
            </a:pathLst>
          </a:custGeom>
          <a:pattFill prst="pct60">
            <a:fgClr>
              <a:srgbClr val="FFFFFF"/>
            </a:fgClr>
            <a:bgClr>
              <a:srgbClr val="E6E9EE"/>
            </a:bgClr>
          </a:pattFill>
        </p:spPr>
        <p:txBody>
          <a:bodyPr anchor="ctr"/>
          <a:lstStyle>
            <a:lvl1pPr marL="0" indent="0" algn="ctr">
              <a:buNone/>
              <a:defRPr lang="en-US" sz="750"/>
            </a:lvl1pPr>
          </a:lstStyle>
          <a:p>
            <a:pPr lvl="0"/>
            <a:endParaRPr lang="en-US"/>
          </a:p>
        </p:txBody>
      </p:sp>
      <p:sp>
        <p:nvSpPr>
          <p:cNvPr id="18" name="Picture Placeholder 17">
            <a:extLst>
              <a:ext uri="{FF2B5EF4-FFF2-40B4-BE49-F238E27FC236}">
                <a16:creationId xmlns:a16="http://schemas.microsoft.com/office/drawing/2014/main" id="{2C696FB3-7798-452D-A70D-9F9025FD10F5}"/>
              </a:ext>
            </a:extLst>
          </p:cNvPr>
          <p:cNvSpPr>
            <a:spLocks noGrp="1"/>
          </p:cNvSpPr>
          <p:nvPr>
            <p:ph type="pic" sz="quarter" idx="41"/>
          </p:nvPr>
        </p:nvSpPr>
        <p:spPr>
          <a:xfrm>
            <a:off x="2659942" y="1481330"/>
            <a:ext cx="2224520" cy="1880436"/>
          </a:xfrm>
          <a:custGeom>
            <a:avLst/>
            <a:gdLst>
              <a:gd name="connsiteX0" fmla="*/ 0 w 4449620"/>
              <a:gd name="connsiteY0" fmla="*/ 0 h 3760873"/>
              <a:gd name="connsiteX1" fmla="*/ 4449620 w 4449620"/>
              <a:gd name="connsiteY1" fmla="*/ 0 h 3760873"/>
              <a:gd name="connsiteX2" fmla="*/ 4449620 w 4449620"/>
              <a:gd name="connsiteY2" fmla="*/ 3760873 h 3760873"/>
              <a:gd name="connsiteX3" fmla="*/ 0 w 4449620"/>
              <a:gd name="connsiteY3" fmla="*/ 3760873 h 3760873"/>
            </a:gdLst>
            <a:ahLst/>
            <a:cxnLst>
              <a:cxn ang="0">
                <a:pos x="connsiteX0" y="connsiteY0"/>
              </a:cxn>
              <a:cxn ang="0">
                <a:pos x="connsiteX1" y="connsiteY1"/>
              </a:cxn>
              <a:cxn ang="0">
                <a:pos x="connsiteX2" y="connsiteY2"/>
              </a:cxn>
              <a:cxn ang="0">
                <a:pos x="connsiteX3" y="connsiteY3"/>
              </a:cxn>
            </a:cxnLst>
            <a:rect l="l" t="t" r="r" b="b"/>
            <a:pathLst>
              <a:path w="4449620" h="3760873">
                <a:moveTo>
                  <a:pt x="0" y="0"/>
                </a:moveTo>
                <a:lnTo>
                  <a:pt x="4449620" y="0"/>
                </a:lnTo>
                <a:lnTo>
                  <a:pt x="4449620" y="3760873"/>
                </a:lnTo>
                <a:lnTo>
                  <a:pt x="0" y="3760873"/>
                </a:lnTo>
                <a:close/>
              </a:path>
            </a:pathLst>
          </a:custGeom>
          <a:pattFill prst="pct60">
            <a:fgClr>
              <a:srgbClr val="FFFFFF"/>
            </a:fgClr>
            <a:bgClr>
              <a:srgbClr val="E6E9EE"/>
            </a:bgClr>
          </a:pattFill>
        </p:spPr>
        <p:txBody>
          <a:bodyPr anchor="ctr"/>
          <a:lstStyle>
            <a:lvl1pPr marL="0" indent="0" algn="ctr">
              <a:buNone/>
              <a:defRPr lang="en-US" sz="750"/>
            </a:lvl1pPr>
          </a:lstStyle>
          <a:p>
            <a:pPr lvl="0"/>
            <a:endParaRPr lang="en-US"/>
          </a:p>
        </p:txBody>
      </p:sp>
      <p:sp>
        <p:nvSpPr>
          <p:cNvPr id="19" name="Picture Placeholder 18">
            <a:extLst>
              <a:ext uri="{FF2B5EF4-FFF2-40B4-BE49-F238E27FC236}">
                <a16:creationId xmlns:a16="http://schemas.microsoft.com/office/drawing/2014/main" id="{20011766-26D5-4106-9378-06DEFFB04B69}"/>
              </a:ext>
            </a:extLst>
          </p:cNvPr>
          <p:cNvSpPr>
            <a:spLocks noGrp="1"/>
          </p:cNvSpPr>
          <p:nvPr>
            <p:ph type="pic" sz="quarter" idx="42"/>
          </p:nvPr>
        </p:nvSpPr>
        <p:spPr>
          <a:xfrm>
            <a:off x="4983739" y="1481330"/>
            <a:ext cx="2224520" cy="1880436"/>
          </a:xfrm>
          <a:custGeom>
            <a:avLst/>
            <a:gdLst>
              <a:gd name="connsiteX0" fmla="*/ 0 w 4449620"/>
              <a:gd name="connsiteY0" fmla="*/ 0 h 3760873"/>
              <a:gd name="connsiteX1" fmla="*/ 4449620 w 4449620"/>
              <a:gd name="connsiteY1" fmla="*/ 0 h 3760873"/>
              <a:gd name="connsiteX2" fmla="*/ 4449620 w 4449620"/>
              <a:gd name="connsiteY2" fmla="*/ 3760873 h 3760873"/>
              <a:gd name="connsiteX3" fmla="*/ 0 w 4449620"/>
              <a:gd name="connsiteY3" fmla="*/ 3760873 h 3760873"/>
            </a:gdLst>
            <a:ahLst/>
            <a:cxnLst>
              <a:cxn ang="0">
                <a:pos x="connsiteX0" y="connsiteY0"/>
              </a:cxn>
              <a:cxn ang="0">
                <a:pos x="connsiteX1" y="connsiteY1"/>
              </a:cxn>
              <a:cxn ang="0">
                <a:pos x="connsiteX2" y="connsiteY2"/>
              </a:cxn>
              <a:cxn ang="0">
                <a:pos x="connsiteX3" y="connsiteY3"/>
              </a:cxn>
            </a:cxnLst>
            <a:rect l="l" t="t" r="r" b="b"/>
            <a:pathLst>
              <a:path w="4449620" h="3760873">
                <a:moveTo>
                  <a:pt x="0" y="0"/>
                </a:moveTo>
                <a:lnTo>
                  <a:pt x="4449620" y="0"/>
                </a:lnTo>
                <a:lnTo>
                  <a:pt x="4449620" y="3760873"/>
                </a:lnTo>
                <a:lnTo>
                  <a:pt x="0" y="3760873"/>
                </a:lnTo>
                <a:close/>
              </a:path>
            </a:pathLst>
          </a:custGeom>
          <a:pattFill prst="pct60">
            <a:fgClr>
              <a:srgbClr val="FFFFFF"/>
            </a:fgClr>
            <a:bgClr>
              <a:srgbClr val="E6E9EE"/>
            </a:bgClr>
          </a:pattFill>
        </p:spPr>
        <p:txBody>
          <a:bodyPr anchor="ctr"/>
          <a:lstStyle>
            <a:lvl1pPr marL="0" indent="0" algn="ctr">
              <a:buNone/>
              <a:defRPr lang="en-US" sz="750"/>
            </a:lvl1pPr>
          </a:lstStyle>
          <a:p>
            <a:pPr lvl="0"/>
            <a:endParaRPr lang="en-US"/>
          </a:p>
        </p:txBody>
      </p:sp>
      <p:sp>
        <p:nvSpPr>
          <p:cNvPr id="20" name="Picture Placeholder 19">
            <a:extLst>
              <a:ext uri="{FF2B5EF4-FFF2-40B4-BE49-F238E27FC236}">
                <a16:creationId xmlns:a16="http://schemas.microsoft.com/office/drawing/2014/main" id="{AEA1BFBE-A9BC-46DF-B192-ABC87F485ECD}"/>
              </a:ext>
            </a:extLst>
          </p:cNvPr>
          <p:cNvSpPr>
            <a:spLocks noGrp="1"/>
          </p:cNvSpPr>
          <p:nvPr>
            <p:ph type="pic" sz="quarter" idx="43"/>
          </p:nvPr>
        </p:nvSpPr>
        <p:spPr>
          <a:xfrm>
            <a:off x="7307540" y="1481330"/>
            <a:ext cx="2224520" cy="1880436"/>
          </a:xfrm>
          <a:custGeom>
            <a:avLst/>
            <a:gdLst>
              <a:gd name="connsiteX0" fmla="*/ 0 w 4449619"/>
              <a:gd name="connsiteY0" fmla="*/ 0 h 3760873"/>
              <a:gd name="connsiteX1" fmla="*/ 4449619 w 4449619"/>
              <a:gd name="connsiteY1" fmla="*/ 0 h 3760873"/>
              <a:gd name="connsiteX2" fmla="*/ 4449619 w 4449619"/>
              <a:gd name="connsiteY2" fmla="*/ 3760873 h 3760873"/>
              <a:gd name="connsiteX3" fmla="*/ 0 w 4449619"/>
              <a:gd name="connsiteY3" fmla="*/ 3760873 h 3760873"/>
            </a:gdLst>
            <a:ahLst/>
            <a:cxnLst>
              <a:cxn ang="0">
                <a:pos x="connsiteX0" y="connsiteY0"/>
              </a:cxn>
              <a:cxn ang="0">
                <a:pos x="connsiteX1" y="connsiteY1"/>
              </a:cxn>
              <a:cxn ang="0">
                <a:pos x="connsiteX2" y="connsiteY2"/>
              </a:cxn>
              <a:cxn ang="0">
                <a:pos x="connsiteX3" y="connsiteY3"/>
              </a:cxn>
            </a:cxnLst>
            <a:rect l="l" t="t" r="r" b="b"/>
            <a:pathLst>
              <a:path w="4449619" h="3760873">
                <a:moveTo>
                  <a:pt x="0" y="0"/>
                </a:moveTo>
                <a:lnTo>
                  <a:pt x="4449619" y="0"/>
                </a:lnTo>
                <a:lnTo>
                  <a:pt x="4449619" y="3760873"/>
                </a:lnTo>
                <a:lnTo>
                  <a:pt x="0" y="3760873"/>
                </a:lnTo>
                <a:close/>
              </a:path>
            </a:pathLst>
          </a:custGeom>
          <a:pattFill prst="pct60">
            <a:fgClr>
              <a:srgbClr val="FFFFFF"/>
            </a:fgClr>
            <a:bgClr>
              <a:srgbClr val="E6E9EE"/>
            </a:bgClr>
          </a:pattFill>
        </p:spPr>
        <p:txBody>
          <a:bodyPr anchor="ctr"/>
          <a:lstStyle>
            <a:lvl1pPr marL="0" indent="0" algn="ctr">
              <a:buNone/>
              <a:defRPr lang="en-US" sz="750"/>
            </a:lvl1pPr>
          </a:lstStyle>
          <a:p>
            <a:pPr lvl="0"/>
            <a:endParaRPr lang="en-US"/>
          </a:p>
        </p:txBody>
      </p:sp>
      <p:sp>
        <p:nvSpPr>
          <p:cNvPr id="21" name="Picture Placeholder 20">
            <a:extLst>
              <a:ext uri="{FF2B5EF4-FFF2-40B4-BE49-F238E27FC236}">
                <a16:creationId xmlns:a16="http://schemas.microsoft.com/office/drawing/2014/main" id="{5B7D466C-A520-4902-99C4-B78E98A6E6CB}"/>
              </a:ext>
            </a:extLst>
          </p:cNvPr>
          <p:cNvSpPr>
            <a:spLocks noGrp="1"/>
          </p:cNvSpPr>
          <p:nvPr>
            <p:ph type="pic" sz="quarter" idx="44"/>
          </p:nvPr>
        </p:nvSpPr>
        <p:spPr>
          <a:xfrm>
            <a:off x="9631334" y="1481330"/>
            <a:ext cx="2224520" cy="1880436"/>
          </a:xfrm>
          <a:custGeom>
            <a:avLst/>
            <a:gdLst>
              <a:gd name="connsiteX0" fmla="*/ 0 w 4449620"/>
              <a:gd name="connsiteY0" fmla="*/ 0 h 3760873"/>
              <a:gd name="connsiteX1" fmla="*/ 4449620 w 4449620"/>
              <a:gd name="connsiteY1" fmla="*/ 0 h 3760873"/>
              <a:gd name="connsiteX2" fmla="*/ 4449620 w 4449620"/>
              <a:gd name="connsiteY2" fmla="*/ 3760873 h 3760873"/>
              <a:gd name="connsiteX3" fmla="*/ 0 w 4449620"/>
              <a:gd name="connsiteY3" fmla="*/ 3760873 h 3760873"/>
            </a:gdLst>
            <a:ahLst/>
            <a:cxnLst>
              <a:cxn ang="0">
                <a:pos x="connsiteX0" y="connsiteY0"/>
              </a:cxn>
              <a:cxn ang="0">
                <a:pos x="connsiteX1" y="connsiteY1"/>
              </a:cxn>
              <a:cxn ang="0">
                <a:pos x="connsiteX2" y="connsiteY2"/>
              </a:cxn>
              <a:cxn ang="0">
                <a:pos x="connsiteX3" y="connsiteY3"/>
              </a:cxn>
            </a:cxnLst>
            <a:rect l="l" t="t" r="r" b="b"/>
            <a:pathLst>
              <a:path w="4449620" h="3760873">
                <a:moveTo>
                  <a:pt x="0" y="0"/>
                </a:moveTo>
                <a:lnTo>
                  <a:pt x="4449620" y="0"/>
                </a:lnTo>
                <a:lnTo>
                  <a:pt x="4449620" y="3760873"/>
                </a:lnTo>
                <a:lnTo>
                  <a:pt x="0" y="3760873"/>
                </a:lnTo>
                <a:close/>
              </a:path>
            </a:pathLst>
          </a:custGeom>
          <a:pattFill prst="pct60">
            <a:fgClr>
              <a:srgbClr val="FFFFFF"/>
            </a:fgClr>
            <a:bgClr>
              <a:srgbClr val="E6E9EE"/>
            </a:bgClr>
          </a:pattFill>
        </p:spPr>
        <p:txBody>
          <a:bodyPr anchor="ctr"/>
          <a:lstStyle>
            <a:lvl1pPr marL="0" indent="0" algn="ctr">
              <a:buNone/>
              <a:defRPr lang="en-US" sz="750"/>
            </a:lvl1pPr>
          </a:lstStyle>
          <a:p>
            <a:pPr lvl="0"/>
            <a:endParaRPr lang="en-US"/>
          </a:p>
        </p:txBody>
      </p:sp>
    </p:spTree>
    <p:extLst>
      <p:ext uri="{BB962C8B-B14F-4D97-AF65-F5344CB8AC3E}">
        <p14:creationId xmlns:p14="http://schemas.microsoft.com/office/powerpoint/2010/main" val="803753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88"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500" fill="hold"/>
                                        <p:tgtEl>
                                          <p:spTgt spid="17"/>
                                        </p:tgtEl>
                                        <p:attrNameLst>
                                          <p:attrName>ppt_w</p:attrName>
                                        </p:attrNameLst>
                                      </p:cBhvr>
                                      <p:tavLst>
                                        <p:tav tm="0">
                                          <p:val>
                                            <p:strVal val="4/3*#ppt_w"/>
                                          </p:val>
                                        </p:tav>
                                        <p:tav tm="100000">
                                          <p:val>
                                            <p:strVal val="#ppt_w"/>
                                          </p:val>
                                        </p:tav>
                                      </p:tavLst>
                                    </p:anim>
                                    <p:anim calcmode="lin" valueType="num">
                                      <p:cBhvr>
                                        <p:cTn id="8" dur="500" fill="hold"/>
                                        <p:tgtEl>
                                          <p:spTgt spid="17"/>
                                        </p:tgtEl>
                                        <p:attrNameLst>
                                          <p:attrName>ppt_h</p:attrName>
                                        </p:attrNameLst>
                                      </p:cBhvr>
                                      <p:tavLst>
                                        <p:tav tm="0">
                                          <p:val>
                                            <p:strVal val="4/3*#ppt_h"/>
                                          </p:val>
                                        </p:tav>
                                        <p:tav tm="100000">
                                          <p:val>
                                            <p:strVal val="#ppt_h"/>
                                          </p:val>
                                        </p:tav>
                                      </p:tavLst>
                                    </p:anim>
                                  </p:childTnLst>
                                </p:cTn>
                              </p:par>
                              <p:par>
                                <p:cTn id="9" presetID="23" presetClass="entr" presetSubtype="288" fill="hold" grpId="0" nodeType="withEffect">
                                  <p:stCondLst>
                                    <p:cond delay="100"/>
                                  </p:stCondLst>
                                  <p:childTnLst>
                                    <p:set>
                                      <p:cBhvr>
                                        <p:cTn id="10" dur="1" fill="hold">
                                          <p:stCondLst>
                                            <p:cond delay="0"/>
                                          </p:stCondLst>
                                        </p:cTn>
                                        <p:tgtEl>
                                          <p:spTgt spid="18"/>
                                        </p:tgtEl>
                                        <p:attrNameLst>
                                          <p:attrName>style.visibility</p:attrName>
                                        </p:attrNameLst>
                                      </p:cBhvr>
                                      <p:to>
                                        <p:strVal val="visible"/>
                                      </p:to>
                                    </p:set>
                                    <p:anim calcmode="lin" valueType="num">
                                      <p:cBhvr>
                                        <p:cTn id="11" dur="500" fill="hold"/>
                                        <p:tgtEl>
                                          <p:spTgt spid="18"/>
                                        </p:tgtEl>
                                        <p:attrNameLst>
                                          <p:attrName>ppt_w</p:attrName>
                                        </p:attrNameLst>
                                      </p:cBhvr>
                                      <p:tavLst>
                                        <p:tav tm="0">
                                          <p:val>
                                            <p:strVal val="4/3*#ppt_w"/>
                                          </p:val>
                                        </p:tav>
                                        <p:tav tm="100000">
                                          <p:val>
                                            <p:strVal val="#ppt_w"/>
                                          </p:val>
                                        </p:tav>
                                      </p:tavLst>
                                    </p:anim>
                                    <p:anim calcmode="lin" valueType="num">
                                      <p:cBhvr>
                                        <p:cTn id="12" dur="500" fill="hold"/>
                                        <p:tgtEl>
                                          <p:spTgt spid="18"/>
                                        </p:tgtEl>
                                        <p:attrNameLst>
                                          <p:attrName>ppt_h</p:attrName>
                                        </p:attrNameLst>
                                      </p:cBhvr>
                                      <p:tavLst>
                                        <p:tav tm="0">
                                          <p:val>
                                            <p:strVal val="4/3*#ppt_h"/>
                                          </p:val>
                                        </p:tav>
                                        <p:tav tm="100000">
                                          <p:val>
                                            <p:strVal val="#ppt_h"/>
                                          </p:val>
                                        </p:tav>
                                      </p:tavLst>
                                    </p:anim>
                                  </p:childTnLst>
                                </p:cTn>
                              </p:par>
                              <p:par>
                                <p:cTn id="13" presetID="23" presetClass="entr" presetSubtype="288" fill="hold" grpId="0" nodeType="withEffect">
                                  <p:stCondLst>
                                    <p:cond delay="200"/>
                                  </p:stCondLst>
                                  <p:childTnLst>
                                    <p:set>
                                      <p:cBhvr>
                                        <p:cTn id="14" dur="1" fill="hold">
                                          <p:stCondLst>
                                            <p:cond delay="0"/>
                                          </p:stCondLst>
                                        </p:cTn>
                                        <p:tgtEl>
                                          <p:spTgt spid="19"/>
                                        </p:tgtEl>
                                        <p:attrNameLst>
                                          <p:attrName>style.visibility</p:attrName>
                                        </p:attrNameLst>
                                      </p:cBhvr>
                                      <p:to>
                                        <p:strVal val="visible"/>
                                      </p:to>
                                    </p:set>
                                    <p:anim calcmode="lin" valueType="num">
                                      <p:cBhvr>
                                        <p:cTn id="15" dur="500" fill="hold"/>
                                        <p:tgtEl>
                                          <p:spTgt spid="19"/>
                                        </p:tgtEl>
                                        <p:attrNameLst>
                                          <p:attrName>ppt_w</p:attrName>
                                        </p:attrNameLst>
                                      </p:cBhvr>
                                      <p:tavLst>
                                        <p:tav tm="0">
                                          <p:val>
                                            <p:strVal val="4/3*#ppt_w"/>
                                          </p:val>
                                        </p:tav>
                                        <p:tav tm="100000">
                                          <p:val>
                                            <p:strVal val="#ppt_w"/>
                                          </p:val>
                                        </p:tav>
                                      </p:tavLst>
                                    </p:anim>
                                    <p:anim calcmode="lin" valueType="num">
                                      <p:cBhvr>
                                        <p:cTn id="16" dur="500" fill="hold"/>
                                        <p:tgtEl>
                                          <p:spTgt spid="19"/>
                                        </p:tgtEl>
                                        <p:attrNameLst>
                                          <p:attrName>ppt_h</p:attrName>
                                        </p:attrNameLst>
                                      </p:cBhvr>
                                      <p:tavLst>
                                        <p:tav tm="0">
                                          <p:val>
                                            <p:strVal val="4/3*#ppt_h"/>
                                          </p:val>
                                        </p:tav>
                                        <p:tav tm="100000">
                                          <p:val>
                                            <p:strVal val="#ppt_h"/>
                                          </p:val>
                                        </p:tav>
                                      </p:tavLst>
                                    </p:anim>
                                  </p:childTnLst>
                                </p:cTn>
                              </p:par>
                              <p:par>
                                <p:cTn id="17" presetID="23" presetClass="entr" presetSubtype="288" fill="hold" grpId="0" nodeType="withEffect">
                                  <p:stCondLst>
                                    <p:cond delay="300"/>
                                  </p:stCondLst>
                                  <p:childTnLst>
                                    <p:set>
                                      <p:cBhvr>
                                        <p:cTn id="18" dur="1" fill="hold">
                                          <p:stCondLst>
                                            <p:cond delay="0"/>
                                          </p:stCondLst>
                                        </p:cTn>
                                        <p:tgtEl>
                                          <p:spTgt spid="20"/>
                                        </p:tgtEl>
                                        <p:attrNameLst>
                                          <p:attrName>style.visibility</p:attrName>
                                        </p:attrNameLst>
                                      </p:cBhvr>
                                      <p:to>
                                        <p:strVal val="visible"/>
                                      </p:to>
                                    </p:set>
                                    <p:anim calcmode="lin" valueType="num">
                                      <p:cBhvr>
                                        <p:cTn id="19" dur="500" fill="hold"/>
                                        <p:tgtEl>
                                          <p:spTgt spid="20"/>
                                        </p:tgtEl>
                                        <p:attrNameLst>
                                          <p:attrName>ppt_w</p:attrName>
                                        </p:attrNameLst>
                                      </p:cBhvr>
                                      <p:tavLst>
                                        <p:tav tm="0">
                                          <p:val>
                                            <p:strVal val="4/3*#ppt_w"/>
                                          </p:val>
                                        </p:tav>
                                        <p:tav tm="100000">
                                          <p:val>
                                            <p:strVal val="#ppt_w"/>
                                          </p:val>
                                        </p:tav>
                                      </p:tavLst>
                                    </p:anim>
                                    <p:anim calcmode="lin" valueType="num">
                                      <p:cBhvr>
                                        <p:cTn id="20" dur="500" fill="hold"/>
                                        <p:tgtEl>
                                          <p:spTgt spid="20"/>
                                        </p:tgtEl>
                                        <p:attrNameLst>
                                          <p:attrName>ppt_h</p:attrName>
                                        </p:attrNameLst>
                                      </p:cBhvr>
                                      <p:tavLst>
                                        <p:tav tm="0">
                                          <p:val>
                                            <p:strVal val="4/3*#ppt_h"/>
                                          </p:val>
                                        </p:tav>
                                        <p:tav tm="100000">
                                          <p:val>
                                            <p:strVal val="#ppt_h"/>
                                          </p:val>
                                        </p:tav>
                                      </p:tavLst>
                                    </p:anim>
                                  </p:childTnLst>
                                </p:cTn>
                              </p:par>
                              <p:par>
                                <p:cTn id="21" presetID="23" presetClass="entr" presetSubtype="288" fill="hold" grpId="0" nodeType="withEffect">
                                  <p:stCondLst>
                                    <p:cond delay="400"/>
                                  </p:stCondLst>
                                  <p:childTnLst>
                                    <p:set>
                                      <p:cBhvr>
                                        <p:cTn id="22" dur="1" fill="hold">
                                          <p:stCondLst>
                                            <p:cond delay="0"/>
                                          </p:stCondLst>
                                        </p:cTn>
                                        <p:tgtEl>
                                          <p:spTgt spid="21"/>
                                        </p:tgtEl>
                                        <p:attrNameLst>
                                          <p:attrName>style.visibility</p:attrName>
                                        </p:attrNameLst>
                                      </p:cBhvr>
                                      <p:to>
                                        <p:strVal val="visible"/>
                                      </p:to>
                                    </p:set>
                                    <p:anim calcmode="lin" valueType="num">
                                      <p:cBhvr>
                                        <p:cTn id="23" dur="500" fill="hold"/>
                                        <p:tgtEl>
                                          <p:spTgt spid="21"/>
                                        </p:tgtEl>
                                        <p:attrNameLst>
                                          <p:attrName>ppt_w</p:attrName>
                                        </p:attrNameLst>
                                      </p:cBhvr>
                                      <p:tavLst>
                                        <p:tav tm="0">
                                          <p:val>
                                            <p:strVal val="4/3*#ppt_w"/>
                                          </p:val>
                                        </p:tav>
                                        <p:tav tm="100000">
                                          <p:val>
                                            <p:strVal val="#ppt_w"/>
                                          </p:val>
                                        </p:tav>
                                      </p:tavLst>
                                    </p:anim>
                                    <p:anim calcmode="lin" valueType="num">
                                      <p:cBhvr>
                                        <p:cTn id="24" dur="500" fill="hold"/>
                                        <p:tgtEl>
                                          <p:spTgt spid="21"/>
                                        </p:tgtEl>
                                        <p:attrNameLst>
                                          <p:attrName>ppt_h</p:attrName>
                                        </p:attrNameLst>
                                      </p:cBhvr>
                                      <p:tavLst>
                                        <p:tav tm="0">
                                          <p:val>
                                            <p:strVal val="4/3*#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20" grpId="0" animBg="1"/>
      <p:bldP spid="21" grpId="0" animBg="1"/>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cSld name="47_Custom Layout">
    <p:spTree>
      <p:nvGrpSpPr>
        <p:cNvPr id="1" name=""/>
        <p:cNvGrpSpPr/>
        <p:nvPr/>
      </p:nvGrpSpPr>
      <p:grpSpPr>
        <a:xfrm>
          <a:off x="0" y="0"/>
          <a:ext cx="0" cy="0"/>
          <a:chOff x="0" y="0"/>
          <a:chExt cx="0" cy="0"/>
        </a:xfrm>
      </p:grpSpPr>
      <p:sp>
        <p:nvSpPr>
          <p:cNvPr id="3" name="Picture Placeholder 6"/>
          <p:cNvSpPr>
            <a:spLocks noGrp="1"/>
          </p:cNvSpPr>
          <p:nvPr>
            <p:ph type="pic" sz="quarter" idx="38"/>
          </p:nvPr>
        </p:nvSpPr>
        <p:spPr>
          <a:xfrm>
            <a:off x="866560" y="1401827"/>
            <a:ext cx="3319272" cy="2849026"/>
          </a:xfrm>
          <a:prstGeom prst="rect">
            <a:avLst/>
          </a:prstGeom>
          <a:pattFill prst="pct60">
            <a:fgClr>
              <a:srgbClr val="FFFFFF"/>
            </a:fgClr>
            <a:bgClr>
              <a:srgbClr val="C1C9D5"/>
            </a:bgClr>
          </a:pattFill>
        </p:spPr>
        <p:txBody>
          <a:bodyPr/>
          <a:lstStyle/>
          <a:p>
            <a:endParaRPr lang="en-US"/>
          </a:p>
        </p:txBody>
      </p:sp>
      <p:sp>
        <p:nvSpPr>
          <p:cNvPr id="4" name="Picture Placeholder 6"/>
          <p:cNvSpPr>
            <a:spLocks noGrp="1"/>
          </p:cNvSpPr>
          <p:nvPr>
            <p:ph type="pic" sz="quarter" idx="39"/>
          </p:nvPr>
        </p:nvSpPr>
        <p:spPr>
          <a:xfrm>
            <a:off x="4436365" y="1401827"/>
            <a:ext cx="3319272" cy="2849026"/>
          </a:xfrm>
          <a:prstGeom prst="rect">
            <a:avLst/>
          </a:prstGeom>
          <a:pattFill prst="pct60">
            <a:fgClr>
              <a:srgbClr val="FFFFFF"/>
            </a:fgClr>
            <a:bgClr>
              <a:srgbClr val="C1C9D5"/>
            </a:bgClr>
          </a:pattFill>
        </p:spPr>
        <p:txBody>
          <a:bodyPr/>
          <a:lstStyle>
            <a:lvl1pPr>
              <a:defRPr lang="en-US"/>
            </a:lvl1pPr>
          </a:lstStyle>
          <a:p>
            <a:pPr lvl="0"/>
            <a:endParaRPr lang="en-US"/>
          </a:p>
        </p:txBody>
      </p:sp>
      <p:sp>
        <p:nvSpPr>
          <p:cNvPr id="5" name="Picture Placeholder 6"/>
          <p:cNvSpPr>
            <a:spLocks noGrp="1"/>
          </p:cNvSpPr>
          <p:nvPr>
            <p:ph type="pic" sz="quarter" idx="40"/>
          </p:nvPr>
        </p:nvSpPr>
        <p:spPr>
          <a:xfrm>
            <a:off x="8006170" y="1401827"/>
            <a:ext cx="3319272" cy="2849026"/>
          </a:xfrm>
          <a:prstGeom prst="rect">
            <a:avLst/>
          </a:prstGeom>
          <a:pattFill prst="pct60">
            <a:fgClr>
              <a:srgbClr val="FFFFFF"/>
            </a:fgClr>
            <a:bgClr>
              <a:srgbClr val="C1C9D5"/>
            </a:bgClr>
          </a:pattFill>
        </p:spPr>
        <p:txBody>
          <a:bodyPr/>
          <a:lstStyle>
            <a:lvl1pPr>
              <a:defRPr lang="en-US"/>
            </a:lvl1pPr>
          </a:lstStyle>
          <a:p>
            <a:pPr lvl="0"/>
            <a:endParaRPr lang="en-US"/>
          </a:p>
        </p:txBody>
      </p:sp>
    </p:spTree>
    <p:extLst>
      <p:ext uri="{BB962C8B-B14F-4D97-AF65-F5344CB8AC3E}">
        <p14:creationId xmlns:p14="http://schemas.microsoft.com/office/powerpoint/2010/main" val="275634989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showMasterSp="0" userDrawn="1">
  <p:cSld name="7_Custom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9268464A-15E7-4D9B-AD60-34512335592F}"/>
              </a:ext>
            </a:extLst>
          </p:cNvPr>
          <p:cNvSpPr>
            <a:spLocks noGrp="1"/>
          </p:cNvSpPr>
          <p:nvPr>
            <p:ph type="pic" sz="quarter" idx="40"/>
          </p:nvPr>
        </p:nvSpPr>
        <p:spPr>
          <a:xfrm>
            <a:off x="6381903" y="2430051"/>
            <a:ext cx="2571847" cy="2661088"/>
          </a:xfrm>
          <a:custGeom>
            <a:avLst/>
            <a:gdLst>
              <a:gd name="connsiteX0" fmla="*/ 0 w 5144364"/>
              <a:gd name="connsiteY0" fmla="*/ 0 h 7083816"/>
              <a:gd name="connsiteX1" fmla="*/ 5144364 w 5144364"/>
              <a:gd name="connsiteY1" fmla="*/ 0 h 7083816"/>
              <a:gd name="connsiteX2" fmla="*/ 5144364 w 5144364"/>
              <a:gd name="connsiteY2" fmla="*/ 7083816 h 7083816"/>
              <a:gd name="connsiteX3" fmla="*/ 0 w 5144364"/>
              <a:gd name="connsiteY3" fmla="*/ 7083816 h 7083816"/>
            </a:gdLst>
            <a:ahLst/>
            <a:cxnLst>
              <a:cxn ang="0">
                <a:pos x="connsiteX0" y="connsiteY0"/>
              </a:cxn>
              <a:cxn ang="0">
                <a:pos x="connsiteX1" y="connsiteY1"/>
              </a:cxn>
              <a:cxn ang="0">
                <a:pos x="connsiteX2" y="connsiteY2"/>
              </a:cxn>
              <a:cxn ang="0">
                <a:pos x="connsiteX3" y="connsiteY3"/>
              </a:cxn>
            </a:cxnLst>
            <a:rect l="l" t="t" r="r" b="b"/>
            <a:pathLst>
              <a:path w="5144364" h="7083816">
                <a:moveTo>
                  <a:pt x="0" y="0"/>
                </a:moveTo>
                <a:lnTo>
                  <a:pt x="5144364" y="0"/>
                </a:lnTo>
                <a:lnTo>
                  <a:pt x="5144364" y="7083816"/>
                </a:lnTo>
                <a:lnTo>
                  <a:pt x="0" y="7083816"/>
                </a:lnTo>
                <a:close/>
              </a:path>
            </a:pathLst>
          </a:custGeom>
          <a:pattFill prst="pct60">
            <a:fgClr>
              <a:srgbClr val="FFFFFF"/>
            </a:fgClr>
            <a:bgClr>
              <a:srgbClr val="E6E9EE"/>
            </a:bgClr>
          </a:pattFill>
        </p:spPr>
        <p:txBody>
          <a:bodyPr anchor="ctr"/>
          <a:lstStyle>
            <a:lvl1pPr algn="ctr">
              <a:defRPr lang="en-US" sz="1800"/>
            </a:lvl1pPr>
          </a:lstStyle>
          <a:p>
            <a:pPr lvl="0"/>
            <a:endParaRPr lang="en-US"/>
          </a:p>
        </p:txBody>
      </p:sp>
    </p:spTree>
    <p:extLst>
      <p:ext uri="{BB962C8B-B14F-4D97-AF65-F5344CB8AC3E}">
        <p14:creationId xmlns:p14="http://schemas.microsoft.com/office/powerpoint/2010/main" val="566730138"/>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showMasterSp="0" userDrawn="1">
  <p:cSld name="8_Custom Layout">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8D938956-B64C-4A69-AD96-2E304154F006}"/>
              </a:ext>
            </a:extLst>
          </p:cNvPr>
          <p:cNvSpPr>
            <a:spLocks noGrp="1"/>
          </p:cNvSpPr>
          <p:nvPr>
            <p:ph type="pic" sz="quarter" idx="40"/>
          </p:nvPr>
        </p:nvSpPr>
        <p:spPr>
          <a:xfrm>
            <a:off x="1466055" y="1894441"/>
            <a:ext cx="1828118" cy="1373671"/>
          </a:xfrm>
          <a:custGeom>
            <a:avLst/>
            <a:gdLst>
              <a:gd name="connsiteX0" fmla="*/ 0 w 3656713"/>
              <a:gd name="connsiteY0" fmla="*/ 0 h 3656713"/>
              <a:gd name="connsiteX1" fmla="*/ 3656713 w 3656713"/>
              <a:gd name="connsiteY1" fmla="*/ 0 h 3656713"/>
              <a:gd name="connsiteX2" fmla="*/ 3656713 w 3656713"/>
              <a:gd name="connsiteY2" fmla="*/ 3656713 h 3656713"/>
              <a:gd name="connsiteX3" fmla="*/ 0 w 3656713"/>
              <a:gd name="connsiteY3" fmla="*/ 3656713 h 3656713"/>
            </a:gdLst>
            <a:ahLst/>
            <a:cxnLst>
              <a:cxn ang="0">
                <a:pos x="connsiteX0" y="connsiteY0"/>
              </a:cxn>
              <a:cxn ang="0">
                <a:pos x="connsiteX1" y="connsiteY1"/>
              </a:cxn>
              <a:cxn ang="0">
                <a:pos x="connsiteX2" y="connsiteY2"/>
              </a:cxn>
              <a:cxn ang="0">
                <a:pos x="connsiteX3" y="connsiteY3"/>
              </a:cxn>
            </a:cxnLst>
            <a:rect l="l" t="t" r="r" b="b"/>
            <a:pathLst>
              <a:path w="3656713" h="3656713">
                <a:moveTo>
                  <a:pt x="0" y="0"/>
                </a:moveTo>
                <a:lnTo>
                  <a:pt x="3656713" y="0"/>
                </a:lnTo>
                <a:lnTo>
                  <a:pt x="3656713" y="3656713"/>
                </a:lnTo>
                <a:lnTo>
                  <a:pt x="0" y="3656713"/>
                </a:lnTo>
                <a:close/>
              </a:path>
            </a:pathLst>
          </a:custGeom>
          <a:pattFill prst="pct60">
            <a:fgClr>
              <a:srgbClr val="FFFFFF"/>
            </a:fgClr>
            <a:bgClr>
              <a:srgbClr val="C1C9D5"/>
            </a:bgClr>
          </a:pattFill>
          <a:effectLst>
            <a:outerShdw dist="139700" dir="10800000" sx="99000" sy="99000" algn="r" rotWithShape="0">
              <a:schemeClr val="accent1"/>
            </a:outerShdw>
          </a:effectLst>
          <a:scene3d>
            <a:camera prst="isometricOffAxis1Top">
              <a:rot lat="0" lon="0" rev="0"/>
            </a:camera>
            <a:lightRig rig="threePt" dir="t"/>
          </a:scene3d>
        </p:spPr>
        <p:txBody>
          <a:bodyPr wrap="square" anchor="t">
            <a:noAutofit/>
          </a:bodyPr>
          <a:lstStyle>
            <a:lvl1pPr marL="0" indent="0" algn="ctr">
              <a:buNone/>
              <a:defRPr sz="750"/>
            </a:lvl1pPr>
          </a:lstStyle>
          <a:p>
            <a:endParaRPr lang="en-US"/>
          </a:p>
        </p:txBody>
      </p:sp>
      <p:sp>
        <p:nvSpPr>
          <p:cNvPr id="12" name="Picture Placeholder 11">
            <a:extLst>
              <a:ext uri="{FF2B5EF4-FFF2-40B4-BE49-F238E27FC236}">
                <a16:creationId xmlns:a16="http://schemas.microsoft.com/office/drawing/2014/main" id="{E6B722B3-CFC5-45EA-9ED6-3E100F31BD14}"/>
              </a:ext>
            </a:extLst>
          </p:cNvPr>
          <p:cNvSpPr>
            <a:spLocks noGrp="1"/>
          </p:cNvSpPr>
          <p:nvPr>
            <p:ph type="pic" sz="quarter" idx="41"/>
          </p:nvPr>
        </p:nvSpPr>
        <p:spPr>
          <a:xfrm>
            <a:off x="6475552" y="1894441"/>
            <a:ext cx="1828118" cy="1373671"/>
          </a:xfrm>
          <a:custGeom>
            <a:avLst/>
            <a:gdLst>
              <a:gd name="connsiteX0" fmla="*/ 0 w 3656713"/>
              <a:gd name="connsiteY0" fmla="*/ 0 h 3656713"/>
              <a:gd name="connsiteX1" fmla="*/ 3656713 w 3656713"/>
              <a:gd name="connsiteY1" fmla="*/ 0 h 3656713"/>
              <a:gd name="connsiteX2" fmla="*/ 3656713 w 3656713"/>
              <a:gd name="connsiteY2" fmla="*/ 3656713 h 3656713"/>
              <a:gd name="connsiteX3" fmla="*/ 0 w 3656713"/>
              <a:gd name="connsiteY3" fmla="*/ 3656713 h 3656713"/>
            </a:gdLst>
            <a:ahLst/>
            <a:cxnLst>
              <a:cxn ang="0">
                <a:pos x="connsiteX0" y="connsiteY0"/>
              </a:cxn>
              <a:cxn ang="0">
                <a:pos x="connsiteX1" y="connsiteY1"/>
              </a:cxn>
              <a:cxn ang="0">
                <a:pos x="connsiteX2" y="connsiteY2"/>
              </a:cxn>
              <a:cxn ang="0">
                <a:pos x="connsiteX3" y="connsiteY3"/>
              </a:cxn>
            </a:cxnLst>
            <a:rect l="l" t="t" r="r" b="b"/>
            <a:pathLst>
              <a:path w="3656713" h="3656713">
                <a:moveTo>
                  <a:pt x="0" y="0"/>
                </a:moveTo>
                <a:lnTo>
                  <a:pt x="3656713" y="0"/>
                </a:lnTo>
                <a:lnTo>
                  <a:pt x="3656713" y="3656713"/>
                </a:lnTo>
                <a:lnTo>
                  <a:pt x="0" y="3656713"/>
                </a:lnTo>
                <a:close/>
              </a:path>
            </a:pathLst>
          </a:custGeom>
          <a:pattFill prst="pct60">
            <a:fgClr>
              <a:srgbClr val="FFFFFF"/>
            </a:fgClr>
            <a:bgClr>
              <a:srgbClr val="C1C9D5"/>
            </a:bgClr>
          </a:pattFill>
          <a:effectLst>
            <a:outerShdw dist="139700" dir="10800000" sx="99000" sy="99000" algn="r" rotWithShape="0">
              <a:schemeClr val="accent4"/>
            </a:outerShdw>
          </a:effectLst>
          <a:scene3d>
            <a:camera prst="isometricOffAxis1Top">
              <a:rot lat="0" lon="0" rev="0"/>
            </a:camera>
            <a:lightRig rig="threePt" dir="t"/>
          </a:scene3d>
        </p:spPr>
        <p:txBody>
          <a:bodyPr wrap="square" anchor="t">
            <a:noAutofit/>
          </a:bodyPr>
          <a:lstStyle>
            <a:lvl1pPr marL="0" indent="0" algn="ctr">
              <a:buNone/>
              <a:defRPr sz="750"/>
            </a:lvl1pPr>
          </a:lstStyle>
          <a:p>
            <a:endParaRPr lang="en-US"/>
          </a:p>
        </p:txBody>
      </p:sp>
      <p:sp>
        <p:nvSpPr>
          <p:cNvPr id="13" name="Picture Placeholder 12">
            <a:extLst>
              <a:ext uri="{FF2B5EF4-FFF2-40B4-BE49-F238E27FC236}">
                <a16:creationId xmlns:a16="http://schemas.microsoft.com/office/drawing/2014/main" id="{7B0BB8CC-07D9-47C2-A423-DA7944D73557}"/>
              </a:ext>
            </a:extLst>
          </p:cNvPr>
          <p:cNvSpPr>
            <a:spLocks noGrp="1"/>
          </p:cNvSpPr>
          <p:nvPr>
            <p:ph type="pic" sz="quarter" idx="42"/>
          </p:nvPr>
        </p:nvSpPr>
        <p:spPr>
          <a:xfrm>
            <a:off x="1466055" y="4332841"/>
            <a:ext cx="1828118" cy="1373671"/>
          </a:xfrm>
          <a:custGeom>
            <a:avLst/>
            <a:gdLst>
              <a:gd name="connsiteX0" fmla="*/ 0 w 3656713"/>
              <a:gd name="connsiteY0" fmla="*/ 0 h 3656713"/>
              <a:gd name="connsiteX1" fmla="*/ 3656713 w 3656713"/>
              <a:gd name="connsiteY1" fmla="*/ 0 h 3656713"/>
              <a:gd name="connsiteX2" fmla="*/ 3656713 w 3656713"/>
              <a:gd name="connsiteY2" fmla="*/ 3656713 h 3656713"/>
              <a:gd name="connsiteX3" fmla="*/ 0 w 3656713"/>
              <a:gd name="connsiteY3" fmla="*/ 3656713 h 3656713"/>
            </a:gdLst>
            <a:ahLst/>
            <a:cxnLst>
              <a:cxn ang="0">
                <a:pos x="connsiteX0" y="connsiteY0"/>
              </a:cxn>
              <a:cxn ang="0">
                <a:pos x="connsiteX1" y="connsiteY1"/>
              </a:cxn>
              <a:cxn ang="0">
                <a:pos x="connsiteX2" y="connsiteY2"/>
              </a:cxn>
              <a:cxn ang="0">
                <a:pos x="connsiteX3" y="connsiteY3"/>
              </a:cxn>
            </a:cxnLst>
            <a:rect l="l" t="t" r="r" b="b"/>
            <a:pathLst>
              <a:path w="3656713" h="3656713">
                <a:moveTo>
                  <a:pt x="0" y="0"/>
                </a:moveTo>
                <a:lnTo>
                  <a:pt x="3656713" y="0"/>
                </a:lnTo>
                <a:lnTo>
                  <a:pt x="3656713" y="3656713"/>
                </a:lnTo>
                <a:lnTo>
                  <a:pt x="0" y="3656713"/>
                </a:lnTo>
                <a:close/>
              </a:path>
            </a:pathLst>
          </a:custGeom>
          <a:pattFill prst="pct60">
            <a:fgClr>
              <a:srgbClr val="FFFFFF"/>
            </a:fgClr>
            <a:bgClr>
              <a:srgbClr val="C1C9D5"/>
            </a:bgClr>
          </a:pattFill>
          <a:effectLst>
            <a:outerShdw dist="139700" dir="10800000" sx="99000" sy="99000" algn="r" rotWithShape="0">
              <a:schemeClr val="bg2"/>
            </a:outerShdw>
          </a:effectLst>
          <a:scene3d>
            <a:camera prst="isometricOffAxis1Top">
              <a:rot lat="0" lon="0" rev="0"/>
            </a:camera>
            <a:lightRig rig="threePt" dir="t"/>
          </a:scene3d>
        </p:spPr>
        <p:txBody>
          <a:bodyPr wrap="square" anchor="t">
            <a:noAutofit/>
          </a:bodyPr>
          <a:lstStyle>
            <a:lvl1pPr marL="0" indent="0" algn="ctr">
              <a:buNone/>
              <a:defRPr sz="750"/>
            </a:lvl1pPr>
          </a:lstStyle>
          <a:p>
            <a:endParaRPr lang="en-US"/>
          </a:p>
        </p:txBody>
      </p:sp>
      <p:sp>
        <p:nvSpPr>
          <p:cNvPr id="14" name="Picture Placeholder 13">
            <a:extLst>
              <a:ext uri="{FF2B5EF4-FFF2-40B4-BE49-F238E27FC236}">
                <a16:creationId xmlns:a16="http://schemas.microsoft.com/office/drawing/2014/main" id="{09D065CD-90D1-4F95-954E-57604EA9B4A1}"/>
              </a:ext>
            </a:extLst>
          </p:cNvPr>
          <p:cNvSpPr>
            <a:spLocks noGrp="1"/>
          </p:cNvSpPr>
          <p:nvPr>
            <p:ph type="pic" sz="quarter" idx="43"/>
          </p:nvPr>
        </p:nvSpPr>
        <p:spPr>
          <a:xfrm>
            <a:off x="6475552" y="4332841"/>
            <a:ext cx="1828118" cy="1373671"/>
          </a:xfrm>
          <a:custGeom>
            <a:avLst/>
            <a:gdLst>
              <a:gd name="connsiteX0" fmla="*/ 0 w 3656713"/>
              <a:gd name="connsiteY0" fmla="*/ 0 h 3656713"/>
              <a:gd name="connsiteX1" fmla="*/ 3656713 w 3656713"/>
              <a:gd name="connsiteY1" fmla="*/ 0 h 3656713"/>
              <a:gd name="connsiteX2" fmla="*/ 3656713 w 3656713"/>
              <a:gd name="connsiteY2" fmla="*/ 3656713 h 3656713"/>
              <a:gd name="connsiteX3" fmla="*/ 0 w 3656713"/>
              <a:gd name="connsiteY3" fmla="*/ 3656713 h 3656713"/>
            </a:gdLst>
            <a:ahLst/>
            <a:cxnLst>
              <a:cxn ang="0">
                <a:pos x="connsiteX0" y="connsiteY0"/>
              </a:cxn>
              <a:cxn ang="0">
                <a:pos x="connsiteX1" y="connsiteY1"/>
              </a:cxn>
              <a:cxn ang="0">
                <a:pos x="connsiteX2" y="connsiteY2"/>
              </a:cxn>
              <a:cxn ang="0">
                <a:pos x="connsiteX3" y="connsiteY3"/>
              </a:cxn>
            </a:cxnLst>
            <a:rect l="l" t="t" r="r" b="b"/>
            <a:pathLst>
              <a:path w="3656713" h="3656713">
                <a:moveTo>
                  <a:pt x="0" y="0"/>
                </a:moveTo>
                <a:lnTo>
                  <a:pt x="3656713" y="0"/>
                </a:lnTo>
                <a:lnTo>
                  <a:pt x="3656713" y="3656713"/>
                </a:lnTo>
                <a:lnTo>
                  <a:pt x="0" y="3656713"/>
                </a:lnTo>
                <a:close/>
              </a:path>
            </a:pathLst>
          </a:custGeom>
          <a:pattFill prst="pct60">
            <a:fgClr>
              <a:srgbClr val="FFFFFF"/>
            </a:fgClr>
            <a:bgClr>
              <a:srgbClr val="C1C9D5"/>
            </a:bgClr>
          </a:pattFill>
          <a:effectLst>
            <a:outerShdw dist="139700" dir="10800000" sx="99000" sy="99000" algn="r" rotWithShape="0">
              <a:schemeClr val="tx2">
                <a:lumMod val="75000"/>
              </a:schemeClr>
            </a:outerShdw>
          </a:effectLst>
          <a:scene3d>
            <a:camera prst="isometricOffAxis1Top">
              <a:rot lat="0" lon="0" rev="0"/>
            </a:camera>
            <a:lightRig rig="threePt" dir="t"/>
          </a:scene3d>
        </p:spPr>
        <p:txBody>
          <a:bodyPr wrap="square" anchor="t">
            <a:noAutofit/>
          </a:bodyPr>
          <a:lstStyle>
            <a:lvl1pPr marL="0" indent="0" algn="ctr">
              <a:buNone/>
              <a:defRPr sz="750"/>
            </a:lvl1pPr>
          </a:lstStyle>
          <a:p>
            <a:endParaRPr lang="en-US"/>
          </a:p>
        </p:txBody>
      </p:sp>
    </p:spTree>
    <p:extLst>
      <p:ext uri="{BB962C8B-B14F-4D97-AF65-F5344CB8AC3E}">
        <p14:creationId xmlns:p14="http://schemas.microsoft.com/office/powerpoint/2010/main" val="1336407473"/>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showMasterSp="0" userDrawn="1">
  <p:cSld name="9_Custom Layout">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8D938956-B64C-4A69-AD96-2E304154F006}"/>
              </a:ext>
            </a:extLst>
          </p:cNvPr>
          <p:cNvSpPr>
            <a:spLocks noGrp="1"/>
          </p:cNvSpPr>
          <p:nvPr>
            <p:ph type="pic" sz="quarter" idx="40"/>
          </p:nvPr>
        </p:nvSpPr>
        <p:spPr>
          <a:xfrm>
            <a:off x="1466055" y="1894441"/>
            <a:ext cx="1828118" cy="1373671"/>
          </a:xfrm>
          <a:custGeom>
            <a:avLst/>
            <a:gdLst>
              <a:gd name="connsiteX0" fmla="*/ 0 w 3656713"/>
              <a:gd name="connsiteY0" fmla="*/ 0 h 3656713"/>
              <a:gd name="connsiteX1" fmla="*/ 3656713 w 3656713"/>
              <a:gd name="connsiteY1" fmla="*/ 0 h 3656713"/>
              <a:gd name="connsiteX2" fmla="*/ 3656713 w 3656713"/>
              <a:gd name="connsiteY2" fmla="*/ 3656713 h 3656713"/>
              <a:gd name="connsiteX3" fmla="*/ 0 w 3656713"/>
              <a:gd name="connsiteY3" fmla="*/ 3656713 h 3656713"/>
            </a:gdLst>
            <a:ahLst/>
            <a:cxnLst>
              <a:cxn ang="0">
                <a:pos x="connsiteX0" y="connsiteY0"/>
              </a:cxn>
              <a:cxn ang="0">
                <a:pos x="connsiteX1" y="connsiteY1"/>
              </a:cxn>
              <a:cxn ang="0">
                <a:pos x="connsiteX2" y="connsiteY2"/>
              </a:cxn>
              <a:cxn ang="0">
                <a:pos x="connsiteX3" y="connsiteY3"/>
              </a:cxn>
            </a:cxnLst>
            <a:rect l="l" t="t" r="r" b="b"/>
            <a:pathLst>
              <a:path w="3656713" h="3656713">
                <a:moveTo>
                  <a:pt x="0" y="0"/>
                </a:moveTo>
                <a:lnTo>
                  <a:pt x="3656713" y="0"/>
                </a:lnTo>
                <a:lnTo>
                  <a:pt x="3656713" y="3656713"/>
                </a:lnTo>
                <a:lnTo>
                  <a:pt x="0" y="3656713"/>
                </a:lnTo>
                <a:close/>
              </a:path>
            </a:pathLst>
          </a:custGeom>
          <a:pattFill prst="pct60">
            <a:fgClr>
              <a:srgbClr val="FFFFFF"/>
            </a:fgClr>
            <a:bgClr>
              <a:srgbClr val="C1C9D5"/>
            </a:bgClr>
          </a:pattFill>
          <a:effectLst>
            <a:outerShdw dist="139700" dir="10800000" sx="99000" sy="99000" algn="r" rotWithShape="0">
              <a:schemeClr val="accent1"/>
            </a:outerShdw>
          </a:effectLst>
          <a:scene3d>
            <a:camera prst="isometricOffAxis1Top">
              <a:rot lat="0" lon="0" rev="0"/>
            </a:camera>
            <a:lightRig rig="threePt" dir="t"/>
          </a:scene3d>
        </p:spPr>
        <p:txBody>
          <a:bodyPr wrap="square" anchor="t">
            <a:noAutofit/>
          </a:bodyPr>
          <a:lstStyle>
            <a:lvl1pPr marL="0" indent="0" algn="ctr">
              <a:buNone/>
              <a:defRPr sz="750"/>
            </a:lvl1pPr>
          </a:lstStyle>
          <a:p>
            <a:endParaRPr lang="en-US"/>
          </a:p>
        </p:txBody>
      </p:sp>
      <p:sp>
        <p:nvSpPr>
          <p:cNvPr id="13" name="Picture Placeholder 12">
            <a:extLst>
              <a:ext uri="{FF2B5EF4-FFF2-40B4-BE49-F238E27FC236}">
                <a16:creationId xmlns:a16="http://schemas.microsoft.com/office/drawing/2014/main" id="{7B0BB8CC-07D9-47C2-A423-DA7944D73557}"/>
              </a:ext>
            </a:extLst>
          </p:cNvPr>
          <p:cNvSpPr>
            <a:spLocks noGrp="1"/>
          </p:cNvSpPr>
          <p:nvPr>
            <p:ph type="pic" sz="quarter" idx="42"/>
          </p:nvPr>
        </p:nvSpPr>
        <p:spPr>
          <a:xfrm>
            <a:off x="1466055" y="4332841"/>
            <a:ext cx="1828118" cy="1373671"/>
          </a:xfrm>
          <a:custGeom>
            <a:avLst/>
            <a:gdLst>
              <a:gd name="connsiteX0" fmla="*/ 0 w 3656713"/>
              <a:gd name="connsiteY0" fmla="*/ 0 h 3656713"/>
              <a:gd name="connsiteX1" fmla="*/ 3656713 w 3656713"/>
              <a:gd name="connsiteY1" fmla="*/ 0 h 3656713"/>
              <a:gd name="connsiteX2" fmla="*/ 3656713 w 3656713"/>
              <a:gd name="connsiteY2" fmla="*/ 3656713 h 3656713"/>
              <a:gd name="connsiteX3" fmla="*/ 0 w 3656713"/>
              <a:gd name="connsiteY3" fmla="*/ 3656713 h 3656713"/>
            </a:gdLst>
            <a:ahLst/>
            <a:cxnLst>
              <a:cxn ang="0">
                <a:pos x="connsiteX0" y="connsiteY0"/>
              </a:cxn>
              <a:cxn ang="0">
                <a:pos x="connsiteX1" y="connsiteY1"/>
              </a:cxn>
              <a:cxn ang="0">
                <a:pos x="connsiteX2" y="connsiteY2"/>
              </a:cxn>
              <a:cxn ang="0">
                <a:pos x="connsiteX3" y="connsiteY3"/>
              </a:cxn>
            </a:cxnLst>
            <a:rect l="l" t="t" r="r" b="b"/>
            <a:pathLst>
              <a:path w="3656713" h="3656713">
                <a:moveTo>
                  <a:pt x="0" y="0"/>
                </a:moveTo>
                <a:lnTo>
                  <a:pt x="3656713" y="0"/>
                </a:lnTo>
                <a:lnTo>
                  <a:pt x="3656713" y="3656713"/>
                </a:lnTo>
                <a:lnTo>
                  <a:pt x="0" y="3656713"/>
                </a:lnTo>
                <a:close/>
              </a:path>
            </a:pathLst>
          </a:custGeom>
          <a:pattFill prst="pct60">
            <a:fgClr>
              <a:srgbClr val="FFFFFF"/>
            </a:fgClr>
            <a:bgClr>
              <a:srgbClr val="C1C9D5"/>
            </a:bgClr>
          </a:pattFill>
          <a:effectLst>
            <a:outerShdw dist="139700" dir="10800000" sx="99000" sy="99000" algn="r" rotWithShape="0">
              <a:schemeClr val="bg2"/>
            </a:outerShdw>
          </a:effectLst>
          <a:scene3d>
            <a:camera prst="isometricOffAxis1Top">
              <a:rot lat="0" lon="0" rev="0"/>
            </a:camera>
            <a:lightRig rig="threePt" dir="t"/>
          </a:scene3d>
        </p:spPr>
        <p:txBody>
          <a:bodyPr wrap="square" anchor="t">
            <a:noAutofit/>
          </a:bodyPr>
          <a:lstStyle>
            <a:lvl1pPr marL="0" indent="0" algn="ctr">
              <a:buNone/>
              <a:defRPr sz="750"/>
            </a:lvl1pPr>
          </a:lstStyle>
          <a:p>
            <a:endParaRPr lang="en-US"/>
          </a:p>
        </p:txBody>
      </p:sp>
    </p:spTree>
    <p:extLst>
      <p:ext uri="{BB962C8B-B14F-4D97-AF65-F5344CB8AC3E}">
        <p14:creationId xmlns:p14="http://schemas.microsoft.com/office/powerpoint/2010/main" val="3919653793"/>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showMasterSp="0" userDrawn="1">
  <p:cSld name="5_Custom Layout">
    <p:spTree>
      <p:nvGrpSpPr>
        <p:cNvPr id="1" name=""/>
        <p:cNvGrpSpPr/>
        <p:nvPr/>
      </p:nvGrpSpPr>
      <p:grpSpPr>
        <a:xfrm>
          <a:off x="0" y="0"/>
          <a:ext cx="0" cy="0"/>
          <a:chOff x="0" y="0"/>
          <a:chExt cx="0" cy="0"/>
        </a:xfrm>
      </p:grpSpPr>
      <p:sp>
        <p:nvSpPr>
          <p:cNvPr id="37" name="Picture Placeholder 36">
            <a:extLst>
              <a:ext uri="{FF2B5EF4-FFF2-40B4-BE49-F238E27FC236}">
                <a16:creationId xmlns:a16="http://schemas.microsoft.com/office/drawing/2014/main" id="{2DED6899-EE35-4C9F-85BC-2800893A7A01}"/>
              </a:ext>
            </a:extLst>
          </p:cNvPr>
          <p:cNvSpPr>
            <a:spLocks noGrp="1"/>
          </p:cNvSpPr>
          <p:nvPr>
            <p:ph type="pic" sz="quarter" idx="40"/>
          </p:nvPr>
        </p:nvSpPr>
        <p:spPr>
          <a:xfrm>
            <a:off x="1100787" y="2032961"/>
            <a:ext cx="952376" cy="715628"/>
          </a:xfrm>
          <a:custGeom>
            <a:avLst/>
            <a:gdLst>
              <a:gd name="connsiteX0" fmla="*/ 0 w 1905000"/>
              <a:gd name="connsiteY0" fmla="*/ 0 h 1905000"/>
              <a:gd name="connsiteX1" fmla="*/ 1905000 w 1905000"/>
              <a:gd name="connsiteY1" fmla="*/ 0 h 1905000"/>
              <a:gd name="connsiteX2" fmla="*/ 1905000 w 1905000"/>
              <a:gd name="connsiteY2" fmla="*/ 1905000 h 1905000"/>
              <a:gd name="connsiteX3" fmla="*/ 0 w 1905000"/>
              <a:gd name="connsiteY3" fmla="*/ 1905000 h 1905000"/>
            </a:gdLst>
            <a:ahLst/>
            <a:cxnLst>
              <a:cxn ang="0">
                <a:pos x="connsiteX0" y="connsiteY0"/>
              </a:cxn>
              <a:cxn ang="0">
                <a:pos x="connsiteX1" y="connsiteY1"/>
              </a:cxn>
              <a:cxn ang="0">
                <a:pos x="connsiteX2" y="connsiteY2"/>
              </a:cxn>
              <a:cxn ang="0">
                <a:pos x="connsiteX3" y="connsiteY3"/>
              </a:cxn>
            </a:cxnLst>
            <a:rect l="l" t="t" r="r" b="b"/>
            <a:pathLst>
              <a:path w="1905000" h="1905000">
                <a:moveTo>
                  <a:pt x="0" y="0"/>
                </a:moveTo>
                <a:lnTo>
                  <a:pt x="1905000" y="0"/>
                </a:lnTo>
                <a:lnTo>
                  <a:pt x="1905000" y="1905000"/>
                </a:lnTo>
                <a:lnTo>
                  <a:pt x="0" y="1905000"/>
                </a:lnTo>
                <a:close/>
              </a:path>
            </a:pathLst>
          </a:custGeom>
          <a:pattFill prst="pct60">
            <a:fgClr>
              <a:srgbClr val="FFFFFF"/>
            </a:fgClr>
            <a:bgClr>
              <a:srgbClr val="C1C9D5"/>
            </a:bgClr>
          </a:pattFill>
          <a:effectLst>
            <a:outerShdw dist="88900" dir="10800000" sx="99000" sy="99000" algn="r" rotWithShape="0">
              <a:schemeClr val="accent1"/>
            </a:outerShdw>
          </a:effectLst>
          <a:scene3d>
            <a:camera prst="isometricOffAxis1Top">
              <a:rot lat="0" lon="0" rev="0"/>
            </a:camera>
            <a:lightRig rig="threePt" dir="t"/>
          </a:scene3d>
        </p:spPr>
        <p:txBody>
          <a:bodyPr wrap="square" anchor="t">
            <a:noAutofit/>
          </a:bodyPr>
          <a:lstStyle>
            <a:lvl1pPr marL="0" indent="0" algn="ctr">
              <a:buNone/>
              <a:defRPr sz="750"/>
            </a:lvl1pPr>
          </a:lstStyle>
          <a:p>
            <a:endParaRPr lang="en-US"/>
          </a:p>
        </p:txBody>
      </p:sp>
      <p:sp>
        <p:nvSpPr>
          <p:cNvPr id="38" name="Picture Placeholder 37">
            <a:extLst>
              <a:ext uri="{FF2B5EF4-FFF2-40B4-BE49-F238E27FC236}">
                <a16:creationId xmlns:a16="http://schemas.microsoft.com/office/drawing/2014/main" id="{C8CD014F-DCFE-440B-9C46-DE5E50FC1AC8}"/>
              </a:ext>
            </a:extLst>
          </p:cNvPr>
          <p:cNvSpPr>
            <a:spLocks noGrp="1"/>
          </p:cNvSpPr>
          <p:nvPr>
            <p:ph type="pic" sz="quarter" idx="41"/>
          </p:nvPr>
        </p:nvSpPr>
        <p:spPr>
          <a:xfrm>
            <a:off x="4429341" y="2032961"/>
            <a:ext cx="952376" cy="715628"/>
          </a:xfrm>
          <a:custGeom>
            <a:avLst/>
            <a:gdLst>
              <a:gd name="connsiteX0" fmla="*/ 0 w 1905000"/>
              <a:gd name="connsiteY0" fmla="*/ 0 h 1905000"/>
              <a:gd name="connsiteX1" fmla="*/ 1905000 w 1905000"/>
              <a:gd name="connsiteY1" fmla="*/ 0 h 1905000"/>
              <a:gd name="connsiteX2" fmla="*/ 1905000 w 1905000"/>
              <a:gd name="connsiteY2" fmla="*/ 1905000 h 1905000"/>
              <a:gd name="connsiteX3" fmla="*/ 0 w 1905000"/>
              <a:gd name="connsiteY3" fmla="*/ 1905000 h 1905000"/>
            </a:gdLst>
            <a:ahLst/>
            <a:cxnLst>
              <a:cxn ang="0">
                <a:pos x="connsiteX0" y="connsiteY0"/>
              </a:cxn>
              <a:cxn ang="0">
                <a:pos x="connsiteX1" y="connsiteY1"/>
              </a:cxn>
              <a:cxn ang="0">
                <a:pos x="connsiteX2" y="connsiteY2"/>
              </a:cxn>
              <a:cxn ang="0">
                <a:pos x="connsiteX3" y="connsiteY3"/>
              </a:cxn>
            </a:cxnLst>
            <a:rect l="l" t="t" r="r" b="b"/>
            <a:pathLst>
              <a:path w="1905000" h="1905000">
                <a:moveTo>
                  <a:pt x="0" y="0"/>
                </a:moveTo>
                <a:lnTo>
                  <a:pt x="1905000" y="0"/>
                </a:lnTo>
                <a:lnTo>
                  <a:pt x="1905000" y="1905000"/>
                </a:lnTo>
                <a:lnTo>
                  <a:pt x="0" y="1905000"/>
                </a:lnTo>
                <a:close/>
              </a:path>
            </a:pathLst>
          </a:custGeom>
          <a:pattFill prst="pct60">
            <a:fgClr>
              <a:srgbClr val="FFFFFF"/>
            </a:fgClr>
            <a:bgClr>
              <a:srgbClr val="C1C9D5"/>
            </a:bgClr>
          </a:pattFill>
          <a:effectLst>
            <a:outerShdw dist="88900" dir="10800000" sx="99000" sy="99000" algn="r" rotWithShape="0">
              <a:schemeClr val="accent4"/>
            </a:outerShdw>
          </a:effectLst>
          <a:scene3d>
            <a:camera prst="isometricOffAxis1Top">
              <a:rot lat="0" lon="0" rev="0"/>
            </a:camera>
            <a:lightRig rig="threePt" dir="t"/>
          </a:scene3d>
        </p:spPr>
        <p:txBody>
          <a:bodyPr wrap="square" anchor="t">
            <a:noAutofit/>
          </a:bodyPr>
          <a:lstStyle>
            <a:lvl1pPr marL="0" indent="0" algn="ctr">
              <a:buNone/>
              <a:defRPr sz="750"/>
            </a:lvl1pPr>
          </a:lstStyle>
          <a:p>
            <a:endParaRPr lang="en-US"/>
          </a:p>
        </p:txBody>
      </p:sp>
      <p:sp>
        <p:nvSpPr>
          <p:cNvPr id="39" name="Picture Placeholder 38">
            <a:extLst>
              <a:ext uri="{FF2B5EF4-FFF2-40B4-BE49-F238E27FC236}">
                <a16:creationId xmlns:a16="http://schemas.microsoft.com/office/drawing/2014/main" id="{F25211DE-2900-41DB-94E0-DADC7578762E}"/>
              </a:ext>
            </a:extLst>
          </p:cNvPr>
          <p:cNvSpPr>
            <a:spLocks noGrp="1"/>
          </p:cNvSpPr>
          <p:nvPr>
            <p:ph type="pic" sz="quarter" idx="42"/>
          </p:nvPr>
        </p:nvSpPr>
        <p:spPr>
          <a:xfrm>
            <a:off x="7757895" y="2032961"/>
            <a:ext cx="952376" cy="715628"/>
          </a:xfrm>
          <a:custGeom>
            <a:avLst/>
            <a:gdLst>
              <a:gd name="connsiteX0" fmla="*/ 0 w 1905000"/>
              <a:gd name="connsiteY0" fmla="*/ 0 h 1905000"/>
              <a:gd name="connsiteX1" fmla="*/ 1905000 w 1905000"/>
              <a:gd name="connsiteY1" fmla="*/ 0 h 1905000"/>
              <a:gd name="connsiteX2" fmla="*/ 1905000 w 1905000"/>
              <a:gd name="connsiteY2" fmla="*/ 1905000 h 1905000"/>
              <a:gd name="connsiteX3" fmla="*/ 0 w 1905000"/>
              <a:gd name="connsiteY3" fmla="*/ 1905000 h 1905000"/>
            </a:gdLst>
            <a:ahLst/>
            <a:cxnLst>
              <a:cxn ang="0">
                <a:pos x="connsiteX0" y="connsiteY0"/>
              </a:cxn>
              <a:cxn ang="0">
                <a:pos x="connsiteX1" y="connsiteY1"/>
              </a:cxn>
              <a:cxn ang="0">
                <a:pos x="connsiteX2" y="connsiteY2"/>
              </a:cxn>
              <a:cxn ang="0">
                <a:pos x="connsiteX3" y="connsiteY3"/>
              </a:cxn>
            </a:cxnLst>
            <a:rect l="l" t="t" r="r" b="b"/>
            <a:pathLst>
              <a:path w="1905000" h="1905000">
                <a:moveTo>
                  <a:pt x="0" y="0"/>
                </a:moveTo>
                <a:lnTo>
                  <a:pt x="1905000" y="0"/>
                </a:lnTo>
                <a:lnTo>
                  <a:pt x="1905000" y="1905000"/>
                </a:lnTo>
                <a:lnTo>
                  <a:pt x="0" y="1905000"/>
                </a:lnTo>
                <a:close/>
              </a:path>
            </a:pathLst>
          </a:custGeom>
          <a:pattFill prst="pct60">
            <a:fgClr>
              <a:srgbClr val="FFFFFF"/>
            </a:fgClr>
            <a:bgClr>
              <a:srgbClr val="C1C9D5"/>
            </a:bgClr>
          </a:pattFill>
          <a:effectLst>
            <a:outerShdw dist="88900" dir="10800000" sx="99000" sy="99000" algn="r" rotWithShape="0">
              <a:schemeClr val="tx2"/>
            </a:outerShdw>
          </a:effectLst>
          <a:scene3d>
            <a:camera prst="isometricOffAxis1Top">
              <a:rot lat="0" lon="0" rev="0"/>
            </a:camera>
            <a:lightRig rig="threePt" dir="t"/>
          </a:scene3d>
        </p:spPr>
        <p:txBody>
          <a:bodyPr wrap="square" anchor="t">
            <a:noAutofit/>
          </a:bodyPr>
          <a:lstStyle>
            <a:lvl1pPr marL="0" indent="0" algn="ctr">
              <a:buNone/>
              <a:defRPr sz="750"/>
            </a:lvl1pPr>
          </a:lstStyle>
          <a:p>
            <a:endParaRPr lang="en-US"/>
          </a:p>
        </p:txBody>
      </p:sp>
      <p:sp>
        <p:nvSpPr>
          <p:cNvPr id="40" name="Picture Placeholder 39">
            <a:extLst>
              <a:ext uri="{FF2B5EF4-FFF2-40B4-BE49-F238E27FC236}">
                <a16:creationId xmlns:a16="http://schemas.microsoft.com/office/drawing/2014/main" id="{0051C6DB-32A3-4464-AE10-5633A7CE53C8}"/>
              </a:ext>
            </a:extLst>
          </p:cNvPr>
          <p:cNvSpPr>
            <a:spLocks noGrp="1"/>
          </p:cNvSpPr>
          <p:nvPr>
            <p:ph type="pic" sz="quarter" idx="43"/>
          </p:nvPr>
        </p:nvSpPr>
        <p:spPr>
          <a:xfrm>
            <a:off x="1100787" y="3380748"/>
            <a:ext cx="952376" cy="715628"/>
          </a:xfrm>
          <a:custGeom>
            <a:avLst/>
            <a:gdLst>
              <a:gd name="connsiteX0" fmla="*/ 0 w 1905000"/>
              <a:gd name="connsiteY0" fmla="*/ 0 h 1905000"/>
              <a:gd name="connsiteX1" fmla="*/ 1905000 w 1905000"/>
              <a:gd name="connsiteY1" fmla="*/ 0 h 1905000"/>
              <a:gd name="connsiteX2" fmla="*/ 1905000 w 1905000"/>
              <a:gd name="connsiteY2" fmla="*/ 1905000 h 1905000"/>
              <a:gd name="connsiteX3" fmla="*/ 0 w 1905000"/>
              <a:gd name="connsiteY3" fmla="*/ 1905000 h 1905000"/>
            </a:gdLst>
            <a:ahLst/>
            <a:cxnLst>
              <a:cxn ang="0">
                <a:pos x="connsiteX0" y="connsiteY0"/>
              </a:cxn>
              <a:cxn ang="0">
                <a:pos x="connsiteX1" y="connsiteY1"/>
              </a:cxn>
              <a:cxn ang="0">
                <a:pos x="connsiteX2" y="connsiteY2"/>
              </a:cxn>
              <a:cxn ang="0">
                <a:pos x="connsiteX3" y="connsiteY3"/>
              </a:cxn>
            </a:cxnLst>
            <a:rect l="l" t="t" r="r" b="b"/>
            <a:pathLst>
              <a:path w="1905000" h="1905000">
                <a:moveTo>
                  <a:pt x="0" y="0"/>
                </a:moveTo>
                <a:lnTo>
                  <a:pt x="1905000" y="0"/>
                </a:lnTo>
                <a:lnTo>
                  <a:pt x="1905000" y="1905000"/>
                </a:lnTo>
                <a:lnTo>
                  <a:pt x="0" y="1905000"/>
                </a:lnTo>
                <a:close/>
              </a:path>
            </a:pathLst>
          </a:custGeom>
          <a:pattFill prst="pct60">
            <a:fgClr>
              <a:srgbClr val="FFFFFF"/>
            </a:fgClr>
            <a:bgClr>
              <a:srgbClr val="C1C9D5"/>
            </a:bgClr>
          </a:pattFill>
          <a:effectLst>
            <a:outerShdw dist="88900" dir="10800000" sx="99000" sy="99000" algn="r" rotWithShape="0">
              <a:schemeClr val="accent1"/>
            </a:outerShdw>
          </a:effectLst>
          <a:scene3d>
            <a:camera prst="isometricOffAxis1Top">
              <a:rot lat="0" lon="0" rev="0"/>
            </a:camera>
            <a:lightRig rig="threePt" dir="t"/>
          </a:scene3d>
        </p:spPr>
        <p:txBody>
          <a:bodyPr wrap="square" anchor="t">
            <a:noAutofit/>
          </a:bodyPr>
          <a:lstStyle>
            <a:lvl1pPr marL="0" indent="0" algn="ctr">
              <a:buNone/>
              <a:defRPr sz="750"/>
            </a:lvl1pPr>
          </a:lstStyle>
          <a:p>
            <a:endParaRPr lang="en-US"/>
          </a:p>
        </p:txBody>
      </p:sp>
      <p:sp>
        <p:nvSpPr>
          <p:cNvPr id="41" name="Picture Placeholder 40">
            <a:extLst>
              <a:ext uri="{FF2B5EF4-FFF2-40B4-BE49-F238E27FC236}">
                <a16:creationId xmlns:a16="http://schemas.microsoft.com/office/drawing/2014/main" id="{B30DC47F-8DF3-4F33-B1B6-FF730859D681}"/>
              </a:ext>
            </a:extLst>
          </p:cNvPr>
          <p:cNvSpPr>
            <a:spLocks noGrp="1"/>
          </p:cNvSpPr>
          <p:nvPr>
            <p:ph type="pic" sz="quarter" idx="44"/>
          </p:nvPr>
        </p:nvSpPr>
        <p:spPr>
          <a:xfrm>
            <a:off x="4429341" y="3380748"/>
            <a:ext cx="952376" cy="715628"/>
          </a:xfrm>
          <a:custGeom>
            <a:avLst/>
            <a:gdLst>
              <a:gd name="connsiteX0" fmla="*/ 0 w 1905000"/>
              <a:gd name="connsiteY0" fmla="*/ 0 h 1905000"/>
              <a:gd name="connsiteX1" fmla="*/ 1905000 w 1905000"/>
              <a:gd name="connsiteY1" fmla="*/ 0 h 1905000"/>
              <a:gd name="connsiteX2" fmla="*/ 1905000 w 1905000"/>
              <a:gd name="connsiteY2" fmla="*/ 1905000 h 1905000"/>
              <a:gd name="connsiteX3" fmla="*/ 0 w 1905000"/>
              <a:gd name="connsiteY3" fmla="*/ 1905000 h 1905000"/>
            </a:gdLst>
            <a:ahLst/>
            <a:cxnLst>
              <a:cxn ang="0">
                <a:pos x="connsiteX0" y="connsiteY0"/>
              </a:cxn>
              <a:cxn ang="0">
                <a:pos x="connsiteX1" y="connsiteY1"/>
              </a:cxn>
              <a:cxn ang="0">
                <a:pos x="connsiteX2" y="connsiteY2"/>
              </a:cxn>
              <a:cxn ang="0">
                <a:pos x="connsiteX3" y="connsiteY3"/>
              </a:cxn>
            </a:cxnLst>
            <a:rect l="l" t="t" r="r" b="b"/>
            <a:pathLst>
              <a:path w="1905000" h="1905000">
                <a:moveTo>
                  <a:pt x="0" y="0"/>
                </a:moveTo>
                <a:lnTo>
                  <a:pt x="1905000" y="0"/>
                </a:lnTo>
                <a:lnTo>
                  <a:pt x="1905000" y="1905000"/>
                </a:lnTo>
                <a:lnTo>
                  <a:pt x="0" y="1905000"/>
                </a:lnTo>
                <a:close/>
              </a:path>
            </a:pathLst>
          </a:custGeom>
          <a:pattFill prst="pct60">
            <a:fgClr>
              <a:srgbClr val="FFFFFF"/>
            </a:fgClr>
            <a:bgClr>
              <a:srgbClr val="C1C9D5"/>
            </a:bgClr>
          </a:pattFill>
          <a:effectLst>
            <a:outerShdw dist="88900" dir="10800000" sx="99000" sy="99000" algn="r" rotWithShape="0">
              <a:schemeClr val="accent4"/>
            </a:outerShdw>
          </a:effectLst>
          <a:scene3d>
            <a:camera prst="isometricOffAxis1Top">
              <a:rot lat="0" lon="0" rev="0"/>
            </a:camera>
            <a:lightRig rig="threePt" dir="t"/>
          </a:scene3d>
        </p:spPr>
        <p:txBody>
          <a:bodyPr wrap="square" anchor="t">
            <a:noAutofit/>
          </a:bodyPr>
          <a:lstStyle>
            <a:lvl1pPr marL="0" indent="0" algn="ctr">
              <a:buNone/>
              <a:defRPr sz="750"/>
            </a:lvl1pPr>
          </a:lstStyle>
          <a:p>
            <a:endParaRPr lang="en-US"/>
          </a:p>
        </p:txBody>
      </p:sp>
      <p:sp>
        <p:nvSpPr>
          <p:cNvPr id="42" name="Picture Placeholder 41">
            <a:extLst>
              <a:ext uri="{FF2B5EF4-FFF2-40B4-BE49-F238E27FC236}">
                <a16:creationId xmlns:a16="http://schemas.microsoft.com/office/drawing/2014/main" id="{8F4643DF-0111-4FA8-BE96-A6CE1DA67C8F}"/>
              </a:ext>
            </a:extLst>
          </p:cNvPr>
          <p:cNvSpPr>
            <a:spLocks noGrp="1"/>
          </p:cNvSpPr>
          <p:nvPr>
            <p:ph type="pic" sz="quarter" idx="45"/>
          </p:nvPr>
        </p:nvSpPr>
        <p:spPr>
          <a:xfrm>
            <a:off x="7757895" y="3380748"/>
            <a:ext cx="952376" cy="715628"/>
          </a:xfrm>
          <a:custGeom>
            <a:avLst/>
            <a:gdLst>
              <a:gd name="connsiteX0" fmla="*/ 0 w 1905000"/>
              <a:gd name="connsiteY0" fmla="*/ 0 h 1905000"/>
              <a:gd name="connsiteX1" fmla="*/ 1905000 w 1905000"/>
              <a:gd name="connsiteY1" fmla="*/ 0 h 1905000"/>
              <a:gd name="connsiteX2" fmla="*/ 1905000 w 1905000"/>
              <a:gd name="connsiteY2" fmla="*/ 1905000 h 1905000"/>
              <a:gd name="connsiteX3" fmla="*/ 0 w 1905000"/>
              <a:gd name="connsiteY3" fmla="*/ 1905000 h 1905000"/>
            </a:gdLst>
            <a:ahLst/>
            <a:cxnLst>
              <a:cxn ang="0">
                <a:pos x="connsiteX0" y="connsiteY0"/>
              </a:cxn>
              <a:cxn ang="0">
                <a:pos x="connsiteX1" y="connsiteY1"/>
              </a:cxn>
              <a:cxn ang="0">
                <a:pos x="connsiteX2" y="connsiteY2"/>
              </a:cxn>
              <a:cxn ang="0">
                <a:pos x="connsiteX3" y="connsiteY3"/>
              </a:cxn>
            </a:cxnLst>
            <a:rect l="l" t="t" r="r" b="b"/>
            <a:pathLst>
              <a:path w="1905000" h="1905000">
                <a:moveTo>
                  <a:pt x="0" y="0"/>
                </a:moveTo>
                <a:lnTo>
                  <a:pt x="1905000" y="0"/>
                </a:lnTo>
                <a:lnTo>
                  <a:pt x="1905000" y="1905000"/>
                </a:lnTo>
                <a:lnTo>
                  <a:pt x="0" y="1905000"/>
                </a:lnTo>
                <a:close/>
              </a:path>
            </a:pathLst>
          </a:custGeom>
          <a:pattFill prst="pct60">
            <a:fgClr>
              <a:srgbClr val="FFFFFF"/>
            </a:fgClr>
            <a:bgClr>
              <a:srgbClr val="C1C9D5"/>
            </a:bgClr>
          </a:pattFill>
          <a:effectLst>
            <a:outerShdw dist="88900" dir="10800000" sx="99000" sy="99000" algn="r" rotWithShape="0">
              <a:schemeClr val="tx2"/>
            </a:outerShdw>
          </a:effectLst>
          <a:scene3d>
            <a:camera prst="isometricOffAxis1Top">
              <a:rot lat="0" lon="0" rev="0"/>
            </a:camera>
            <a:lightRig rig="threePt" dir="t"/>
          </a:scene3d>
        </p:spPr>
        <p:txBody>
          <a:bodyPr wrap="square" anchor="t">
            <a:noAutofit/>
          </a:bodyPr>
          <a:lstStyle>
            <a:lvl1pPr marL="0" indent="0" algn="ctr">
              <a:buNone/>
              <a:defRPr sz="750"/>
            </a:lvl1pPr>
          </a:lstStyle>
          <a:p>
            <a:endParaRPr lang="en-US"/>
          </a:p>
        </p:txBody>
      </p:sp>
      <p:sp>
        <p:nvSpPr>
          <p:cNvPr id="43" name="Picture Placeholder 42">
            <a:extLst>
              <a:ext uri="{FF2B5EF4-FFF2-40B4-BE49-F238E27FC236}">
                <a16:creationId xmlns:a16="http://schemas.microsoft.com/office/drawing/2014/main" id="{095EDDFA-6EB5-48D5-94C9-9CC6B10491F1}"/>
              </a:ext>
            </a:extLst>
          </p:cNvPr>
          <p:cNvSpPr>
            <a:spLocks noGrp="1"/>
          </p:cNvSpPr>
          <p:nvPr>
            <p:ph type="pic" sz="quarter" idx="46"/>
          </p:nvPr>
        </p:nvSpPr>
        <p:spPr>
          <a:xfrm>
            <a:off x="1100787" y="4728536"/>
            <a:ext cx="952376" cy="715628"/>
          </a:xfrm>
          <a:custGeom>
            <a:avLst/>
            <a:gdLst>
              <a:gd name="connsiteX0" fmla="*/ 0 w 1905000"/>
              <a:gd name="connsiteY0" fmla="*/ 0 h 1905000"/>
              <a:gd name="connsiteX1" fmla="*/ 1905000 w 1905000"/>
              <a:gd name="connsiteY1" fmla="*/ 0 h 1905000"/>
              <a:gd name="connsiteX2" fmla="*/ 1905000 w 1905000"/>
              <a:gd name="connsiteY2" fmla="*/ 1905000 h 1905000"/>
              <a:gd name="connsiteX3" fmla="*/ 0 w 1905000"/>
              <a:gd name="connsiteY3" fmla="*/ 1905000 h 1905000"/>
            </a:gdLst>
            <a:ahLst/>
            <a:cxnLst>
              <a:cxn ang="0">
                <a:pos x="connsiteX0" y="connsiteY0"/>
              </a:cxn>
              <a:cxn ang="0">
                <a:pos x="connsiteX1" y="connsiteY1"/>
              </a:cxn>
              <a:cxn ang="0">
                <a:pos x="connsiteX2" y="connsiteY2"/>
              </a:cxn>
              <a:cxn ang="0">
                <a:pos x="connsiteX3" y="connsiteY3"/>
              </a:cxn>
            </a:cxnLst>
            <a:rect l="l" t="t" r="r" b="b"/>
            <a:pathLst>
              <a:path w="1905000" h="1905000">
                <a:moveTo>
                  <a:pt x="0" y="0"/>
                </a:moveTo>
                <a:lnTo>
                  <a:pt x="1905000" y="0"/>
                </a:lnTo>
                <a:lnTo>
                  <a:pt x="1905000" y="1905000"/>
                </a:lnTo>
                <a:lnTo>
                  <a:pt x="0" y="1905000"/>
                </a:lnTo>
                <a:close/>
              </a:path>
            </a:pathLst>
          </a:custGeom>
          <a:pattFill prst="pct60">
            <a:fgClr>
              <a:srgbClr val="FFFFFF"/>
            </a:fgClr>
            <a:bgClr>
              <a:srgbClr val="C1C9D5"/>
            </a:bgClr>
          </a:pattFill>
          <a:effectLst>
            <a:outerShdw dist="88900" dir="10800000" sx="99000" sy="99000" algn="r" rotWithShape="0">
              <a:schemeClr val="accent1"/>
            </a:outerShdw>
          </a:effectLst>
          <a:scene3d>
            <a:camera prst="isometricOffAxis1Top">
              <a:rot lat="0" lon="0" rev="0"/>
            </a:camera>
            <a:lightRig rig="threePt" dir="t"/>
          </a:scene3d>
        </p:spPr>
        <p:txBody>
          <a:bodyPr wrap="square" anchor="t">
            <a:noAutofit/>
          </a:bodyPr>
          <a:lstStyle>
            <a:lvl1pPr marL="0" indent="0" algn="ctr">
              <a:buNone/>
              <a:defRPr sz="750"/>
            </a:lvl1pPr>
          </a:lstStyle>
          <a:p>
            <a:endParaRPr lang="en-US"/>
          </a:p>
        </p:txBody>
      </p:sp>
      <p:sp>
        <p:nvSpPr>
          <p:cNvPr id="44" name="Picture Placeholder 43">
            <a:extLst>
              <a:ext uri="{FF2B5EF4-FFF2-40B4-BE49-F238E27FC236}">
                <a16:creationId xmlns:a16="http://schemas.microsoft.com/office/drawing/2014/main" id="{97A33113-4109-4E55-A5EC-1DD0D9F09F4F}"/>
              </a:ext>
            </a:extLst>
          </p:cNvPr>
          <p:cNvSpPr>
            <a:spLocks noGrp="1"/>
          </p:cNvSpPr>
          <p:nvPr>
            <p:ph type="pic" sz="quarter" idx="47"/>
          </p:nvPr>
        </p:nvSpPr>
        <p:spPr>
          <a:xfrm>
            <a:off x="4429341" y="4728536"/>
            <a:ext cx="952376" cy="715628"/>
          </a:xfrm>
          <a:custGeom>
            <a:avLst/>
            <a:gdLst>
              <a:gd name="connsiteX0" fmla="*/ 0 w 1905000"/>
              <a:gd name="connsiteY0" fmla="*/ 0 h 1905000"/>
              <a:gd name="connsiteX1" fmla="*/ 1905000 w 1905000"/>
              <a:gd name="connsiteY1" fmla="*/ 0 h 1905000"/>
              <a:gd name="connsiteX2" fmla="*/ 1905000 w 1905000"/>
              <a:gd name="connsiteY2" fmla="*/ 1905000 h 1905000"/>
              <a:gd name="connsiteX3" fmla="*/ 0 w 1905000"/>
              <a:gd name="connsiteY3" fmla="*/ 1905000 h 1905000"/>
            </a:gdLst>
            <a:ahLst/>
            <a:cxnLst>
              <a:cxn ang="0">
                <a:pos x="connsiteX0" y="connsiteY0"/>
              </a:cxn>
              <a:cxn ang="0">
                <a:pos x="connsiteX1" y="connsiteY1"/>
              </a:cxn>
              <a:cxn ang="0">
                <a:pos x="connsiteX2" y="connsiteY2"/>
              </a:cxn>
              <a:cxn ang="0">
                <a:pos x="connsiteX3" y="connsiteY3"/>
              </a:cxn>
            </a:cxnLst>
            <a:rect l="l" t="t" r="r" b="b"/>
            <a:pathLst>
              <a:path w="1905000" h="1905000">
                <a:moveTo>
                  <a:pt x="0" y="0"/>
                </a:moveTo>
                <a:lnTo>
                  <a:pt x="1905000" y="0"/>
                </a:lnTo>
                <a:lnTo>
                  <a:pt x="1905000" y="1905000"/>
                </a:lnTo>
                <a:lnTo>
                  <a:pt x="0" y="1905000"/>
                </a:lnTo>
                <a:close/>
              </a:path>
            </a:pathLst>
          </a:custGeom>
          <a:pattFill prst="pct60">
            <a:fgClr>
              <a:srgbClr val="FFFFFF"/>
            </a:fgClr>
            <a:bgClr>
              <a:srgbClr val="C1C9D5"/>
            </a:bgClr>
          </a:pattFill>
          <a:effectLst>
            <a:outerShdw dist="88900" dir="10800000" sx="99000" sy="99000" algn="r" rotWithShape="0">
              <a:schemeClr val="accent4"/>
            </a:outerShdw>
          </a:effectLst>
          <a:scene3d>
            <a:camera prst="isometricOffAxis1Top">
              <a:rot lat="0" lon="0" rev="0"/>
            </a:camera>
            <a:lightRig rig="threePt" dir="t"/>
          </a:scene3d>
        </p:spPr>
        <p:txBody>
          <a:bodyPr wrap="square" anchor="t">
            <a:noAutofit/>
          </a:bodyPr>
          <a:lstStyle>
            <a:lvl1pPr marL="0" indent="0" algn="ctr">
              <a:buNone/>
              <a:defRPr sz="750"/>
            </a:lvl1pPr>
          </a:lstStyle>
          <a:p>
            <a:endParaRPr lang="en-US"/>
          </a:p>
        </p:txBody>
      </p:sp>
      <p:sp>
        <p:nvSpPr>
          <p:cNvPr id="45" name="Picture Placeholder 44">
            <a:extLst>
              <a:ext uri="{FF2B5EF4-FFF2-40B4-BE49-F238E27FC236}">
                <a16:creationId xmlns:a16="http://schemas.microsoft.com/office/drawing/2014/main" id="{C9EBD72A-C4D9-488C-8B28-C748536236DA}"/>
              </a:ext>
            </a:extLst>
          </p:cNvPr>
          <p:cNvSpPr>
            <a:spLocks noGrp="1"/>
          </p:cNvSpPr>
          <p:nvPr>
            <p:ph type="pic" sz="quarter" idx="48"/>
          </p:nvPr>
        </p:nvSpPr>
        <p:spPr>
          <a:xfrm>
            <a:off x="7757895" y="4728536"/>
            <a:ext cx="952376" cy="715628"/>
          </a:xfrm>
          <a:custGeom>
            <a:avLst/>
            <a:gdLst>
              <a:gd name="connsiteX0" fmla="*/ 0 w 1905000"/>
              <a:gd name="connsiteY0" fmla="*/ 0 h 1905000"/>
              <a:gd name="connsiteX1" fmla="*/ 1905000 w 1905000"/>
              <a:gd name="connsiteY1" fmla="*/ 0 h 1905000"/>
              <a:gd name="connsiteX2" fmla="*/ 1905000 w 1905000"/>
              <a:gd name="connsiteY2" fmla="*/ 1905000 h 1905000"/>
              <a:gd name="connsiteX3" fmla="*/ 0 w 1905000"/>
              <a:gd name="connsiteY3" fmla="*/ 1905000 h 1905000"/>
            </a:gdLst>
            <a:ahLst/>
            <a:cxnLst>
              <a:cxn ang="0">
                <a:pos x="connsiteX0" y="connsiteY0"/>
              </a:cxn>
              <a:cxn ang="0">
                <a:pos x="connsiteX1" y="connsiteY1"/>
              </a:cxn>
              <a:cxn ang="0">
                <a:pos x="connsiteX2" y="connsiteY2"/>
              </a:cxn>
              <a:cxn ang="0">
                <a:pos x="connsiteX3" y="connsiteY3"/>
              </a:cxn>
            </a:cxnLst>
            <a:rect l="l" t="t" r="r" b="b"/>
            <a:pathLst>
              <a:path w="1905000" h="1905000">
                <a:moveTo>
                  <a:pt x="0" y="0"/>
                </a:moveTo>
                <a:lnTo>
                  <a:pt x="1905000" y="0"/>
                </a:lnTo>
                <a:lnTo>
                  <a:pt x="1905000" y="1905000"/>
                </a:lnTo>
                <a:lnTo>
                  <a:pt x="0" y="1905000"/>
                </a:lnTo>
                <a:close/>
              </a:path>
            </a:pathLst>
          </a:custGeom>
          <a:pattFill prst="pct60">
            <a:fgClr>
              <a:srgbClr val="FFFFFF"/>
            </a:fgClr>
            <a:bgClr>
              <a:srgbClr val="C1C9D5"/>
            </a:bgClr>
          </a:pattFill>
          <a:effectLst>
            <a:outerShdw dist="88900" dir="10800000" sx="99000" sy="99000" algn="r" rotWithShape="0">
              <a:schemeClr val="tx2"/>
            </a:outerShdw>
          </a:effectLst>
          <a:scene3d>
            <a:camera prst="isometricOffAxis1Top">
              <a:rot lat="0" lon="0" rev="0"/>
            </a:camera>
            <a:lightRig rig="threePt" dir="t"/>
          </a:scene3d>
        </p:spPr>
        <p:txBody>
          <a:bodyPr wrap="square" anchor="t">
            <a:noAutofit/>
          </a:bodyPr>
          <a:lstStyle>
            <a:lvl1pPr marL="0" indent="0" algn="ctr">
              <a:buNone/>
              <a:defRPr sz="750"/>
            </a:lvl1pPr>
          </a:lstStyle>
          <a:p>
            <a:endParaRPr lang="en-US"/>
          </a:p>
        </p:txBody>
      </p:sp>
    </p:spTree>
    <p:extLst>
      <p:ext uri="{BB962C8B-B14F-4D97-AF65-F5344CB8AC3E}">
        <p14:creationId xmlns:p14="http://schemas.microsoft.com/office/powerpoint/2010/main" val="3783857578"/>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showMasterSp="0" userDrawn="1">
  <p:cSld name="6_Custom Layout">
    <p:spTree>
      <p:nvGrpSpPr>
        <p:cNvPr id="1" name=""/>
        <p:cNvGrpSpPr/>
        <p:nvPr/>
      </p:nvGrpSpPr>
      <p:grpSpPr>
        <a:xfrm>
          <a:off x="0" y="0"/>
          <a:ext cx="0" cy="0"/>
          <a:chOff x="0" y="0"/>
          <a:chExt cx="0" cy="0"/>
        </a:xfrm>
      </p:grpSpPr>
      <p:sp>
        <p:nvSpPr>
          <p:cNvPr id="35" name="Picture Placeholder 34">
            <a:extLst>
              <a:ext uri="{FF2B5EF4-FFF2-40B4-BE49-F238E27FC236}">
                <a16:creationId xmlns:a16="http://schemas.microsoft.com/office/drawing/2014/main" id="{4BA24CCC-EDF0-4391-BDAD-5A1AC3C41ED2}"/>
              </a:ext>
            </a:extLst>
          </p:cNvPr>
          <p:cNvSpPr>
            <a:spLocks noGrp="1"/>
          </p:cNvSpPr>
          <p:nvPr>
            <p:ph type="pic" sz="quarter" idx="40"/>
          </p:nvPr>
        </p:nvSpPr>
        <p:spPr>
          <a:xfrm>
            <a:off x="513092" y="2000576"/>
            <a:ext cx="952376" cy="715628"/>
          </a:xfrm>
          <a:custGeom>
            <a:avLst/>
            <a:gdLst>
              <a:gd name="connsiteX0" fmla="*/ 0 w 1905000"/>
              <a:gd name="connsiteY0" fmla="*/ 0 h 1905000"/>
              <a:gd name="connsiteX1" fmla="*/ 1905000 w 1905000"/>
              <a:gd name="connsiteY1" fmla="*/ 0 h 1905000"/>
              <a:gd name="connsiteX2" fmla="*/ 1905000 w 1905000"/>
              <a:gd name="connsiteY2" fmla="*/ 1905000 h 1905000"/>
              <a:gd name="connsiteX3" fmla="*/ 0 w 1905000"/>
              <a:gd name="connsiteY3" fmla="*/ 1905000 h 1905000"/>
            </a:gdLst>
            <a:ahLst/>
            <a:cxnLst>
              <a:cxn ang="0">
                <a:pos x="connsiteX0" y="connsiteY0"/>
              </a:cxn>
              <a:cxn ang="0">
                <a:pos x="connsiteX1" y="connsiteY1"/>
              </a:cxn>
              <a:cxn ang="0">
                <a:pos x="connsiteX2" y="connsiteY2"/>
              </a:cxn>
              <a:cxn ang="0">
                <a:pos x="connsiteX3" y="connsiteY3"/>
              </a:cxn>
            </a:cxnLst>
            <a:rect l="l" t="t" r="r" b="b"/>
            <a:pathLst>
              <a:path w="1905000" h="1905000">
                <a:moveTo>
                  <a:pt x="0" y="0"/>
                </a:moveTo>
                <a:lnTo>
                  <a:pt x="1905000" y="0"/>
                </a:lnTo>
                <a:lnTo>
                  <a:pt x="1905000" y="1905000"/>
                </a:lnTo>
                <a:lnTo>
                  <a:pt x="0" y="1905000"/>
                </a:lnTo>
                <a:close/>
              </a:path>
            </a:pathLst>
          </a:custGeom>
          <a:pattFill prst="pct60">
            <a:fgClr>
              <a:srgbClr val="FFFFFF"/>
            </a:fgClr>
            <a:bgClr>
              <a:srgbClr val="C1C9D5"/>
            </a:bgClr>
          </a:pattFill>
          <a:effectLst>
            <a:outerShdw dist="88900" dir="10800000" sx="99000" sy="99000" algn="r" rotWithShape="0">
              <a:schemeClr val="accent1"/>
            </a:outerShdw>
          </a:effectLst>
          <a:scene3d>
            <a:camera prst="isometricOffAxis1Top">
              <a:rot lat="0" lon="0" rev="0"/>
            </a:camera>
            <a:lightRig rig="threePt" dir="t"/>
          </a:scene3d>
        </p:spPr>
        <p:txBody>
          <a:bodyPr wrap="square" anchor="t">
            <a:noAutofit/>
          </a:bodyPr>
          <a:lstStyle>
            <a:lvl1pPr marL="0" indent="0" algn="ctr">
              <a:buNone/>
              <a:defRPr sz="750"/>
            </a:lvl1pPr>
          </a:lstStyle>
          <a:p>
            <a:endParaRPr lang="en-US"/>
          </a:p>
        </p:txBody>
      </p:sp>
      <p:sp>
        <p:nvSpPr>
          <p:cNvPr id="36" name="Picture Placeholder 35">
            <a:extLst>
              <a:ext uri="{FF2B5EF4-FFF2-40B4-BE49-F238E27FC236}">
                <a16:creationId xmlns:a16="http://schemas.microsoft.com/office/drawing/2014/main" id="{A8C50DEA-9D79-44F2-8F00-34CE2DFBB104}"/>
              </a:ext>
            </a:extLst>
          </p:cNvPr>
          <p:cNvSpPr>
            <a:spLocks noGrp="1"/>
          </p:cNvSpPr>
          <p:nvPr>
            <p:ph type="pic" sz="quarter" idx="41"/>
          </p:nvPr>
        </p:nvSpPr>
        <p:spPr>
          <a:xfrm>
            <a:off x="3341648" y="2000576"/>
            <a:ext cx="952376" cy="715628"/>
          </a:xfrm>
          <a:custGeom>
            <a:avLst/>
            <a:gdLst>
              <a:gd name="connsiteX0" fmla="*/ 0 w 1905000"/>
              <a:gd name="connsiteY0" fmla="*/ 0 h 1905000"/>
              <a:gd name="connsiteX1" fmla="*/ 1905000 w 1905000"/>
              <a:gd name="connsiteY1" fmla="*/ 0 h 1905000"/>
              <a:gd name="connsiteX2" fmla="*/ 1905000 w 1905000"/>
              <a:gd name="connsiteY2" fmla="*/ 1905000 h 1905000"/>
              <a:gd name="connsiteX3" fmla="*/ 0 w 1905000"/>
              <a:gd name="connsiteY3" fmla="*/ 1905000 h 1905000"/>
            </a:gdLst>
            <a:ahLst/>
            <a:cxnLst>
              <a:cxn ang="0">
                <a:pos x="connsiteX0" y="connsiteY0"/>
              </a:cxn>
              <a:cxn ang="0">
                <a:pos x="connsiteX1" y="connsiteY1"/>
              </a:cxn>
              <a:cxn ang="0">
                <a:pos x="connsiteX2" y="connsiteY2"/>
              </a:cxn>
              <a:cxn ang="0">
                <a:pos x="connsiteX3" y="connsiteY3"/>
              </a:cxn>
            </a:cxnLst>
            <a:rect l="l" t="t" r="r" b="b"/>
            <a:pathLst>
              <a:path w="1905000" h="1905000">
                <a:moveTo>
                  <a:pt x="0" y="0"/>
                </a:moveTo>
                <a:lnTo>
                  <a:pt x="1905000" y="0"/>
                </a:lnTo>
                <a:lnTo>
                  <a:pt x="1905000" y="1905000"/>
                </a:lnTo>
                <a:lnTo>
                  <a:pt x="0" y="1905000"/>
                </a:lnTo>
                <a:close/>
              </a:path>
            </a:pathLst>
          </a:custGeom>
          <a:pattFill prst="pct60">
            <a:fgClr>
              <a:srgbClr val="FFFFFF"/>
            </a:fgClr>
            <a:bgClr>
              <a:srgbClr val="C1C9D5"/>
            </a:bgClr>
          </a:pattFill>
          <a:effectLst>
            <a:outerShdw dist="88900" dir="10800000" sx="99000" sy="99000" algn="r" rotWithShape="0">
              <a:schemeClr val="accent4"/>
            </a:outerShdw>
          </a:effectLst>
          <a:scene3d>
            <a:camera prst="isometricOffAxis1Top">
              <a:rot lat="0" lon="0" rev="0"/>
            </a:camera>
            <a:lightRig rig="threePt" dir="t"/>
          </a:scene3d>
        </p:spPr>
        <p:txBody>
          <a:bodyPr wrap="square" anchor="t">
            <a:noAutofit/>
          </a:bodyPr>
          <a:lstStyle>
            <a:lvl1pPr marL="0" indent="0" algn="ctr">
              <a:buNone/>
              <a:defRPr sz="750"/>
            </a:lvl1pPr>
          </a:lstStyle>
          <a:p>
            <a:endParaRPr lang="en-US"/>
          </a:p>
        </p:txBody>
      </p:sp>
      <p:sp>
        <p:nvSpPr>
          <p:cNvPr id="46" name="Picture Placeholder 45">
            <a:extLst>
              <a:ext uri="{FF2B5EF4-FFF2-40B4-BE49-F238E27FC236}">
                <a16:creationId xmlns:a16="http://schemas.microsoft.com/office/drawing/2014/main" id="{47C511FA-F714-464A-AC1B-9514AED5E82E}"/>
              </a:ext>
            </a:extLst>
          </p:cNvPr>
          <p:cNvSpPr>
            <a:spLocks noGrp="1"/>
          </p:cNvSpPr>
          <p:nvPr>
            <p:ph type="pic" sz="quarter" idx="42"/>
          </p:nvPr>
        </p:nvSpPr>
        <p:spPr>
          <a:xfrm>
            <a:off x="6170205" y="2000576"/>
            <a:ext cx="952376" cy="715628"/>
          </a:xfrm>
          <a:custGeom>
            <a:avLst/>
            <a:gdLst>
              <a:gd name="connsiteX0" fmla="*/ 0 w 1905000"/>
              <a:gd name="connsiteY0" fmla="*/ 0 h 1905000"/>
              <a:gd name="connsiteX1" fmla="*/ 1905000 w 1905000"/>
              <a:gd name="connsiteY1" fmla="*/ 0 h 1905000"/>
              <a:gd name="connsiteX2" fmla="*/ 1905000 w 1905000"/>
              <a:gd name="connsiteY2" fmla="*/ 1905000 h 1905000"/>
              <a:gd name="connsiteX3" fmla="*/ 0 w 1905000"/>
              <a:gd name="connsiteY3" fmla="*/ 1905000 h 1905000"/>
            </a:gdLst>
            <a:ahLst/>
            <a:cxnLst>
              <a:cxn ang="0">
                <a:pos x="connsiteX0" y="connsiteY0"/>
              </a:cxn>
              <a:cxn ang="0">
                <a:pos x="connsiteX1" y="connsiteY1"/>
              </a:cxn>
              <a:cxn ang="0">
                <a:pos x="connsiteX2" y="connsiteY2"/>
              </a:cxn>
              <a:cxn ang="0">
                <a:pos x="connsiteX3" y="connsiteY3"/>
              </a:cxn>
            </a:cxnLst>
            <a:rect l="l" t="t" r="r" b="b"/>
            <a:pathLst>
              <a:path w="1905000" h="1905000">
                <a:moveTo>
                  <a:pt x="0" y="0"/>
                </a:moveTo>
                <a:lnTo>
                  <a:pt x="1905000" y="0"/>
                </a:lnTo>
                <a:lnTo>
                  <a:pt x="1905000" y="1905000"/>
                </a:lnTo>
                <a:lnTo>
                  <a:pt x="0" y="1905000"/>
                </a:lnTo>
                <a:close/>
              </a:path>
            </a:pathLst>
          </a:custGeom>
          <a:pattFill prst="pct60">
            <a:fgClr>
              <a:srgbClr val="FFFFFF"/>
            </a:fgClr>
            <a:bgClr>
              <a:srgbClr val="C1C9D5"/>
            </a:bgClr>
          </a:pattFill>
          <a:effectLst>
            <a:outerShdw dist="88900" dir="10800000" sx="99000" sy="99000" algn="r" rotWithShape="0">
              <a:schemeClr val="bg2"/>
            </a:outerShdw>
          </a:effectLst>
          <a:scene3d>
            <a:camera prst="isometricOffAxis1Top">
              <a:rot lat="0" lon="0" rev="0"/>
            </a:camera>
            <a:lightRig rig="threePt" dir="t"/>
          </a:scene3d>
        </p:spPr>
        <p:txBody>
          <a:bodyPr wrap="square" anchor="t">
            <a:noAutofit/>
          </a:bodyPr>
          <a:lstStyle>
            <a:lvl1pPr marL="0" indent="0" algn="ctr">
              <a:buNone/>
              <a:defRPr sz="750"/>
            </a:lvl1pPr>
          </a:lstStyle>
          <a:p>
            <a:endParaRPr lang="en-US"/>
          </a:p>
        </p:txBody>
      </p:sp>
      <p:sp>
        <p:nvSpPr>
          <p:cNvPr id="47" name="Picture Placeholder 46">
            <a:extLst>
              <a:ext uri="{FF2B5EF4-FFF2-40B4-BE49-F238E27FC236}">
                <a16:creationId xmlns:a16="http://schemas.microsoft.com/office/drawing/2014/main" id="{9CD4A1BF-2AF8-4D45-921D-BCC417960008}"/>
              </a:ext>
            </a:extLst>
          </p:cNvPr>
          <p:cNvSpPr>
            <a:spLocks noGrp="1"/>
          </p:cNvSpPr>
          <p:nvPr>
            <p:ph type="pic" sz="quarter" idx="43"/>
          </p:nvPr>
        </p:nvSpPr>
        <p:spPr>
          <a:xfrm>
            <a:off x="8998762" y="2000576"/>
            <a:ext cx="952376" cy="715628"/>
          </a:xfrm>
          <a:custGeom>
            <a:avLst/>
            <a:gdLst>
              <a:gd name="connsiteX0" fmla="*/ 0 w 1905000"/>
              <a:gd name="connsiteY0" fmla="*/ 0 h 1905000"/>
              <a:gd name="connsiteX1" fmla="*/ 1905000 w 1905000"/>
              <a:gd name="connsiteY1" fmla="*/ 0 h 1905000"/>
              <a:gd name="connsiteX2" fmla="*/ 1905000 w 1905000"/>
              <a:gd name="connsiteY2" fmla="*/ 1905000 h 1905000"/>
              <a:gd name="connsiteX3" fmla="*/ 0 w 1905000"/>
              <a:gd name="connsiteY3" fmla="*/ 1905000 h 1905000"/>
            </a:gdLst>
            <a:ahLst/>
            <a:cxnLst>
              <a:cxn ang="0">
                <a:pos x="connsiteX0" y="connsiteY0"/>
              </a:cxn>
              <a:cxn ang="0">
                <a:pos x="connsiteX1" y="connsiteY1"/>
              </a:cxn>
              <a:cxn ang="0">
                <a:pos x="connsiteX2" y="connsiteY2"/>
              </a:cxn>
              <a:cxn ang="0">
                <a:pos x="connsiteX3" y="connsiteY3"/>
              </a:cxn>
            </a:cxnLst>
            <a:rect l="l" t="t" r="r" b="b"/>
            <a:pathLst>
              <a:path w="1905000" h="1905000">
                <a:moveTo>
                  <a:pt x="0" y="0"/>
                </a:moveTo>
                <a:lnTo>
                  <a:pt x="1905000" y="0"/>
                </a:lnTo>
                <a:lnTo>
                  <a:pt x="1905000" y="1905000"/>
                </a:lnTo>
                <a:lnTo>
                  <a:pt x="0" y="1905000"/>
                </a:lnTo>
                <a:close/>
              </a:path>
            </a:pathLst>
          </a:custGeom>
          <a:pattFill prst="pct60">
            <a:fgClr>
              <a:srgbClr val="FFFFFF"/>
            </a:fgClr>
            <a:bgClr>
              <a:srgbClr val="C1C9D5"/>
            </a:bgClr>
          </a:pattFill>
          <a:effectLst>
            <a:outerShdw dist="88900" dir="10800000" sx="99000" sy="99000" algn="r" rotWithShape="0">
              <a:schemeClr val="tx2">
                <a:lumMod val="75000"/>
              </a:schemeClr>
            </a:outerShdw>
          </a:effectLst>
          <a:scene3d>
            <a:camera prst="isometricOffAxis1Top">
              <a:rot lat="0" lon="0" rev="0"/>
            </a:camera>
            <a:lightRig rig="threePt" dir="t"/>
          </a:scene3d>
        </p:spPr>
        <p:txBody>
          <a:bodyPr wrap="square" anchor="t">
            <a:noAutofit/>
          </a:bodyPr>
          <a:lstStyle>
            <a:lvl1pPr marL="0" indent="0" algn="ctr">
              <a:buNone/>
              <a:defRPr sz="750"/>
            </a:lvl1pPr>
          </a:lstStyle>
          <a:p>
            <a:endParaRPr lang="en-US"/>
          </a:p>
        </p:txBody>
      </p:sp>
      <p:sp>
        <p:nvSpPr>
          <p:cNvPr id="48" name="Picture Placeholder 47">
            <a:extLst>
              <a:ext uri="{FF2B5EF4-FFF2-40B4-BE49-F238E27FC236}">
                <a16:creationId xmlns:a16="http://schemas.microsoft.com/office/drawing/2014/main" id="{610A3D6E-C358-439C-8B8A-28D7DA56AB33}"/>
              </a:ext>
            </a:extLst>
          </p:cNvPr>
          <p:cNvSpPr>
            <a:spLocks noGrp="1"/>
          </p:cNvSpPr>
          <p:nvPr>
            <p:ph type="pic" sz="quarter" idx="44"/>
          </p:nvPr>
        </p:nvSpPr>
        <p:spPr>
          <a:xfrm>
            <a:off x="513092" y="3572201"/>
            <a:ext cx="952376" cy="715628"/>
          </a:xfrm>
          <a:custGeom>
            <a:avLst/>
            <a:gdLst>
              <a:gd name="connsiteX0" fmla="*/ 0 w 1905000"/>
              <a:gd name="connsiteY0" fmla="*/ 0 h 1905000"/>
              <a:gd name="connsiteX1" fmla="*/ 1905000 w 1905000"/>
              <a:gd name="connsiteY1" fmla="*/ 0 h 1905000"/>
              <a:gd name="connsiteX2" fmla="*/ 1905000 w 1905000"/>
              <a:gd name="connsiteY2" fmla="*/ 1905000 h 1905000"/>
              <a:gd name="connsiteX3" fmla="*/ 0 w 1905000"/>
              <a:gd name="connsiteY3" fmla="*/ 1905000 h 1905000"/>
            </a:gdLst>
            <a:ahLst/>
            <a:cxnLst>
              <a:cxn ang="0">
                <a:pos x="connsiteX0" y="connsiteY0"/>
              </a:cxn>
              <a:cxn ang="0">
                <a:pos x="connsiteX1" y="connsiteY1"/>
              </a:cxn>
              <a:cxn ang="0">
                <a:pos x="connsiteX2" y="connsiteY2"/>
              </a:cxn>
              <a:cxn ang="0">
                <a:pos x="connsiteX3" y="connsiteY3"/>
              </a:cxn>
            </a:cxnLst>
            <a:rect l="l" t="t" r="r" b="b"/>
            <a:pathLst>
              <a:path w="1905000" h="1905000">
                <a:moveTo>
                  <a:pt x="0" y="0"/>
                </a:moveTo>
                <a:lnTo>
                  <a:pt x="1905000" y="0"/>
                </a:lnTo>
                <a:lnTo>
                  <a:pt x="1905000" y="1905000"/>
                </a:lnTo>
                <a:lnTo>
                  <a:pt x="0" y="1905000"/>
                </a:lnTo>
                <a:close/>
              </a:path>
            </a:pathLst>
          </a:custGeom>
          <a:pattFill prst="pct60">
            <a:fgClr>
              <a:srgbClr val="FFFFFF"/>
            </a:fgClr>
            <a:bgClr>
              <a:srgbClr val="C1C9D5"/>
            </a:bgClr>
          </a:pattFill>
          <a:effectLst>
            <a:outerShdw dist="88900" dir="10800000" sx="99000" sy="99000" algn="r" rotWithShape="0">
              <a:schemeClr val="accent1"/>
            </a:outerShdw>
          </a:effectLst>
          <a:scene3d>
            <a:camera prst="isometricOffAxis1Top">
              <a:rot lat="0" lon="0" rev="0"/>
            </a:camera>
            <a:lightRig rig="threePt" dir="t"/>
          </a:scene3d>
        </p:spPr>
        <p:txBody>
          <a:bodyPr wrap="square" anchor="t">
            <a:noAutofit/>
          </a:bodyPr>
          <a:lstStyle>
            <a:lvl1pPr marL="0" indent="0" algn="ctr">
              <a:buNone/>
              <a:defRPr sz="750"/>
            </a:lvl1pPr>
          </a:lstStyle>
          <a:p>
            <a:endParaRPr lang="en-US"/>
          </a:p>
        </p:txBody>
      </p:sp>
      <p:sp>
        <p:nvSpPr>
          <p:cNvPr id="49" name="Picture Placeholder 48">
            <a:extLst>
              <a:ext uri="{FF2B5EF4-FFF2-40B4-BE49-F238E27FC236}">
                <a16:creationId xmlns:a16="http://schemas.microsoft.com/office/drawing/2014/main" id="{B176FB6D-30B1-4A91-BF7B-E0B3AC30EFB6}"/>
              </a:ext>
            </a:extLst>
          </p:cNvPr>
          <p:cNvSpPr>
            <a:spLocks noGrp="1"/>
          </p:cNvSpPr>
          <p:nvPr>
            <p:ph type="pic" sz="quarter" idx="45"/>
          </p:nvPr>
        </p:nvSpPr>
        <p:spPr>
          <a:xfrm>
            <a:off x="3341648" y="3572201"/>
            <a:ext cx="952376" cy="715628"/>
          </a:xfrm>
          <a:custGeom>
            <a:avLst/>
            <a:gdLst>
              <a:gd name="connsiteX0" fmla="*/ 0 w 1905000"/>
              <a:gd name="connsiteY0" fmla="*/ 0 h 1905000"/>
              <a:gd name="connsiteX1" fmla="*/ 1905000 w 1905000"/>
              <a:gd name="connsiteY1" fmla="*/ 0 h 1905000"/>
              <a:gd name="connsiteX2" fmla="*/ 1905000 w 1905000"/>
              <a:gd name="connsiteY2" fmla="*/ 1905000 h 1905000"/>
              <a:gd name="connsiteX3" fmla="*/ 0 w 1905000"/>
              <a:gd name="connsiteY3" fmla="*/ 1905000 h 1905000"/>
            </a:gdLst>
            <a:ahLst/>
            <a:cxnLst>
              <a:cxn ang="0">
                <a:pos x="connsiteX0" y="connsiteY0"/>
              </a:cxn>
              <a:cxn ang="0">
                <a:pos x="connsiteX1" y="connsiteY1"/>
              </a:cxn>
              <a:cxn ang="0">
                <a:pos x="connsiteX2" y="connsiteY2"/>
              </a:cxn>
              <a:cxn ang="0">
                <a:pos x="connsiteX3" y="connsiteY3"/>
              </a:cxn>
            </a:cxnLst>
            <a:rect l="l" t="t" r="r" b="b"/>
            <a:pathLst>
              <a:path w="1905000" h="1905000">
                <a:moveTo>
                  <a:pt x="0" y="0"/>
                </a:moveTo>
                <a:lnTo>
                  <a:pt x="1905000" y="0"/>
                </a:lnTo>
                <a:lnTo>
                  <a:pt x="1905000" y="1905000"/>
                </a:lnTo>
                <a:lnTo>
                  <a:pt x="0" y="1905000"/>
                </a:lnTo>
                <a:close/>
              </a:path>
            </a:pathLst>
          </a:custGeom>
          <a:pattFill prst="pct60">
            <a:fgClr>
              <a:srgbClr val="FFFFFF"/>
            </a:fgClr>
            <a:bgClr>
              <a:srgbClr val="C1C9D5"/>
            </a:bgClr>
          </a:pattFill>
          <a:effectLst>
            <a:outerShdw dist="88900" dir="10800000" sx="99000" sy="99000" algn="r" rotWithShape="0">
              <a:schemeClr val="accent4"/>
            </a:outerShdw>
          </a:effectLst>
          <a:scene3d>
            <a:camera prst="isometricOffAxis1Top">
              <a:rot lat="0" lon="0" rev="0"/>
            </a:camera>
            <a:lightRig rig="threePt" dir="t"/>
          </a:scene3d>
        </p:spPr>
        <p:txBody>
          <a:bodyPr wrap="square" anchor="t">
            <a:noAutofit/>
          </a:bodyPr>
          <a:lstStyle>
            <a:lvl1pPr marL="0" indent="0" algn="ctr">
              <a:buNone/>
              <a:defRPr sz="750"/>
            </a:lvl1pPr>
          </a:lstStyle>
          <a:p>
            <a:endParaRPr lang="en-US"/>
          </a:p>
        </p:txBody>
      </p:sp>
      <p:sp>
        <p:nvSpPr>
          <p:cNvPr id="50" name="Picture Placeholder 49">
            <a:extLst>
              <a:ext uri="{FF2B5EF4-FFF2-40B4-BE49-F238E27FC236}">
                <a16:creationId xmlns:a16="http://schemas.microsoft.com/office/drawing/2014/main" id="{F6FEED80-41F9-45B8-810F-A371D8C9E3AC}"/>
              </a:ext>
            </a:extLst>
          </p:cNvPr>
          <p:cNvSpPr>
            <a:spLocks noGrp="1"/>
          </p:cNvSpPr>
          <p:nvPr>
            <p:ph type="pic" sz="quarter" idx="46"/>
          </p:nvPr>
        </p:nvSpPr>
        <p:spPr>
          <a:xfrm>
            <a:off x="6170205" y="3572201"/>
            <a:ext cx="952376" cy="715628"/>
          </a:xfrm>
          <a:custGeom>
            <a:avLst/>
            <a:gdLst>
              <a:gd name="connsiteX0" fmla="*/ 0 w 1905000"/>
              <a:gd name="connsiteY0" fmla="*/ 0 h 1905000"/>
              <a:gd name="connsiteX1" fmla="*/ 1905000 w 1905000"/>
              <a:gd name="connsiteY1" fmla="*/ 0 h 1905000"/>
              <a:gd name="connsiteX2" fmla="*/ 1905000 w 1905000"/>
              <a:gd name="connsiteY2" fmla="*/ 1905000 h 1905000"/>
              <a:gd name="connsiteX3" fmla="*/ 0 w 1905000"/>
              <a:gd name="connsiteY3" fmla="*/ 1905000 h 1905000"/>
            </a:gdLst>
            <a:ahLst/>
            <a:cxnLst>
              <a:cxn ang="0">
                <a:pos x="connsiteX0" y="connsiteY0"/>
              </a:cxn>
              <a:cxn ang="0">
                <a:pos x="connsiteX1" y="connsiteY1"/>
              </a:cxn>
              <a:cxn ang="0">
                <a:pos x="connsiteX2" y="connsiteY2"/>
              </a:cxn>
              <a:cxn ang="0">
                <a:pos x="connsiteX3" y="connsiteY3"/>
              </a:cxn>
            </a:cxnLst>
            <a:rect l="l" t="t" r="r" b="b"/>
            <a:pathLst>
              <a:path w="1905000" h="1905000">
                <a:moveTo>
                  <a:pt x="0" y="0"/>
                </a:moveTo>
                <a:lnTo>
                  <a:pt x="1905000" y="0"/>
                </a:lnTo>
                <a:lnTo>
                  <a:pt x="1905000" y="1905000"/>
                </a:lnTo>
                <a:lnTo>
                  <a:pt x="0" y="1905000"/>
                </a:lnTo>
                <a:close/>
              </a:path>
            </a:pathLst>
          </a:custGeom>
          <a:pattFill prst="pct60">
            <a:fgClr>
              <a:srgbClr val="FFFFFF"/>
            </a:fgClr>
            <a:bgClr>
              <a:srgbClr val="C1C9D5"/>
            </a:bgClr>
          </a:pattFill>
          <a:effectLst>
            <a:outerShdw dist="88900" dir="10800000" sx="99000" sy="99000" algn="r" rotWithShape="0">
              <a:schemeClr val="bg2"/>
            </a:outerShdw>
          </a:effectLst>
          <a:scene3d>
            <a:camera prst="isometricOffAxis1Top">
              <a:rot lat="0" lon="0" rev="0"/>
            </a:camera>
            <a:lightRig rig="threePt" dir="t"/>
          </a:scene3d>
        </p:spPr>
        <p:txBody>
          <a:bodyPr wrap="square" anchor="t">
            <a:noAutofit/>
          </a:bodyPr>
          <a:lstStyle>
            <a:lvl1pPr marL="0" indent="0" algn="ctr">
              <a:buNone/>
              <a:defRPr sz="750"/>
            </a:lvl1pPr>
          </a:lstStyle>
          <a:p>
            <a:endParaRPr lang="en-US"/>
          </a:p>
        </p:txBody>
      </p:sp>
      <p:sp>
        <p:nvSpPr>
          <p:cNvPr id="51" name="Picture Placeholder 50">
            <a:extLst>
              <a:ext uri="{FF2B5EF4-FFF2-40B4-BE49-F238E27FC236}">
                <a16:creationId xmlns:a16="http://schemas.microsoft.com/office/drawing/2014/main" id="{6D041EF4-D5CD-4126-B32F-5971C6FA721C}"/>
              </a:ext>
            </a:extLst>
          </p:cNvPr>
          <p:cNvSpPr>
            <a:spLocks noGrp="1"/>
          </p:cNvSpPr>
          <p:nvPr>
            <p:ph type="pic" sz="quarter" idx="47"/>
          </p:nvPr>
        </p:nvSpPr>
        <p:spPr>
          <a:xfrm>
            <a:off x="8998762" y="3572201"/>
            <a:ext cx="952376" cy="715628"/>
          </a:xfrm>
          <a:custGeom>
            <a:avLst/>
            <a:gdLst>
              <a:gd name="connsiteX0" fmla="*/ 0 w 1905000"/>
              <a:gd name="connsiteY0" fmla="*/ 0 h 1905000"/>
              <a:gd name="connsiteX1" fmla="*/ 1905000 w 1905000"/>
              <a:gd name="connsiteY1" fmla="*/ 0 h 1905000"/>
              <a:gd name="connsiteX2" fmla="*/ 1905000 w 1905000"/>
              <a:gd name="connsiteY2" fmla="*/ 1905000 h 1905000"/>
              <a:gd name="connsiteX3" fmla="*/ 0 w 1905000"/>
              <a:gd name="connsiteY3" fmla="*/ 1905000 h 1905000"/>
            </a:gdLst>
            <a:ahLst/>
            <a:cxnLst>
              <a:cxn ang="0">
                <a:pos x="connsiteX0" y="connsiteY0"/>
              </a:cxn>
              <a:cxn ang="0">
                <a:pos x="connsiteX1" y="connsiteY1"/>
              </a:cxn>
              <a:cxn ang="0">
                <a:pos x="connsiteX2" y="connsiteY2"/>
              </a:cxn>
              <a:cxn ang="0">
                <a:pos x="connsiteX3" y="connsiteY3"/>
              </a:cxn>
            </a:cxnLst>
            <a:rect l="l" t="t" r="r" b="b"/>
            <a:pathLst>
              <a:path w="1905000" h="1905000">
                <a:moveTo>
                  <a:pt x="0" y="0"/>
                </a:moveTo>
                <a:lnTo>
                  <a:pt x="1905000" y="0"/>
                </a:lnTo>
                <a:lnTo>
                  <a:pt x="1905000" y="1905000"/>
                </a:lnTo>
                <a:lnTo>
                  <a:pt x="0" y="1905000"/>
                </a:lnTo>
                <a:close/>
              </a:path>
            </a:pathLst>
          </a:custGeom>
          <a:pattFill prst="pct60">
            <a:fgClr>
              <a:srgbClr val="FFFFFF"/>
            </a:fgClr>
            <a:bgClr>
              <a:srgbClr val="C1C9D5"/>
            </a:bgClr>
          </a:pattFill>
          <a:effectLst>
            <a:outerShdw dist="88900" dir="10800000" sx="99000" sy="99000" algn="r" rotWithShape="0">
              <a:schemeClr val="tx2">
                <a:lumMod val="75000"/>
              </a:schemeClr>
            </a:outerShdw>
          </a:effectLst>
          <a:scene3d>
            <a:camera prst="isometricOffAxis1Top">
              <a:rot lat="0" lon="0" rev="0"/>
            </a:camera>
            <a:lightRig rig="threePt" dir="t"/>
          </a:scene3d>
        </p:spPr>
        <p:txBody>
          <a:bodyPr wrap="square" anchor="t">
            <a:noAutofit/>
          </a:bodyPr>
          <a:lstStyle>
            <a:lvl1pPr marL="0" indent="0" algn="ctr">
              <a:buNone/>
              <a:defRPr sz="750"/>
            </a:lvl1pPr>
          </a:lstStyle>
          <a:p>
            <a:endParaRPr lang="en-US"/>
          </a:p>
        </p:txBody>
      </p:sp>
      <p:sp>
        <p:nvSpPr>
          <p:cNvPr id="52" name="Picture Placeholder 51">
            <a:extLst>
              <a:ext uri="{FF2B5EF4-FFF2-40B4-BE49-F238E27FC236}">
                <a16:creationId xmlns:a16="http://schemas.microsoft.com/office/drawing/2014/main" id="{CEE5E17D-B267-4245-B058-59B9515089D4}"/>
              </a:ext>
            </a:extLst>
          </p:cNvPr>
          <p:cNvSpPr>
            <a:spLocks noGrp="1"/>
          </p:cNvSpPr>
          <p:nvPr>
            <p:ph type="pic" sz="quarter" idx="48"/>
          </p:nvPr>
        </p:nvSpPr>
        <p:spPr>
          <a:xfrm>
            <a:off x="513092" y="5143826"/>
            <a:ext cx="952376" cy="715628"/>
          </a:xfrm>
          <a:custGeom>
            <a:avLst/>
            <a:gdLst>
              <a:gd name="connsiteX0" fmla="*/ 0 w 1905000"/>
              <a:gd name="connsiteY0" fmla="*/ 0 h 1905000"/>
              <a:gd name="connsiteX1" fmla="*/ 1905000 w 1905000"/>
              <a:gd name="connsiteY1" fmla="*/ 0 h 1905000"/>
              <a:gd name="connsiteX2" fmla="*/ 1905000 w 1905000"/>
              <a:gd name="connsiteY2" fmla="*/ 1905000 h 1905000"/>
              <a:gd name="connsiteX3" fmla="*/ 0 w 1905000"/>
              <a:gd name="connsiteY3" fmla="*/ 1905000 h 1905000"/>
            </a:gdLst>
            <a:ahLst/>
            <a:cxnLst>
              <a:cxn ang="0">
                <a:pos x="connsiteX0" y="connsiteY0"/>
              </a:cxn>
              <a:cxn ang="0">
                <a:pos x="connsiteX1" y="connsiteY1"/>
              </a:cxn>
              <a:cxn ang="0">
                <a:pos x="connsiteX2" y="connsiteY2"/>
              </a:cxn>
              <a:cxn ang="0">
                <a:pos x="connsiteX3" y="connsiteY3"/>
              </a:cxn>
            </a:cxnLst>
            <a:rect l="l" t="t" r="r" b="b"/>
            <a:pathLst>
              <a:path w="1905000" h="1905000">
                <a:moveTo>
                  <a:pt x="0" y="0"/>
                </a:moveTo>
                <a:lnTo>
                  <a:pt x="1905000" y="0"/>
                </a:lnTo>
                <a:lnTo>
                  <a:pt x="1905000" y="1905000"/>
                </a:lnTo>
                <a:lnTo>
                  <a:pt x="0" y="1905000"/>
                </a:lnTo>
                <a:close/>
              </a:path>
            </a:pathLst>
          </a:custGeom>
          <a:pattFill prst="pct60">
            <a:fgClr>
              <a:srgbClr val="FFFFFF"/>
            </a:fgClr>
            <a:bgClr>
              <a:srgbClr val="C1C9D5"/>
            </a:bgClr>
          </a:pattFill>
          <a:effectLst>
            <a:outerShdw dist="88900" dir="10800000" sx="99000" sy="99000" algn="r" rotWithShape="0">
              <a:schemeClr val="accent1"/>
            </a:outerShdw>
          </a:effectLst>
          <a:scene3d>
            <a:camera prst="isometricOffAxis1Top">
              <a:rot lat="0" lon="0" rev="0"/>
            </a:camera>
            <a:lightRig rig="threePt" dir="t"/>
          </a:scene3d>
        </p:spPr>
        <p:txBody>
          <a:bodyPr wrap="square" anchor="t">
            <a:noAutofit/>
          </a:bodyPr>
          <a:lstStyle>
            <a:lvl1pPr marL="0" indent="0" algn="ctr">
              <a:buNone/>
              <a:defRPr sz="750"/>
            </a:lvl1pPr>
          </a:lstStyle>
          <a:p>
            <a:endParaRPr lang="en-US"/>
          </a:p>
        </p:txBody>
      </p:sp>
      <p:sp>
        <p:nvSpPr>
          <p:cNvPr id="53" name="Picture Placeholder 52">
            <a:extLst>
              <a:ext uri="{FF2B5EF4-FFF2-40B4-BE49-F238E27FC236}">
                <a16:creationId xmlns:a16="http://schemas.microsoft.com/office/drawing/2014/main" id="{6CBC3CA6-B6A2-4EEB-9A63-B3A2ED1EA40C}"/>
              </a:ext>
            </a:extLst>
          </p:cNvPr>
          <p:cNvSpPr>
            <a:spLocks noGrp="1"/>
          </p:cNvSpPr>
          <p:nvPr>
            <p:ph type="pic" sz="quarter" idx="49"/>
          </p:nvPr>
        </p:nvSpPr>
        <p:spPr>
          <a:xfrm>
            <a:off x="3341648" y="5143826"/>
            <a:ext cx="952376" cy="715628"/>
          </a:xfrm>
          <a:custGeom>
            <a:avLst/>
            <a:gdLst>
              <a:gd name="connsiteX0" fmla="*/ 0 w 1905000"/>
              <a:gd name="connsiteY0" fmla="*/ 0 h 1905000"/>
              <a:gd name="connsiteX1" fmla="*/ 1905000 w 1905000"/>
              <a:gd name="connsiteY1" fmla="*/ 0 h 1905000"/>
              <a:gd name="connsiteX2" fmla="*/ 1905000 w 1905000"/>
              <a:gd name="connsiteY2" fmla="*/ 1905000 h 1905000"/>
              <a:gd name="connsiteX3" fmla="*/ 0 w 1905000"/>
              <a:gd name="connsiteY3" fmla="*/ 1905000 h 1905000"/>
            </a:gdLst>
            <a:ahLst/>
            <a:cxnLst>
              <a:cxn ang="0">
                <a:pos x="connsiteX0" y="connsiteY0"/>
              </a:cxn>
              <a:cxn ang="0">
                <a:pos x="connsiteX1" y="connsiteY1"/>
              </a:cxn>
              <a:cxn ang="0">
                <a:pos x="connsiteX2" y="connsiteY2"/>
              </a:cxn>
              <a:cxn ang="0">
                <a:pos x="connsiteX3" y="connsiteY3"/>
              </a:cxn>
            </a:cxnLst>
            <a:rect l="l" t="t" r="r" b="b"/>
            <a:pathLst>
              <a:path w="1905000" h="1905000">
                <a:moveTo>
                  <a:pt x="0" y="0"/>
                </a:moveTo>
                <a:lnTo>
                  <a:pt x="1905000" y="0"/>
                </a:lnTo>
                <a:lnTo>
                  <a:pt x="1905000" y="1905000"/>
                </a:lnTo>
                <a:lnTo>
                  <a:pt x="0" y="1905000"/>
                </a:lnTo>
                <a:close/>
              </a:path>
            </a:pathLst>
          </a:custGeom>
          <a:pattFill prst="pct60">
            <a:fgClr>
              <a:srgbClr val="FFFFFF"/>
            </a:fgClr>
            <a:bgClr>
              <a:srgbClr val="C1C9D5"/>
            </a:bgClr>
          </a:pattFill>
          <a:effectLst>
            <a:outerShdw dist="88900" dir="10800000" sx="99000" sy="99000" algn="r" rotWithShape="0">
              <a:schemeClr val="accent4"/>
            </a:outerShdw>
          </a:effectLst>
          <a:scene3d>
            <a:camera prst="isometricOffAxis1Top">
              <a:rot lat="0" lon="0" rev="0"/>
            </a:camera>
            <a:lightRig rig="threePt" dir="t"/>
          </a:scene3d>
        </p:spPr>
        <p:txBody>
          <a:bodyPr wrap="square" anchor="t">
            <a:noAutofit/>
          </a:bodyPr>
          <a:lstStyle>
            <a:lvl1pPr marL="0" indent="0" algn="ctr">
              <a:buNone/>
              <a:defRPr sz="750"/>
            </a:lvl1pPr>
          </a:lstStyle>
          <a:p>
            <a:endParaRPr lang="en-US"/>
          </a:p>
        </p:txBody>
      </p:sp>
      <p:sp>
        <p:nvSpPr>
          <p:cNvPr id="54" name="Picture Placeholder 53">
            <a:extLst>
              <a:ext uri="{FF2B5EF4-FFF2-40B4-BE49-F238E27FC236}">
                <a16:creationId xmlns:a16="http://schemas.microsoft.com/office/drawing/2014/main" id="{49975133-13E9-47E2-B89B-39D855512B99}"/>
              </a:ext>
            </a:extLst>
          </p:cNvPr>
          <p:cNvSpPr>
            <a:spLocks noGrp="1"/>
          </p:cNvSpPr>
          <p:nvPr>
            <p:ph type="pic" sz="quarter" idx="50"/>
          </p:nvPr>
        </p:nvSpPr>
        <p:spPr>
          <a:xfrm>
            <a:off x="6170205" y="5143826"/>
            <a:ext cx="952376" cy="715628"/>
          </a:xfrm>
          <a:custGeom>
            <a:avLst/>
            <a:gdLst>
              <a:gd name="connsiteX0" fmla="*/ 0 w 1905000"/>
              <a:gd name="connsiteY0" fmla="*/ 0 h 1905000"/>
              <a:gd name="connsiteX1" fmla="*/ 1905000 w 1905000"/>
              <a:gd name="connsiteY1" fmla="*/ 0 h 1905000"/>
              <a:gd name="connsiteX2" fmla="*/ 1905000 w 1905000"/>
              <a:gd name="connsiteY2" fmla="*/ 1905000 h 1905000"/>
              <a:gd name="connsiteX3" fmla="*/ 0 w 1905000"/>
              <a:gd name="connsiteY3" fmla="*/ 1905000 h 1905000"/>
            </a:gdLst>
            <a:ahLst/>
            <a:cxnLst>
              <a:cxn ang="0">
                <a:pos x="connsiteX0" y="connsiteY0"/>
              </a:cxn>
              <a:cxn ang="0">
                <a:pos x="connsiteX1" y="connsiteY1"/>
              </a:cxn>
              <a:cxn ang="0">
                <a:pos x="connsiteX2" y="connsiteY2"/>
              </a:cxn>
              <a:cxn ang="0">
                <a:pos x="connsiteX3" y="connsiteY3"/>
              </a:cxn>
            </a:cxnLst>
            <a:rect l="l" t="t" r="r" b="b"/>
            <a:pathLst>
              <a:path w="1905000" h="1905000">
                <a:moveTo>
                  <a:pt x="0" y="0"/>
                </a:moveTo>
                <a:lnTo>
                  <a:pt x="1905000" y="0"/>
                </a:lnTo>
                <a:lnTo>
                  <a:pt x="1905000" y="1905000"/>
                </a:lnTo>
                <a:lnTo>
                  <a:pt x="0" y="1905000"/>
                </a:lnTo>
                <a:close/>
              </a:path>
            </a:pathLst>
          </a:custGeom>
          <a:pattFill prst="pct60">
            <a:fgClr>
              <a:srgbClr val="FFFFFF"/>
            </a:fgClr>
            <a:bgClr>
              <a:srgbClr val="C1C9D5"/>
            </a:bgClr>
          </a:pattFill>
          <a:effectLst>
            <a:outerShdw dist="88900" dir="10800000" sx="99000" sy="99000" algn="r" rotWithShape="0">
              <a:schemeClr val="bg2"/>
            </a:outerShdw>
          </a:effectLst>
          <a:scene3d>
            <a:camera prst="isometricOffAxis1Top">
              <a:rot lat="0" lon="0" rev="0"/>
            </a:camera>
            <a:lightRig rig="threePt" dir="t"/>
          </a:scene3d>
        </p:spPr>
        <p:txBody>
          <a:bodyPr wrap="square" anchor="t">
            <a:noAutofit/>
          </a:bodyPr>
          <a:lstStyle>
            <a:lvl1pPr marL="0" indent="0" algn="ctr">
              <a:buNone/>
              <a:defRPr sz="750"/>
            </a:lvl1pPr>
          </a:lstStyle>
          <a:p>
            <a:endParaRPr lang="en-US"/>
          </a:p>
        </p:txBody>
      </p:sp>
      <p:sp>
        <p:nvSpPr>
          <p:cNvPr id="55" name="Picture Placeholder 54">
            <a:extLst>
              <a:ext uri="{FF2B5EF4-FFF2-40B4-BE49-F238E27FC236}">
                <a16:creationId xmlns:a16="http://schemas.microsoft.com/office/drawing/2014/main" id="{63CF676C-B8B6-4C40-91EF-D8B604B3000F}"/>
              </a:ext>
            </a:extLst>
          </p:cNvPr>
          <p:cNvSpPr>
            <a:spLocks noGrp="1"/>
          </p:cNvSpPr>
          <p:nvPr>
            <p:ph type="pic" sz="quarter" idx="51"/>
          </p:nvPr>
        </p:nvSpPr>
        <p:spPr>
          <a:xfrm>
            <a:off x="8998762" y="5143826"/>
            <a:ext cx="952376" cy="715628"/>
          </a:xfrm>
          <a:custGeom>
            <a:avLst/>
            <a:gdLst>
              <a:gd name="connsiteX0" fmla="*/ 0 w 1905000"/>
              <a:gd name="connsiteY0" fmla="*/ 0 h 1905000"/>
              <a:gd name="connsiteX1" fmla="*/ 1905000 w 1905000"/>
              <a:gd name="connsiteY1" fmla="*/ 0 h 1905000"/>
              <a:gd name="connsiteX2" fmla="*/ 1905000 w 1905000"/>
              <a:gd name="connsiteY2" fmla="*/ 1905000 h 1905000"/>
              <a:gd name="connsiteX3" fmla="*/ 0 w 1905000"/>
              <a:gd name="connsiteY3" fmla="*/ 1905000 h 1905000"/>
            </a:gdLst>
            <a:ahLst/>
            <a:cxnLst>
              <a:cxn ang="0">
                <a:pos x="connsiteX0" y="connsiteY0"/>
              </a:cxn>
              <a:cxn ang="0">
                <a:pos x="connsiteX1" y="connsiteY1"/>
              </a:cxn>
              <a:cxn ang="0">
                <a:pos x="connsiteX2" y="connsiteY2"/>
              </a:cxn>
              <a:cxn ang="0">
                <a:pos x="connsiteX3" y="connsiteY3"/>
              </a:cxn>
            </a:cxnLst>
            <a:rect l="l" t="t" r="r" b="b"/>
            <a:pathLst>
              <a:path w="1905000" h="1905000">
                <a:moveTo>
                  <a:pt x="0" y="0"/>
                </a:moveTo>
                <a:lnTo>
                  <a:pt x="1905000" y="0"/>
                </a:lnTo>
                <a:lnTo>
                  <a:pt x="1905000" y="1905000"/>
                </a:lnTo>
                <a:lnTo>
                  <a:pt x="0" y="1905000"/>
                </a:lnTo>
                <a:close/>
              </a:path>
            </a:pathLst>
          </a:custGeom>
          <a:pattFill prst="pct60">
            <a:fgClr>
              <a:srgbClr val="FFFFFF"/>
            </a:fgClr>
            <a:bgClr>
              <a:srgbClr val="C1C9D5"/>
            </a:bgClr>
          </a:pattFill>
          <a:effectLst>
            <a:outerShdw dist="88900" dir="10800000" sx="99000" sy="99000" algn="r" rotWithShape="0">
              <a:schemeClr val="tx2">
                <a:lumMod val="75000"/>
              </a:schemeClr>
            </a:outerShdw>
          </a:effectLst>
          <a:scene3d>
            <a:camera prst="isometricOffAxis1Top">
              <a:rot lat="0" lon="0" rev="0"/>
            </a:camera>
            <a:lightRig rig="threePt" dir="t"/>
          </a:scene3d>
        </p:spPr>
        <p:txBody>
          <a:bodyPr wrap="square" anchor="t">
            <a:noAutofit/>
          </a:bodyPr>
          <a:lstStyle>
            <a:lvl1pPr marL="0" indent="0" algn="ctr">
              <a:buNone/>
              <a:defRPr sz="750"/>
            </a:lvl1pPr>
          </a:lstStyle>
          <a:p>
            <a:endParaRPr lang="en-US"/>
          </a:p>
        </p:txBody>
      </p:sp>
    </p:spTree>
    <p:extLst>
      <p:ext uri="{BB962C8B-B14F-4D97-AF65-F5344CB8AC3E}">
        <p14:creationId xmlns:p14="http://schemas.microsoft.com/office/powerpoint/2010/main" val="1403300308"/>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showMasterSp="0"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719233560"/>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showMasterSp="0" userDrawn="1">
  <p:cSld name="11_Custom Layout">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180FF5E0-9782-4262-8C8E-F25D5187B2A1}"/>
              </a:ext>
            </a:extLst>
          </p:cNvPr>
          <p:cNvSpPr>
            <a:spLocks noGrp="1"/>
          </p:cNvSpPr>
          <p:nvPr>
            <p:ph type="pic" sz="quarter" idx="40"/>
          </p:nvPr>
        </p:nvSpPr>
        <p:spPr>
          <a:xfrm>
            <a:off x="931683" y="2178761"/>
            <a:ext cx="2482838" cy="2519008"/>
          </a:xfrm>
          <a:custGeom>
            <a:avLst/>
            <a:gdLst>
              <a:gd name="connsiteX0" fmla="*/ 0 w 4966322"/>
              <a:gd name="connsiteY0" fmla="*/ 0 h 6705600"/>
              <a:gd name="connsiteX1" fmla="*/ 4966322 w 4966322"/>
              <a:gd name="connsiteY1" fmla="*/ 0 h 6705600"/>
              <a:gd name="connsiteX2" fmla="*/ 4966322 w 4966322"/>
              <a:gd name="connsiteY2" fmla="*/ 6705600 h 6705600"/>
              <a:gd name="connsiteX3" fmla="*/ 0 w 4966322"/>
              <a:gd name="connsiteY3" fmla="*/ 6705600 h 6705600"/>
            </a:gdLst>
            <a:ahLst/>
            <a:cxnLst>
              <a:cxn ang="0">
                <a:pos x="connsiteX0" y="connsiteY0"/>
              </a:cxn>
              <a:cxn ang="0">
                <a:pos x="connsiteX1" y="connsiteY1"/>
              </a:cxn>
              <a:cxn ang="0">
                <a:pos x="connsiteX2" y="connsiteY2"/>
              </a:cxn>
              <a:cxn ang="0">
                <a:pos x="connsiteX3" y="connsiteY3"/>
              </a:cxn>
            </a:cxnLst>
            <a:rect l="l" t="t" r="r" b="b"/>
            <a:pathLst>
              <a:path w="4966322" h="6705600">
                <a:moveTo>
                  <a:pt x="0" y="0"/>
                </a:moveTo>
                <a:lnTo>
                  <a:pt x="4966322" y="0"/>
                </a:lnTo>
                <a:lnTo>
                  <a:pt x="4966322" y="6705600"/>
                </a:lnTo>
                <a:lnTo>
                  <a:pt x="0" y="6705600"/>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12" name="Picture Placeholder 11">
            <a:extLst>
              <a:ext uri="{FF2B5EF4-FFF2-40B4-BE49-F238E27FC236}">
                <a16:creationId xmlns:a16="http://schemas.microsoft.com/office/drawing/2014/main" id="{170C477C-0616-4B25-AECC-C8579212EECC}"/>
              </a:ext>
            </a:extLst>
          </p:cNvPr>
          <p:cNvSpPr>
            <a:spLocks noGrp="1"/>
          </p:cNvSpPr>
          <p:nvPr>
            <p:ph type="pic" sz="quarter" idx="41"/>
          </p:nvPr>
        </p:nvSpPr>
        <p:spPr>
          <a:xfrm>
            <a:off x="3546948" y="2178761"/>
            <a:ext cx="2482838" cy="2519008"/>
          </a:xfrm>
          <a:custGeom>
            <a:avLst/>
            <a:gdLst>
              <a:gd name="connsiteX0" fmla="*/ 0 w 4966322"/>
              <a:gd name="connsiteY0" fmla="*/ 0 h 6705600"/>
              <a:gd name="connsiteX1" fmla="*/ 4966322 w 4966322"/>
              <a:gd name="connsiteY1" fmla="*/ 0 h 6705600"/>
              <a:gd name="connsiteX2" fmla="*/ 4966322 w 4966322"/>
              <a:gd name="connsiteY2" fmla="*/ 6705600 h 6705600"/>
              <a:gd name="connsiteX3" fmla="*/ 0 w 4966322"/>
              <a:gd name="connsiteY3" fmla="*/ 6705600 h 6705600"/>
            </a:gdLst>
            <a:ahLst/>
            <a:cxnLst>
              <a:cxn ang="0">
                <a:pos x="connsiteX0" y="connsiteY0"/>
              </a:cxn>
              <a:cxn ang="0">
                <a:pos x="connsiteX1" y="connsiteY1"/>
              </a:cxn>
              <a:cxn ang="0">
                <a:pos x="connsiteX2" y="connsiteY2"/>
              </a:cxn>
              <a:cxn ang="0">
                <a:pos x="connsiteX3" y="connsiteY3"/>
              </a:cxn>
            </a:cxnLst>
            <a:rect l="l" t="t" r="r" b="b"/>
            <a:pathLst>
              <a:path w="4966322" h="6705600">
                <a:moveTo>
                  <a:pt x="0" y="0"/>
                </a:moveTo>
                <a:lnTo>
                  <a:pt x="4966322" y="0"/>
                </a:lnTo>
                <a:lnTo>
                  <a:pt x="4966322" y="6705600"/>
                </a:lnTo>
                <a:lnTo>
                  <a:pt x="0" y="6705600"/>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13" name="Picture Placeholder 12">
            <a:extLst>
              <a:ext uri="{FF2B5EF4-FFF2-40B4-BE49-F238E27FC236}">
                <a16:creationId xmlns:a16="http://schemas.microsoft.com/office/drawing/2014/main" id="{DF1CF97D-2FDA-4292-861E-0CA5A754E9CA}"/>
              </a:ext>
            </a:extLst>
          </p:cNvPr>
          <p:cNvSpPr>
            <a:spLocks noGrp="1"/>
          </p:cNvSpPr>
          <p:nvPr>
            <p:ph type="pic" sz="quarter" idx="42"/>
          </p:nvPr>
        </p:nvSpPr>
        <p:spPr>
          <a:xfrm>
            <a:off x="6162213" y="2178761"/>
            <a:ext cx="2482838" cy="2519008"/>
          </a:xfrm>
          <a:custGeom>
            <a:avLst/>
            <a:gdLst>
              <a:gd name="connsiteX0" fmla="*/ 0 w 4966322"/>
              <a:gd name="connsiteY0" fmla="*/ 0 h 6705600"/>
              <a:gd name="connsiteX1" fmla="*/ 4966322 w 4966322"/>
              <a:gd name="connsiteY1" fmla="*/ 0 h 6705600"/>
              <a:gd name="connsiteX2" fmla="*/ 4966322 w 4966322"/>
              <a:gd name="connsiteY2" fmla="*/ 6705600 h 6705600"/>
              <a:gd name="connsiteX3" fmla="*/ 0 w 4966322"/>
              <a:gd name="connsiteY3" fmla="*/ 6705600 h 6705600"/>
            </a:gdLst>
            <a:ahLst/>
            <a:cxnLst>
              <a:cxn ang="0">
                <a:pos x="connsiteX0" y="connsiteY0"/>
              </a:cxn>
              <a:cxn ang="0">
                <a:pos x="connsiteX1" y="connsiteY1"/>
              </a:cxn>
              <a:cxn ang="0">
                <a:pos x="connsiteX2" y="connsiteY2"/>
              </a:cxn>
              <a:cxn ang="0">
                <a:pos x="connsiteX3" y="connsiteY3"/>
              </a:cxn>
            </a:cxnLst>
            <a:rect l="l" t="t" r="r" b="b"/>
            <a:pathLst>
              <a:path w="4966322" h="6705600">
                <a:moveTo>
                  <a:pt x="0" y="0"/>
                </a:moveTo>
                <a:lnTo>
                  <a:pt x="4966322" y="0"/>
                </a:lnTo>
                <a:lnTo>
                  <a:pt x="4966322" y="6705600"/>
                </a:lnTo>
                <a:lnTo>
                  <a:pt x="0" y="6705600"/>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14" name="Picture Placeholder 13">
            <a:extLst>
              <a:ext uri="{FF2B5EF4-FFF2-40B4-BE49-F238E27FC236}">
                <a16:creationId xmlns:a16="http://schemas.microsoft.com/office/drawing/2014/main" id="{E34B1061-2D91-4253-9DCF-0987EC9BF35D}"/>
              </a:ext>
            </a:extLst>
          </p:cNvPr>
          <p:cNvSpPr>
            <a:spLocks noGrp="1"/>
          </p:cNvSpPr>
          <p:nvPr>
            <p:ph type="pic" sz="quarter" idx="43"/>
          </p:nvPr>
        </p:nvSpPr>
        <p:spPr>
          <a:xfrm>
            <a:off x="8777478" y="2178761"/>
            <a:ext cx="2482837" cy="2519008"/>
          </a:xfrm>
          <a:custGeom>
            <a:avLst/>
            <a:gdLst>
              <a:gd name="connsiteX0" fmla="*/ 0 w 4966320"/>
              <a:gd name="connsiteY0" fmla="*/ 0 h 6705600"/>
              <a:gd name="connsiteX1" fmla="*/ 4966320 w 4966320"/>
              <a:gd name="connsiteY1" fmla="*/ 0 h 6705600"/>
              <a:gd name="connsiteX2" fmla="*/ 4966320 w 4966320"/>
              <a:gd name="connsiteY2" fmla="*/ 6705600 h 6705600"/>
              <a:gd name="connsiteX3" fmla="*/ 0 w 4966320"/>
              <a:gd name="connsiteY3" fmla="*/ 6705600 h 6705600"/>
            </a:gdLst>
            <a:ahLst/>
            <a:cxnLst>
              <a:cxn ang="0">
                <a:pos x="connsiteX0" y="connsiteY0"/>
              </a:cxn>
              <a:cxn ang="0">
                <a:pos x="connsiteX1" y="connsiteY1"/>
              </a:cxn>
              <a:cxn ang="0">
                <a:pos x="connsiteX2" y="connsiteY2"/>
              </a:cxn>
              <a:cxn ang="0">
                <a:pos x="connsiteX3" y="connsiteY3"/>
              </a:cxn>
            </a:cxnLst>
            <a:rect l="l" t="t" r="r" b="b"/>
            <a:pathLst>
              <a:path w="4966320" h="6705600">
                <a:moveTo>
                  <a:pt x="0" y="0"/>
                </a:moveTo>
                <a:lnTo>
                  <a:pt x="4966320" y="0"/>
                </a:lnTo>
                <a:lnTo>
                  <a:pt x="4966320" y="6705600"/>
                </a:lnTo>
                <a:lnTo>
                  <a:pt x="0" y="6705600"/>
                </a:lnTo>
                <a:close/>
              </a:path>
            </a:pathLst>
          </a:custGeom>
          <a:pattFill prst="pct60">
            <a:fgClr>
              <a:srgbClr val="FFFFFF"/>
            </a:fgClr>
            <a:bgClr>
              <a:srgbClr val="E6E9EE"/>
            </a:bgClr>
          </a:pattFill>
        </p:spPr>
        <p:txBody>
          <a:bodyPr anchor="ctr"/>
          <a:lstStyle>
            <a:lvl1pPr>
              <a:defRPr lang="en-US"/>
            </a:lvl1pPr>
          </a:lstStyle>
          <a:p>
            <a:pPr lvl="0"/>
            <a:endParaRPr lang="en-US"/>
          </a:p>
        </p:txBody>
      </p:sp>
    </p:spTree>
    <p:extLst>
      <p:ext uri="{BB962C8B-B14F-4D97-AF65-F5344CB8AC3E}">
        <p14:creationId xmlns:p14="http://schemas.microsoft.com/office/powerpoint/2010/main" val="2297289571"/>
      </p:ext>
    </p:extLst>
  </p:cSld>
  <p:clrMapOvr>
    <a:masterClrMapping/>
  </p:clrMapOvr>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14:presetBounceEnd="40000">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14:bounceEnd="40000">
                                          <p:cBhvr additive="base">
                                            <p:cTn id="7" dur="12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8" dur="1200" fill="hold"/>
                                            <p:tgtEl>
                                              <p:spTgt spid="11"/>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14:presetBounceEnd="40000">
                                      <p:stCondLst>
                                        <p:cond delay="200"/>
                                      </p:stCondLst>
                                      <p:childTnLst>
                                        <p:set>
                                          <p:cBhvr>
                                            <p:cTn id="10" dur="1" fill="hold">
                                              <p:stCondLst>
                                                <p:cond delay="0"/>
                                              </p:stCondLst>
                                            </p:cTn>
                                            <p:tgtEl>
                                              <p:spTgt spid="12"/>
                                            </p:tgtEl>
                                            <p:attrNameLst>
                                              <p:attrName>style.visibility</p:attrName>
                                            </p:attrNameLst>
                                          </p:cBhvr>
                                          <p:to>
                                            <p:strVal val="visible"/>
                                          </p:to>
                                        </p:set>
                                        <p:anim calcmode="lin" valueType="num" p14:bounceEnd="40000">
                                          <p:cBhvr additive="base">
                                            <p:cTn id="11" dur="1200" fill="hold"/>
                                            <p:tgtEl>
                                              <p:spTgt spid="12"/>
                                            </p:tgtEl>
                                            <p:attrNameLst>
                                              <p:attrName>ppt_x</p:attrName>
                                            </p:attrNameLst>
                                          </p:cBhvr>
                                          <p:tavLst>
                                            <p:tav tm="0">
                                              <p:val>
                                                <p:strVal val="#ppt_x"/>
                                              </p:val>
                                            </p:tav>
                                            <p:tav tm="100000">
                                              <p:val>
                                                <p:strVal val="#ppt_x"/>
                                              </p:val>
                                            </p:tav>
                                          </p:tavLst>
                                        </p:anim>
                                        <p:anim calcmode="lin" valueType="num" p14:bounceEnd="40000">
                                          <p:cBhvr additive="base">
                                            <p:cTn id="12" dur="1200" fill="hold"/>
                                            <p:tgtEl>
                                              <p:spTgt spid="12"/>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14:presetBounceEnd="40000">
                                      <p:stCondLst>
                                        <p:cond delay="400"/>
                                      </p:stCondLst>
                                      <p:childTnLst>
                                        <p:set>
                                          <p:cBhvr>
                                            <p:cTn id="14" dur="1" fill="hold">
                                              <p:stCondLst>
                                                <p:cond delay="0"/>
                                              </p:stCondLst>
                                            </p:cTn>
                                            <p:tgtEl>
                                              <p:spTgt spid="13"/>
                                            </p:tgtEl>
                                            <p:attrNameLst>
                                              <p:attrName>style.visibility</p:attrName>
                                            </p:attrNameLst>
                                          </p:cBhvr>
                                          <p:to>
                                            <p:strVal val="visible"/>
                                          </p:to>
                                        </p:set>
                                        <p:anim calcmode="lin" valueType="num" p14:bounceEnd="40000">
                                          <p:cBhvr additive="base">
                                            <p:cTn id="15" dur="1200" fill="hold"/>
                                            <p:tgtEl>
                                              <p:spTgt spid="13"/>
                                            </p:tgtEl>
                                            <p:attrNameLst>
                                              <p:attrName>ppt_x</p:attrName>
                                            </p:attrNameLst>
                                          </p:cBhvr>
                                          <p:tavLst>
                                            <p:tav tm="0">
                                              <p:val>
                                                <p:strVal val="#ppt_x"/>
                                              </p:val>
                                            </p:tav>
                                            <p:tav tm="100000">
                                              <p:val>
                                                <p:strVal val="#ppt_x"/>
                                              </p:val>
                                            </p:tav>
                                          </p:tavLst>
                                        </p:anim>
                                        <p:anim calcmode="lin" valueType="num" p14:bounceEnd="40000">
                                          <p:cBhvr additive="base">
                                            <p:cTn id="16" dur="1200" fill="hold"/>
                                            <p:tgtEl>
                                              <p:spTgt spid="13"/>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14:presetBounceEnd="40000">
                                      <p:stCondLst>
                                        <p:cond delay="600"/>
                                      </p:stCondLst>
                                      <p:childTnLst>
                                        <p:set>
                                          <p:cBhvr>
                                            <p:cTn id="18" dur="1" fill="hold">
                                              <p:stCondLst>
                                                <p:cond delay="0"/>
                                              </p:stCondLst>
                                            </p:cTn>
                                            <p:tgtEl>
                                              <p:spTgt spid="14"/>
                                            </p:tgtEl>
                                            <p:attrNameLst>
                                              <p:attrName>style.visibility</p:attrName>
                                            </p:attrNameLst>
                                          </p:cBhvr>
                                          <p:to>
                                            <p:strVal val="visible"/>
                                          </p:to>
                                        </p:set>
                                        <p:anim calcmode="lin" valueType="num" p14:bounceEnd="40000">
                                          <p:cBhvr additive="base">
                                            <p:cTn id="19" dur="1200" fill="hold"/>
                                            <p:tgtEl>
                                              <p:spTgt spid="14"/>
                                            </p:tgtEl>
                                            <p:attrNameLst>
                                              <p:attrName>ppt_x</p:attrName>
                                            </p:attrNameLst>
                                          </p:cBhvr>
                                          <p:tavLst>
                                            <p:tav tm="0">
                                              <p:val>
                                                <p:strVal val="#ppt_x"/>
                                              </p:val>
                                            </p:tav>
                                            <p:tav tm="100000">
                                              <p:val>
                                                <p:strVal val="#ppt_x"/>
                                              </p:val>
                                            </p:tav>
                                          </p:tavLst>
                                        </p:anim>
                                        <p:anim calcmode="lin" valueType="num" p14:bounceEnd="40000">
                                          <p:cBhvr additive="base">
                                            <p:cTn id="20" dur="12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1200" fill="hold"/>
                                            <p:tgtEl>
                                              <p:spTgt spid="11"/>
                                            </p:tgtEl>
                                            <p:attrNameLst>
                                              <p:attrName>ppt_x</p:attrName>
                                            </p:attrNameLst>
                                          </p:cBhvr>
                                          <p:tavLst>
                                            <p:tav tm="0">
                                              <p:val>
                                                <p:strVal val="#ppt_x"/>
                                              </p:val>
                                            </p:tav>
                                            <p:tav tm="100000">
                                              <p:val>
                                                <p:strVal val="#ppt_x"/>
                                              </p:val>
                                            </p:tav>
                                          </p:tavLst>
                                        </p:anim>
                                        <p:anim calcmode="lin" valueType="num">
                                          <p:cBhvr additive="base">
                                            <p:cTn id="8" dur="1200" fill="hold"/>
                                            <p:tgtEl>
                                              <p:spTgt spid="11"/>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20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1200" fill="hold"/>
                                            <p:tgtEl>
                                              <p:spTgt spid="12"/>
                                            </p:tgtEl>
                                            <p:attrNameLst>
                                              <p:attrName>ppt_x</p:attrName>
                                            </p:attrNameLst>
                                          </p:cBhvr>
                                          <p:tavLst>
                                            <p:tav tm="0">
                                              <p:val>
                                                <p:strVal val="#ppt_x"/>
                                              </p:val>
                                            </p:tav>
                                            <p:tav tm="100000">
                                              <p:val>
                                                <p:strVal val="#ppt_x"/>
                                              </p:val>
                                            </p:tav>
                                          </p:tavLst>
                                        </p:anim>
                                        <p:anim calcmode="lin" valueType="num">
                                          <p:cBhvr additive="base">
                                            <p:cTn id="12" dur="1200" fill="hold"/>
                                            <p:tgtEl>
                                              <p:spTgt spid="12"/>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40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1200" fill="hold"/>
                                            <p:tgtEl>
                                              <p:spTgt spid="13"/>
                                            </p:tgtEl>
                                            <p:attrNameLst>
                                              <p:attrName>ppt_x</p:attrName>
                                            </p:attrNameLst>
                                          </p:cBhvr>
                                          <p:tavLst>
                                            <p:tav tm="0">
                                              <p:val>
                                                <p:strVal val="#ppt_x"/>
                                              </p:val>
                                            </p:tav>
                                            <p:tav tm="100000">
                                              <p:val>
                                                <p:strVal val="#ppt_x"/>
                                              </p:val>
                                            </p:tav>
                                          </p:tavLst>
                                        </p:anim>
                                        <p:anim calcmode="lin" valueType="num">
                                          <p:cBhvr additive="base">
                                            <p:cTn id="16" dur="1200" fill="hold"/>
                                            <p:tgtEl>
                                              <p:spTgt spid="13"/>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60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1200" fill="hold"/>
                                            <p:tgtEl>
                                              <p:spTgt spid="14"/>
                                            </p:tgtEl>
                                            <p:attrNameLst>
                                              <p:attrName>ppt_x</p:attrName>
                                            </p:attrNameLst>
                                          </p:cBhvr>
                                          <p:tavLst>
                                            <p:tav tm="0">
                                              <p:val>
                                                <p:strVal val="#ppt_x"/>
                                              </p:val>
                                            </p:tav>
                                            <p:tav tm="100000">
                                              <p:val>
                                                <p:strVal val="#ppt_x"/>
                                              </p:val>
                                            </p:tav>
                                          </p:tavLst>
                                        </p:anim>
                                        <p:anim calcmode="lin" valueType="num">
                                          <p:cBhvr additive="base">
                                            <p:cTn id="20" dur="12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Lst>
      </p:timing>
    </mc:Fallback>
  </mc:AlternateContent>
</p:sldLayout>
</file>

<file path=ppt/slideLayouts/slideLayout147.xml><?xml version="1.0" encoding="utf-8"?>
<p:sldLayout xmlns:a="http://schemas.openxmlformats.org/drawingml/2006/main" xmlns:r="http://schemas.openxmlformats.org/officeDocument/2006/relationships" xmlns:p="http://schemas.openxmlformats.org/presentationml/2006/main" showMasterSp="0" userDrawn="1">
  <p:cSld name="10_Custom Layout">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180FF5E0-9782-4262-8C8E-F25D5187B2A1}"/>
              </a:ext>
            </a:extLst>
          </p:cNvPr>
          <p:cNvSpPr>
            <a:spLocks noGrp="1"/>
          </p:cNvSpPr>
          <p:nvPr>
            <p:ph type="pic" sz="quarter" idx="40"/>
          </p:nvPr>
        </p:nvSpPr>
        <p:spPr>
          <a:xfrm>
            <a:off x="931683" y="2160071"/>
            <a:ext cx="2482838" cy="3352800"/>
          </a:xfrm>
          <a:custGeom>
            <a:avLst/>
            <a:gdLst>
              <a:gd name="connsiteX0" fmla="*/ 0 w 4966322"/>
              <a:gd name="connsiteY0" fmla="*/ 0 h 6705600"/>
              <a:gd name="connsiteX1" fmla="*/ 4966322 w 4966322"/>
              <a:gd name="connsiteY1" fmla="*/ 0 h 6705600"/>
              <a:gd name="connsiteX2" fmla="*/ 4966322 w 4966322"/>
              <a:gd name="connsiteY2" fmla="*/ 6705600 h 6705600"/>
              <a:gd name="connsiteX3" fmla="*/ 0 w 4966322"/>
              <a:gd name="connsiteY3" fmla="*/ 6705600 h 6705600"/>
            </a:gdLst>
            <a:ahLst/>
            <a:cxnLst>
              <a:cxn ang="0">
                <a:pos x="connsiteX0" y="connsiteY0"/>
              </a:cxn>
              <a:cxn ang="0">
                <a:pos x="connsiteX1" y="connsiteY1"/>
              </a:cxn>
              <a:cxn ang="0">
                <a:pos x="connsiteX2" y="connsiteY2"/>
              </a:cxn>
              <a:cxn ang="0">
                <a:pos x="connsiteX3" y="connsiteY3"/>
              </a:cxn>
            </a:cxnLst>
            <a:rect l="l" t="t" r="r" b="b"/>
            <a:pathLst>
              <a:path w="4966322" h="6705600">
                <a:moveTo>
                  <a:pt x="0" y="0"/>
                </a:moveTo>
                <a:lnTo>
                  <a:pt x="4966322" y="0"/>
                </a:lnTo>
                <a:lnTo>
                  <a:pt x="4966322" y="6705600"/>
                </a:lnTo>
                <a:lnTo>
                  <a:pt x="0" y="6705600"/>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12" name="Picture Placeholder 11">
            <a:extLst>
              <a:ext uri="{FF2B5EF4-FFF2-40B4-BE49-F238E27FC236}">
                <a16:creationId xmlns:a16="http://schemas.microsoft.com/office/drawing/2014/main" id="{170C477C-0616-4B25-AECC-C8579212EECC}"/>
              </a:ext>
            </a:extLst>
          </p:cNvPr>
          <p:cNvSpPr>
            <a:spLocks noGrp="1"/>
          </p:cNvSpPr>
          <p:nvPr>
            <p:ph type="pic" sz="quarter" idx="41"/>
          </p:nvPr>
        </p:nvSpPr>
        <p:spPr>
          <a:xfrm>
            <a:off x="3546948" y="2160071"/>
            <a:ext cx="2482838" cy="3352800"/>
          </a:xfrm>
          <a:custGeom>
            <a:avLst/>
            <a:gdLst>
              <a:gd name="connsiteX0" fmla="*/ 0 w 4966322"/>
              <a:gd name="connsiteY0" fmla="*/ 0 h 6705600"/>
              <a:gd name="connsiteX1" fmla="*/ 4966322 w 4966322"/>
              <a:gd name="connsiteY1" fmla="*/ 0 h 6705600"/>
              <a:gd name="connsiteX2" fmla="*/ 4966322 w 4966322"/>
              <a:gd name="connsiteY2" fmla="*/ 6705600 h 6705600"/>
              <a:gd name="connsiteX3" fmla="*/ 0 w 4966322"/>
              <a:gd name="connsiteY3" fmla="*/ 6705600 h 6705600"/>
            </a:gdLst>
            <a:ahLst/>
            <a:cxnLst>
              <a:cxn ang="0">
                <a:pos x="connsiteX0" y="connsiteY0"/>
              </a:cxn>
              <a:cxn ang="0">
                <a:pos x="connsiteX1" y="connsiteY1"/>
              </a:cxn>
              <a:cxn ang="0">
                <a:pos x="connsiteX2" y="connsiteY2"/>
              </a:cxn>
              <a:cxn ang="0">
                <a:pos x="connsiteX3" y="connsiteY3"/>
              </a:cxn>
            </a:cxnLst>
            <a:rect l="l" t="t" r="r" b="b"/>
            <a:pathLst>
              <a:path w="4966322" h="6705600">
                <a:moveTo>
                  <a:pt x="0" y="0"/>
                </a:moveTo>
                <a:lnTo>
                  <a:pt x="4966322" y="0"/>
                </a:lnTo>
                <a:lnTo>
                  <a:pt x="4966322" y="6705600"/>
                </a:lnTo>
                <a:lnTo>
                  <a:pt x="0" y="6705600"/>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13" name="Picture Placeholder 12">
            <a:extLst>
              <a:ext uri="{FF2B5EF4-FFF2-40B4-BE49-F238E27FC236}">
                <a16:creationId xmlns:a16="http://schemas.microsoft.com/office/drawing/2014/main" id="{DF1CF97D-2FDA-4292-861E-0CA5A754E9CA}"/>
              </a:ext>
            </a:extLst>
          </p:cNvPr>
          <p:cNvSpPr>
            <a:spLocks noGrp="1"/>
          </p:cNvSpPr>
          <p:nvPr>
            <p:ph type="pic" sz="quarter" idx="42"/>
          </p:nvPr>
        </p:nvSpPr>
        <p:spPr>
          <a:xfrm>
            <a:off x="6162213" y="2160071"/>
            <a:ext cx="2482838" cy="3352800"/>
          </a:xfrm>
          <a:custGeom>
            <a:avLst/>
            <a:gdLst>
              <a:gd name="connsiteX0" fmla="*/ 0 w 4966322"/>
              <a:gd name="connsiteY0" fmla="*/ 0 h 6705600"/>
              <a:gd name="connsiteX1" fmla="*/ 4966322 w 4966322"/>
              <a:gd name="connsiteY1" fmla="*/ 0 h 6705600"/>
              <a:gd name="connsiteX2" fmla="*/ 4966322 w 4966322"/>
              <a:gd name="connsiteY2" fmla="*/ 6705600 h 6705600"/>
              <a:gd name="connsiteX3" fmla="*/ 0 w 4966322"/>
              <a:gd name="connsiteY3" fmla="*/ 6705600 h 6705600"/>
            </a:gdLst>
            <a:ahLst/>
            <a:cxnLst>
              <a:cxn ang="0">
                <a:pos x="connsiteX0" y="connsiteY0"/>
              </a:cxn>
              <a:cxn ang="0">
                <a:pos x="connsiteX1" y="connsiteY1"/>
              </a:cxn>
              <a:cxn ang="0">
                <a:pos x="connsiteX2" y="connsiteY2"/>
              </a:cxn>
              <a:cxn ang="0">
                <a:pos x="connsiteX3" y="connsiteY3"/>
              </a:cxn>
            </a:cxnLst>
            <a:rect l="l" t="t" r="r" b="b"/>
            <a:pathLst>
              <a:path w="4966322" h="6705600">
                <a:moveTo>
                  <a:pt x="0" y="0"/>
                </a:moveTo>
                <a:lnTo>
                  <a:pt x="4966322" y="0"/>
                </a:lnTo>
                <a:lnTo>
                  <a:pt x="4966322" y="6705600"/>
                </a:lnTo>
                <a:lnTo>
                  <a:pt x="0" y="6705600"/>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14" name="Picture Placeholder 13">
            <a:extLst>
              <a:ext uri="{FF2B5EF4-FFF2-40B4-BE49-F238E27FC236}">
                <a16:creationId xmlns:a16="http://schemas.microsoft.com/office/drawing/2014/main" id="{E34B1061-2D91-4253-9DCF-0987EC9BF35D}"/>
              </a:ext>
            </a:extLst>
          </p:cNvPr>
          <p:cNvSpPr>
            <a:spLocks noGrp="1"/>
          </p:cNvSpPr>
          <p:nvPr>
            <p:ph type="pic" sz="quarter" idx="43"/>
          </p:nvPr>
        </p:nvSpPr>
        <p:spPr>
          <a:xfrm>
            <a:off x="8777478" y="2160071"/>
            <a:ext cx="2482837" cy="3352800"/>
          </a:xfrm>
          <a:custGeom>
            <a:avLst/>
            <a:gdLst>
              <a:gd name="connsiteX0" fmla="*/ 0 w 4966320"/>
              <a:gd name="connsiteY0" fmla="*/ 0 h 6705600"/>
              <a:gd name="connsiteX1" fmla="*/ 4966320 w 4966320"/>
              <a:gd name="connsiteY1" fmla="*/ 0 h 6705600"/>
              <a:gd name="connsiteX2" fmla="*/ 4966320 w 4966320"/>
              <a:gd name="connsiteY2" fmla="*/ 6705600 h 6705600"/>
              <a:gd name="connsiteX3" fmla="*/ 0 w 4966320"/>
              <a:gd name="connsiteY3" fmla="*/ 6705600 h 6705600"/>
            </a:gdLst>
            <a:ahLst/>
            <a:cxnLst>
              <a:cxn ang="0">
                <a:pos x="connsiteX0" y="connsiteY0"/>
              </a:cxn>
              <a:cxn ang="0">
                <a:pos x="connsiteX1" y="connsiteY1"/>
              </a:cxn>
              <a:cxn ang="0">
                <a:pos x="connsiteX2" y="connsiteY2"/>
              </a:cxn>
              <a:cxn ang="0">
                <a:pos x="connsiteX3" y="connsiteY3"/>
              </a:cxn>
            </a:cxnLst>
            <a:rect l="l" t="t" r="r" b="b"/>
            <a:pathLst>
              <a:path w="4966320" h="6705600">
                <a:moveTo>
                  <a:pt x="0" y="0"/>
                </a:moveTo>
                <a:lnTo>
                  <a:pt x="4966320" y="0"/>
                </a:lnTo>
                <a:lnTo>
                  <a:pt x="4966320" y="6705600"/>
                </a:lnTo>
                <a:lnTo>
                  <a:pt x="0" y="6705600"/>
                </a:lnTo>
                <a:close/>
              </a:path>
            </a:pathLst>
          </a:custGeom>
          <a:pattFill prst="pct60">
            <a:fgClr>
              <a:srgbClr val="FFFFFF"/>
            </a:fgClr>
            <a:bgClr>
              <a:srgbClr val="E6E9EE"/>
            </a:bgClr>
          </a:pattFill>
        </p:spPr>
        <p:txBody>
          <a:bodyPr anchor="ctr"/>
          <a:lstStyle>
            <a:lvl1pPr>
              <a:defRPr lang="en-US"/>
            </a:lvl1pPr>
          </a:lstStyle>
          <a:p>
            <a:pPr lvl="0"/>
            <a:endParaRPr lang="en-US"/>
          </a:p>
        </p:txBody>
      </p:sp>
    </p:spTree>
    <p:extLst>
      <p:ext uri="{BB962C8B-B14F-4D97-AF65-F5344CB8AC3E}">
        <p14:creationId xmlns:p14="http://schemas.microsoft.com/office/powerpoint/2010/main" val="3191048908"/>
      </p:ext>
    </p:extLst>
  </p:cSld>
  <p:clrMapOvr>
    <a:masterClrMapping/>
  </p:clrMapOvr>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81000" fill="hold" grpId="0" nodeType="withEffect" p14:presetBounceEnd="48000">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14:bounceEnd="48000">
                                          <p:cBhvr additive="base">
                                            <p:cTn id="7" dur="1000" fill="hold"/>
                                            <p:tgtEl>
                                              <p:spTgt spid="11"/>
                                            </p:tgtEl>
                                            <p:attrNameLst>
                                              <p:attrName>ppt_x</p:attrName>
                                            </p:attrNameLst>
                                          </p:cBhvr>
                                          <p:tavLst>
                                            <p:tav tm="0">
                                              <p:val>
                                                <p:strVal val="#ppt_x"/>
                                              </p:val>
                                            </p:tav>
                                            <p:tav tm="100000">
                                              <p:val>
                                                <p:strVal val="#ppt_x"/>
                                              </p:val>
                                            </p:tav>
                                          </p:tavLst>
                                        </p:anim>
                                        <p:anim calcmode="lin" valueType="num" p14:bounceEnd="48000">
                                          <p:cBhvr additive="base">
                                            <p:cTn id="8" dur="1000" fill="hold"/>
                                            <p:tgtEl>
                                              <p:spTgt spid="11"/>
                                            </p:tgtEl>
                                            <p:attrNameLst>
                                              <p:attrName>ppt_y</p:attrName>
                                            </p:attrNameLst>
                                          </p:cBhvr>
                                          <p:tavLst>
                                            <p:tav tm="0">
                                              <p:val>
                                                <p:strVal val="1+#ppt_h/2"/>
                                              </p:val>
                                            </p:tav>
                                            <p:tav tm="100000">
                                              <p:val>
                                                <p:strVal val="#ppt_y"/>
                                              </p:val>
                                            </p:tav>
                                          </p:tavLst>
                                        </p:anim>
                                      </p:childTnLst>
                                    </p:cTn>
                                  </p:par>
                                  <p:par>
                                    <p:cTn id="9" presetID="2" presetClass="entr" presetSubtype="4" accel="81000" fill="hold" grpId="0" nodeType="withEffect" p14:presetBounceEnd="48000">
                                      <p:stCondLst>
                                        <p:cond delay="200"/>
                                      </p:stCondLst>
                                      <p:childTnLst>
                                        <p:set>
                                          <p:cBhvr>
                                            <p:cTn id="10" dur="1" fill="hold">
                                              <p:stCondLst>
                                                <p:cond delay="0"/>
                                              </p:stCondLst>
                                            </p:cTn>
                                            <p:tgtEl>
                                              <p:spTgt spid="12"/>
                                            </p:tgtEl>
                                            <p:attrNameLst>
                                              <p:attrName>style.visibility</p:attrName>
                                            </p:attrNameLst>
                                          </p:cBhvr>
                                          <p:to>
                                            <p:strVal val="visible"/>
                                          </p:to>
                                        </p:set>
                                        <p:anim calcmode="lin" valueType="num" p14:bounceEnd="48000">
                                          <p:cBhvr additive="base">
                                            <p:cTn id="11" dur="1000" fill="hold"/>
                                            <p:tgtEl>
                                              <p:spTgt spid="12"/>
                                            </p:tgtEl>
                                            <p:attrNameLst>
                                              <p:attrName>ppt_x</p:attrName>
                                            </p:attrNameLst>
                                          </p:cBhvr>
                                          <p:tavLst>
                                            <p:tav tm="0">
                                              <p:val>
                                                <p:strVal val="#ppt_x"/>
                                              </p:val>
                                            </p:tav>
                                            <p:tav tm="100000">
                                              <p:val>
                                                <p:strVal val="#ppt_x"/>
                                              </p:val>
                                            </p:tav>
                                          </p:tavLst>
                                        </p:anim>
                                        <p:anim calcmode="lin" valueType="num" p14:bounceEnd="48000">
                                          <p:cBhvr additive="base">
                                            <p:cTn id="12" dur="1000" fill="hold"/>
                                            <p:tgtEl>
                                              <p:spTgt spid="12"/>
                                            </p:tgtEl>
                                            <p:attrNameLst>
                                              <p:attrName>ppt_y</p:attrName>
                                            </p:attrNameLst>
                                          </p:cBhvr>
                                          <p:tavLst>
                                            <p:tav tm="0">
                                              <p:val>
                                                <p:strVal val="1+#ppt_h/2"/>
                                              </p:val>
                                            </p:tav>
                                            <p:tav tm="100000">
                                              <p:val>
                                                <p:strVal val="#ppt_y"/>
                                              </p:val>
                                            </p:tav>
                                          </p:tavLst>
                                        </p:anim>
                                      </p:childTnLst>
                                    </p:cTn>
                                  </p:par>
                                  <p:par>
                                    <p:cTn id="13" presetID="2" presetClass="entr" presetSubtype="4" accel="81000" fill="hold" grpId="0" nodeType="withEffect" p14:presetBounceEnd="48000">
                                      <p:stCondLst>
                                        <p:cond delay="400"/>
                                      </p:stCondLst>
                                      <p:childTnLst>
                                        <p:set>
                                          <p:cBhvr>
                                            <p:cTn id="14" dur="1" fill="hold">
                                              <p:stCondLst>
                                                <p:cond delay="0"/>
                                              </p:stCondLst>
                                            </p:cTn>
                                            <p:tgtEl>
                                              <p:spTgt spid="13"/>
                                            </p:tgtEl>
                                            <p:attrNameLst>
                                              <p:attrName>style.visibility</p:attrName>
                                            </p:attrNameLst>
                                          </p:cBhvr>
                                          <p:to>
                                            <p:strVal val="visible"/>
                                          </p:to>
                                        </p:set>
                                        <p:anim calcmode="lin" valueType="num" p14:bounceEnd="48000">
                                          <p:cBhvr additive="base">
                                            <p:cTn id="15" dur="1000" fill="hold"/>
                                            <p:tgtEl>
                                              <p:spTgt spid="13"/>
                                            </p:tgtEl>
                                            <p:attrNameLst>
                                              <p:attrName>ppt_x</p:attrName>
                                            </p:attrNameLst>
                                          </p:cBhvr>
                                          <p:tavLst>
                                            <p:tav tm="0">
                                              <p:val>
                                                <p:strVal val="#ppt_x"/>
                                              </p:val>
                                            </p:tav>
                                            <p:tav tm="100000">
                                              <p:val>
                                                <p:strVal val="#ppt_x"/>
                                              </p:val>
                                            </p:tav>
                                          </p:tavLst>
                                        </p:anim>
                                        <p:anim calcmode="lin" valueType="num" p14:bounceEnd="48000">
                                          <p:cBhvr additive="base">
                                            <p:cTn id="16" dur="1000" fill="hold"/>
                                            <p:tgtEl>
                                              <p:spTgt spid="13"/>
                                            </p:tgtEl>
                                            <p:attrNameLst>
                                              <p:attrName>ppt_y</p:attrName>
                                            </p:attrNameLst>
                                          </p:cBhvr>
                                          <p:tavLst>
                                            <p:tav tm="0">
                                              <p:val>
                                                <p:strVal val="1+#ppt_h/2"/>
                                              </p:val>
                                            </p:tav>
                                            <p:tav tm="100000">
                                              <p:val>
                                                <p:strVal val="#ppt_y"/>
                                              </p:val>
                                            </p:tav>
                                          </p:tavLst>
                                        </p:anim>
                                      </p:childTnLst>
                                    </p:cTn>
                                  </p:par>
                                  <p:par>
                                    <p:cTn id="17" presetID="2" presetClass="entr" presetSubtype="4" accel="81000" fill="hold" grpId="0" nodeType="withEffect" p14:presetBounceEnd="48000">
                                      <p:stCondLst>
                                        <p:cond delay="600"/>
                                      </p:stCondLst>
                                      <p:childTnLst>
                                        <p:set>
                                          <p:cBhvr>
                                            <p:cTn id="18" dur="1" fill="hold">
                                              <p:stCondLst>
                                                <p:cond delay="0"/>
                                              </p:stCondLst>
                                            </p:cTn>
                                            <p:tgtEl>
                                              <p:spTgt spid="14"/>
                                            </p:tgtEl>
                                            <p:attrNameLst>
                                              <p:attrName>style.visibility</p:attrName>
                                            </p:attrNameLst>
                                          </p:cBhvr>
                                          <p:to>
                                            <p:strVal val="visible"/>
                                          </p:to>
                                        </p:set>
                                        <p:anim calcmode="lin" valueType="num" p14:bounceEnd="48000">
                                          <p:cBhvr additive="base">
                                            <p:cTn id="19" dur="1000" fill="hold"/>
                                            <p:tgtEl>
                                              <p:spTgt spid="14"/>
                                            </p:tgtEl>
                                            <p:attrNameLst>
                                              <p:attrName>ppt_x</p:attrName>
                                            </p:attrNameLst>
                                          </p:cBhvr>
                                          <p:tavLst>
                                            <p:tav tm="0">
                                              <p:val>
                                                <p:strVal val="#ppt_x"/>
                                              </p:val>
                                            </p:tav>
                                            <p:tav tm="100000">
                                              <p:val>
                                                <p:strVal val="#ppt_x"/>
                                              </p:val>
                                            </p:tav>
                                          </p:tavLst>
                                        </p:anim>
                                        <p:anim calcmode="lin" valueType="num" p14:bounceEnd="48000">
                                          <p:cBhvr additive="base">
                                            <p:cTn id="20" dur="10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8100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1000" fill="hold"/>
                                            <p:tgtEl>
                                              <p:spTgt spid="11"/>
                                            </p:tgtEl>
                                            <p:attrNameLst>
                                              <p:attrName>ppt_x</p:attrName>
                                            </p:attrNameLst>
                                          </p:cBhvr>
                                          <p:tavLst>
                                            <p:tav tm="0">
                                              <p:val>
                                                <p:strVal val="#ppt_x"/>
                                              </p:val>
                                            </p:tav>
                                            <p:tav tm="100000">
                                              <p:val>
                                                <p:strVal val="#ppt_x"/>
                                              </p:val>
                                            </p:tav>
                                          </p:tavLst>
                                        </p:anim>
                                        <p:anim calcmode="lin" valueType="num">
                                          <p:cBhvr additive="base">
                                            <p:cTn id="8" dur="1000" fill="hold"/>
                                            <p:tgtEl>
                                              <p:spTgt spid="11"/>
                                            </p:tgtEl>
                                            <p:attrNameLst>
                                              <p:attrName>ppt_y</p:attrName>
                                            </p:attrNameLst>
                                          </p:cBhvr>
                                          <p:tavLst>
                                            <p:tav tm="0">
                                              <p:val>
                                                <p:strVal val="1+#ppt_h/2"/>
                                              </p:val>
                                            </p:tav>
                                            <p:tav tm="100000">
                                              <p:val>
                                                <p:strVal val="#ppt_y"/>
                                              </p:val>
                                            </p:tav>
                                          </p:tavLst>
                                        </p:anim>
                                      </p:childTnLst>
                                    </p:cTn>
                                  </p:par>
                                  <p:par>
                                    <p:cTn id="9" presetID="2" presetClass="entr" presetSubtype="4" accel="81000" fill="hold" grpId="0" nodeType="withEffect">
                                      <p:stCondLst>
                                        <p:cond delay="20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1000" fill="hold"/>
                                            <p:tgtEl>
                                              <p:spTgt spid="12"/>
                                            </p:tgtEl>
                                            <p:attrNameLst>
                                              <p:attrName>ppt_x</p:attrName>
                                            </p:attrNameLst>
                                          </p:cBhvr>
                                          <p:tavLst>
                                            <p:tav tm="0">
                                              <p:val>
                                                <p:strVal val="#ppt_x"/>
                                              </p:val>
                                            </p:tav>
                                            <p:tav tm="100000">
                                              <p:val>
                                                <p:strVal val="#ppt_x"/>
                                              </p:val>
                                            </p:tav>
                                          </p:tavLst>
                                        </p:anim>
                                        <p:anim calcmode="lin" valueType="num">
                                          <p:cBhvr additive="base">
                                            <p:cTn id="12" dur="1000" fill="hold"/>
                                            <p:tgtEl>
                                              <p:spTgt spid="12"/>
                                            </p:tgtEl>
                                            <p:attrNameLst>
                                              <p:attrName>ppt_y</p:attrName>
                                            </p:attrNameLst>
                                          </p:cBhvr>
                                          <p:tavLst>
                                            <p:tav tm="0">
                                              <p:val>
                                                <p:strVal val="1+#ppt_h/2"/>
                                              </p:val>
                                            </p:tav>
                                            <p:tav tm="100000">
                                              <p:val>
                                                <p:strVal val="#ppt_y"/>
                                              </p:val>
                                            </p:tav>
                                          </p:tavLst>
                                        </p:anim>
                                      </p:childTnLst>
                                    </p:cTn>
                                  </p:par>
                                  <p:par>
                                    <p:cTn id="13" presetID="2" presetClass="entr" presetSubtype="4" accel="81000" fill="hold" grpId="0" nodeType="withEffect">
                                      <p:stCondLst>
                                        <p:cond delay="40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1000" fill="hold"/>
                                            <p:tgtEl>
                                              <p:spTgt spid="13"/>
                                            </p:tgtEl>
                                            <p:attrNameLst>
                                              <p:attrName>ppt_x</p:attrName>
                                            </p:attrNameLst>
                                          </p:cBhvr>
                                          <p:tavLst>
                                            <p:tav tm="0">
                                              <p:val>
                                                <p:strVal val="#ppt_x"/>
                                              </p:val>
                                            </p:tav>
                                            <p:tav tm="100000">
                                              <p:val>
                                                <p:strVal val="#ppt_x"/>
                                              </p:val>
                                            </p:tav>
                                          </p:tavLst>
                                        </p:anim>
                                        <p:anim calcmode="lin" valueType="num">
                                          <p:cBhvr additive="base">
                                            <p:cTn id="16" dur="1000" fill="hold"/>
                                            <p:tgtEl>
                                              <p:spTgt spid="13"/>
                                            </p:tgtEl>
                                            <p:attrNameLst>
                                              <p:attrName>ppt_y</p:attrName>
                                            </p:attrNameLst>
                                          </p:cBhvr>
                                          <p:tavLst>
                                            <p:tav tm="0">
                                              <p:val>
                                                <p:strVal val="1+#ppt_h/2"/>
                                              </p:val>
                                            </p:tav>
                                            <p:tav tm="100000">
                                              <p:val>
                                                <p:strVal val="#ppt_y"/>
                                              </p:val>
                                            </p:tav>
                                          </p:tavLst>
                                        </p:anim>
                                      </p:childTnLst>
                                    </p:cTn>
                                  </p:par>
                                  <p:par>
                                    <p:cTn id="17" presetID="2" presetClass="entr" presetSubtype="4" accel="81000" fill="hold" grpId="0" nodeType="withEffect">
                                      <p:stCondLst>
                                        <p:cond delay="60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1000" fill="hold"/>
                                            <p:tgtEl>
                                              <p:spTgt spid="14"/>
                                            </p:tgtEl>
                                            <p:attrNameLst>
                                              <p:attrName>ppt_x</p:attrName>
                                            </p:attrNameLst>
                                          </p:cBhvr>
                                          <p:tavLst>
                                            <p:tav tm="0">
                                              <p:val>
                                                <p:strVal val="#ppt_x"/>
                                              </p:val>
                                            </p:tav>
                                            <p:tav tm="100000">
                                              <p:val>
                                                <p:strVal val="#ppt_x"/>
                                              </p:val>
                                            </p:tav>
                                          </p:tavLst>
                                        </p:anim>
                                        <p:anim calcmode="lin" valueType="num">
                                          <p:cBhvr additive="base">
                                            <p:cTn id="20" dur="10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Lst>
      </p:timing>
    </mc:Fallback>
  </mc:AlternateContent>
</p:sldLayout>
</file>

<file path=ppt/slideLayouts/slideLayout148.xml><?xml version="1.0" encoding="utf-8"?>
<p:sldLayout xmlns:a="http://schemas.openxmlformats.org/drawingml/2006/main" xmlns:r="http://schemas.openxmlformats.org/officeDocument/2006/relationships" xmlns:p="http://schemas.openxmlformats.org/presentationml/2006/main" showMasterSp="0" userDrawn="1">
  <p:cSld name="12_Custom Layout">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180FF5E0-9782-4262-8C8E-F25D5187B2A1}"/>
              </a:ext>
            </a:extLst>
          </p:cNvPr>
          <p:cNvSpPr>
            <a:spLocks noGrp="1"/>
          </p:cNvSpPr>
          <p:nvPr>
            <p:ph type="pic" sz="quarter" idx="40"/>
          </p:nvPr>
        </p:nvSpPr>
        <p:spPr>
          <a:xfrm>
            <a:off x="2244119" y="2160071"/>
            <a:ext cx="2482838" cy="3352800"/>
          </a:xfrm>
          <a:custGeom>
            <a:avLst/>
            <a:gdLst>
              <a:gd name="connsiteX0" fmla="*/ 0 w 4966322"/>
              <a:gd name="connsiteY0" fmla="*/ 0 h 6705600"/>
              <a:gd name="connsiteX1" fmla="*/ 4966322 w 4966322"/>
              <a:gd name="connsiteY1" fmla="*/ 0 h 6705600"/>
              <a:gd name="connsiteX2" fmla="*/ 4966322 w 4966322"/>
              <a:gd name="connsiteY2" fmla="*/ 6705600 h 6705600"/>
              <a:gd name="connsiteX3" fmla="*/ 0 w 4966322"/>
              <a:gd name="connsiteY3" fmla="*/ 6705600 h 6705600"/>
            </a:gdLst>
            <a:ahLst/>
            <a:cxnLst>
              <a:cxn ang="0">
                <a:pos x="connsiteX0" y="connsiteY0"/>
              </a:cxn>
              <a:cxn ang="0">
                <a:pos x="connsiteX1" y="connsiteY1"/>
              </a:cxn>
              <a:cxn ang="0">
                <a:pos x="connsiteX2" y="connsiteY2"/>
              </a:cxn>
              <a:cxn ang="0">
                <a:pos x="connsiteX3" y="connsiteY3"/>
              </a:cxn>
            </a:cxnLst>
            <a:rect l="l" t="t" r="r" b="b"/>
            <a:pathLst>
              <a:path w="4966322" h="6705600">
                <a:moveTo>
                  <a:pt x="0" y="0"/>
                </a:moveTo>
                <a:lnTo>
                  <a:pt x="4966322" y="0"/>
                </a:lnTo>
                <a:lnTo>
                  <a:pt x="4966322" y="6705600"/>
                </a:lnTo>
                <a:lnTo>
                  <a:pt x="0" y="6705600"/>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12" name="Picture Placeholder 11">
            <a:extLst>
              <a:ext uri="{FF2B5EF4-FFF2-40B4-BE49-F238E27FC236}">
                <a16:creationId xmlns:a16="http://schemas.microsoft.com/office/drawing/2014/main" id="{170C477C-0616-4B25-AECC-C8579212EECC}"/>
              </a:ext>
            </a:extLst>
          </p:cNvPr>
          <p:cNvSpPr>
            <a:spLocks noGrp="1"/>
          </p:cNvSpPr>
          <p:nvPr>
            <p:ph type="pic" sz="quarter" idx="41"/>
          </p:nvPr>
        </p:nvSpPr>
        <p:spPr>
          <a:xfrm>
            <a:off x="4859384" y="2160071"/>
            <a:ext cx="2482838" cy="3352800"/>
          </a:xfrm>
          <a:custGeom>
            <a:avLst/>
            <a:gdLst>
              <a:gd name="connsiteX0" fmla="*/ 0 w 4966322"/>
              <a:gd name="connsiteY0" fmla="*/ 0 h 6705600"/>
              <a:gd name="connsiteX1" fmla="*/ 4966322 w 4966322"/>
              <a:gd name="connsiteY1" fmla="*/ 0 h 6705600"/>
              <a:gd name="connsiteX2" fmla="*/ 4966322 w 4966322"/>
              <a:gd name="connsiteY2" fmla="*/ 6705600 h 6705600"/>
              <a:gd name="connsiteX3" fmla="*/ 0 w 4966322"/>
              <a:gd name="connsiteY3" fmla="*/ 6705600 h 6705600"/>
            </a:gdLst>
            <a:ahLst/>
            <a:cxnLst>
              <a:cxn ang="0">
                <a:pos x="connsiteX0" y="connsiteY0"/>
              </a:cxn>
              <a:cxn ang="0">
                <a:pos x="connsiteX1" y="connsiteY1"/>
              </a:cxn>
              <a:cxn ang="0">
                <a:pos x="connsiteX2" y="connsiteY2"/>
              </a:cxn>
              <a:cxn ang="0">
                <a:pos x="connsiteX3" y="connsiteY3"/>
              </a:cxn>
            </a:cxnLst>
            <a:rect l="l" t="t" r="r" b="b"/>
            <a:pathLst>
              <a:path w="4966322" h="6705600">
                <a:moveTo>
                  <a:pt x="0" y="0"/>
                </a:moveTo>
                <a:lnTo>
                  <a:pt x="4966322" y="0"/>
                </a:lnTo>
                <a:lnTo>
                  <a:pt x="4966322" y="6705600"/>
                </a:lnTo>
                <a:lnTo>
                  <a:pt x="0" y="6705600"/>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13" name="Picture Placeholder 12">
            <a:extLst>
              <a:ext uri="{FF2B5EF4-FFF2-40B4-BE49-F238E27FC236}">
                <a16:creationId xmlns:a16="http://schemas.microsoft.com/office/drawing/2014/main" id="{DF1CF97D-2FDA-4292-861E-0CA5A754E9CA}"/>
              </a:ext>
            </a:extLst>
          </p:cNvPr>
          <p:cNvSpPr>
            <a:spLocks noGrp="1"/>
          </p:cNvSpPr>
          <p:nvPr>
            <p:ph type="pic" sz="quarter" idx="42"/>
          </p:nvPr>
        </p:nvSpPr>
        <p:spPr>
          <a:xfrm>
            <a:off x="7474649" y="2160071"/>
            <a:ext cx="2482838" cy="3352800"/>
          </a:xfrm>
          <a:custGeom>
            <a:avLst/>
            <a:gdLst>
              <a:gd name="connsiteX0" fmla="*/ 0 w 4966322"/>
              <a:gd name="connsiteY0" fmla="*/ 0 h 6705600"/>
              <a:gd name="connsiteX1" fmla="*/ 4966322 w 4966322"/>
              <a:gd name="connsiteY1" fmla="*/ 0 h 6705600"/>
              <a:gd name="connsiteX2" fmla="*/ 4966322 w 4966322"/>
              <a:gd name="connsiteY2" fmla="*/ 6705600 h 6705600"/>
              <a:gd name="connsiteX3" fmla="*/ 0 w 4966322"/>
              <a:gd name="connsiteY3" fmla="*/ 6705600 h 6705600"/>
            </a:gdLst>
            <a:ahLst/>
            <a:cxnLst>
              <a:cxn ang="0">
                <a:pos x="connsiteX0" y="connsiteY0"/>
              </a:cxn>
              <a:cxn ang="0">
                <a:pos x="connsiteX1" y="connsiteY1"/>
              </a:cxn>
              <a:cxn ang="0">
                <a:pos x="connsiteX2" y="connsiteY2"/>
              </a:cxn>
              <a:cxn ang="0">
                <a:pos x="connsiteX3" y="connsiteY3"/>
              </a:cxn>
            </a:cxnLst>
            <a:rect l="l" t="t" r="r" b="b"/>
            <a:pathLst>
              <a:path w="4966322" h="6705600">
                <a:moveTo>
                  <a:pt x="0" y="0"/>
                </a:moveTo>
                <a:lnTo>
                  <a:pt x="4966322" y="0"/>
                </a:lnTo>
                <a:lnTo>
                  <a:pt x="4966322" y="6705600"/>
                </a:lnTo>
                <a:lnTo>
                  <a:pt x="0" y="6705600"/>
                </a:lnTo>
                <a:close/>
              </a:path>
            </a:pathLst>
          </a:custGeom>
          <a:pattFill prst="pct60">
            <a:fgClr>
              <a:srgbClr val="FFFFFF"/>
            </a:fgClr>
            <a:bgClr>
              <a:srgbClr val="E6E9EE"/>
            </a:bgClr>
          </a:pattFill>
        </p:spPr>
        <p:txBody>
          <a:bodyPr anchor="ctr"/>
          <a:lstStyle>
            <a:lvl1pPr>
              <a:defRPr lang="en-US"/>
            </a:lvl1pPr>
          </a:lstStyle>
          <a:p>
            <a:pPr lvl="0"/>
            <a:endParaRPr lang="en-US"/>
          </a:p>
        </p:txBody>
      </p:sp>
    </p:spTree>
    <p:extLst>
      <p:ext uri="{BB962C8B-B14F-4D97-AF65-F5344CB8AC3E}">
        <p14:creationId xmlns:p14="http://schemas.microsoft.com/office/powerpoint/2010/main" val="2919021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38000" decel="6200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1000" fill="hold"/>
                                        <p:tgtEl>
                                          <p:spTgt spid="11"/>
                                        </p:tgtEl>
                                        <p:attrNameLst>
                                          <p:attrName>ppt_x</p:attrName>
                                        </p:attrNameLst>
                                      </p:cBhvr>
                                      <p:tavLst>
                                        <p:tav tm="0">
                                          <p:val>
                                            <p:strVal val="0-#ppt_w/2"/>
                                          </p:val>
                                        </p:tav>
                                        <p:tav tm="100000">
                                          <p:val>
                                            <p:strVal val="#ppt_x"/>
                                          </p:val>
                                        </p:tav>
                                      </p:tavLst>
                                    </p:anim>
                                    <p:anim calcmode="lin" valueType="num">
                                      <p:cBhvr additive="base">
                                        <p:cTn id="8" dur="1000" fill="hold"/>
                                        <p:tgtEl>
                                          <p:spTgt spid="11"/>
                                        </p:tgtEl>
                                        <p:attrNameLst>
                                          <p:attrName>ppt_y</p:attrName>
                                        </p:attrNameLst>
                                      </p:cBhvr>
                                      <p:tavLst>
                                        <p:tav tm="0">
                                          <p:val>
                                            <p:strVal val="#ppt_y"/>
                                          </p:val>
                                        </p:tav>
                                        <p:tav tm="100000">
                                          <p:val>
                                            <p:strVal val="#ppt_y"/>
                                          </p:val>
                                        </p:tav>
                                      </p:tavLst>
                                    </p:anim>
                                  </p:childTnLst>
                                </p:cTn>
                              </p:par>
                              <p:par>
                                <p:cTn id="9" presetID="2" presetClass="entr" presetSubtype="4" accel="38000" decel="62000" fill="hold" grpId="0" nodeType="withEffect">
                                  <p:stCondLst>
                                    <p:cond delay="20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1000" fill="hold"/>
                                        <p:tgtEl>
                                          <p:spTgt spid="12"/>
                                        </p:tgtEl>
                                        <p:attrNameLst>
                                          <p:attrName>ppt_x</p:attrName>
                                        </p:attrNameLst>
                                      </p:cBhvr>
                                      <p:tavLst>
                                        <p:tav tm="0">
                                          <p:val>
                                            <p:strVal val="#ppt_x"/>
                                          </p:val>
                                        </p:tav>
                                        <p:tav tm="100000">
                                          <p:val>
                                            <p:strVal val="#ppt_x"/>
                                          </p:val>
                                        </p:tav>
                                      </p:tavLst>
                                    </p:anim>
                                    <p:anim calcmode="lin" valueType="num">
                                      <p:cBhvr additive="base">
                                        <p:cTn id="12" dur="1000" fill="hold"/>
                                        <p:tgtEl>
                                          <p:spTgt spid="12"/>
                                        </p:tgtEl>
                                        <p:attrNameLst>
                                          <p:attrName>ppt_y</p:attrName>
                                        </p:attrNameLst>
                                      </p:cBhvr>
                                      <p:tavLst>
                                        <p:tav tm="0">
                                          <p:val>
                                            <p:strVal val="1+#ppt_h/2"/>
                                          </p:val>
                                        </p:tav>
                                        <p:tav tm="100000">
                                          <p:val>
                                            <p:strVal val="#ppt_y"/>
                                          </p:val>
                                        </p:tav>
                                      </p:tavLst>
                                    </p:anim>
                                  </p:childTnLst>
                                </p:cTn>
                              </p:par>
                              <p:par>
                                <p:cTn id="13" presetID="2" presetClass="entr" presetSubtype="2" accel="38000" decel="62000" fill="hold" grpId="0" nodeType="withEffect">
                                  <p:stCondLst>
                                    <p:cond delay="40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1000" fill="hold"/>
                                        <p:tgtEl>
                                          <p:spTgt spid="13"/>
                                        </p:tgtEl>
                                        <p:attrNameLst>
                                          <p:attrName>ppt_x</p:attrName>
                                        </p:attrNameLst>
                                      </p:cBhvr>
                                      <p:tavLst>
                                        <p:tav tm="0">
                                          <p:val>
                                            <p:strVal val="1+#ppt_w/2"/>
                                          </p:val>
                                        </p:tav>
                                        <p:tav tm="100000">
                                          <p:val>
                                            <p:strVal val="#ppt_x"/>
                                          </p:val>
                                        </p:tav>
                                      </p:tavLst>
                                    </p:anim>
                                    <p:anim calcmode="lin" valueType="num">
                                      <p:cBhvr additive="base">
                                        <p:cTn id="16" dur="100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Lst>
  </p:timing>
  <p:extLst>
    <p:ext uri="{DCECCB84-F9BA-43D5-87BE-67443E8EF086}">
      <p15:sldGuideLst xmlns:p15="http://schemas.microsoft.com/office/powerpoint/2012/main">
        <p15:guide id="1" orient="horz" pos="4320">
          <p15:clr>
            <a:srgbClr val="FBAE40"/>
          </p15:clr>
        </p15:guide>
        <p15:guide id="2" pos="7681">
          <p15:clr>
            <a:srgbClr val="FBAE4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showMasterSp="0" userDrawn="1">
  <p:cSld name="13_Custom Layout">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180FF5E0-9782-4262-8C8E-F25D5187B2A1}"/>
              </a:ext>
            </a:extLst>
          </p:cNvPr>
          <p:cNvSpPr>
            <a:spLocks noGrp="1"/>
          </p:cNvSpPr>
          <p:nvPr>
            <p:ph type="pic" sz="quarter" idx="40"/>
          </p:nvPr>
        </p:nvSpPr>
        <p:spPr>
          <a:xfrm>
            <a:off x="949484" y="1682489"/>
            <a:ext cx="2482838" cy="2929169"/>
          </a:xfrm>
          <a:custGeom>
            <a:avLst/>
            <a:gdLst>
              <a:gd name="connsiteX0" fmla="*/ 0 w 4966322"/>
              <a:gd name="connsiteY0" fmla="*/ 0 h 6705600"/>
              <a:gd name="connsiteX1" fmla="*/ 4966322 w 4966322"/>
              <a:gd name="connsiteY1" fmla="*/ 0 h 6705600"/>
              <a:gd name="connsiteX2" fmla="*/ 4966322 w 4966322"/>
              <a:gd name="connsiteY2" fmla="*/ 6705600 h 6705600"/>
              <a:gd name="connsiteX3" fmla="*/ 0 w 4966322"/>
              <a:gd name="connsiteY3" fmla="*/ 6705600 h 6705600"/>
            </a:gdLst>
            <a:ahLst/>
            <a:cxnLst>
              <a:cxn ang="0">
                <a:pos x="connsiteX0" y="connsiteY0"/>
              </a:cxn>
              <a:cxn ang="0">
                <a:pos x="connsiteX1" y="connsiteY1"/>
              </a:cxn>
              <a:cxn ang="0">
                <a:pos x="connsiteX2" y="connsiteY2"/>
              </a:cxn>
              <a:cxn ang="0">
                <a:pos x="connsiteX3" y="connsiteY3"/>
              </a:cxn>
            </a:cxnLst>
            <a:rect l="l" t="t" r="r" b="b"/>
            <a:pathLst>
              <a:path w="4966322" h="6705600">
                <a:moveTo>
                  <a:pt x="0" y="0"/>
                </a:moveTo>
                <a:lnTo>
                  <a:pt x="4966322" y="0"/>
                </a:lnTo>
                <a:lnTo>
                  <a:pt x="4966322" y="6705600"/>
                </a:lnTo>
                <a:lnTo>
                  <a:pt x="0" y="6705600"/>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5" name="Picture Placeholder 4">
            <a:extLst>
              <a:ext uri="{FF2B5EF4-FFF2-40B4-BE49-F238E27FC236}">
                <a16:creationId xmlns:a16="http://schemas.microsoft.com/office/drawing/2014/main" id="{280F5ECF-FA0D-41F4-BED6-8DC0A0700432}"/>
              </a:ext>
            </a:extLst>
          </p:cNvPr>
          <p:cNvSpPr>
            <a:spLocks noGrp="1"/>
          </p:cNvSpPr>
          <p:nvPr>
            <p:ph type="pic" sz="quarter" idx="41"/>
          </p:nvPr>
        </p:nvSpPr>
        <p:spPr>
          <a:xfrm>
            <a:off x="3559608" y="1682489"/>
            <a:ext cx="2482838" cy="2929169"/>
          </a:xfrm>
          <a:custGeom>
            <a:avLst/>
            <a:gdLst>
              <a:gd name="connsiteX0" fmla="*/ 0 w 4966322"/>
              <a:gd name="connsiteY0" fmla="*/ 0 h 6705600"/>
              <a:gd name="connsiteX1" fmla="*/ 4966322 w 4966322"/>
              <a:gd name="connsiteY1" fmla="*/ 0 h 6705600"/>
              <a:gd name="connsiteX2" fmla="*/ 4966322 w 4966322"/>
              <a:gd name="connsiteY2" fmla="*/ 6705600 h 6705600"/>
              <a:gd name="connsiteX3" fmla="*/ 0 w 4966322"/>
              <a:gd name="connsiteY3" fmla="*/ 6705600 h 6705600"/>
            </a:gdLst>
            <a:ahLst/>
            <a:cxnLst>
              <a:cxn ang="0">
                <a:pos x="connsiteX0" y="connsiteY0"/>
              </a:cxn>
              <a:cxn ang="0">
                <a:pos x="connsiteX1" y="connsiteY1"/>
              </a:cxn>
              <a:cxn ang="0">
                <a:pos x="connsiteX2" y="connsiteY2"/>
              </a:cxn>
              <a:cxn ang="0">
                <a:pos x="connsiteX3" y="connsiteY3"/>
              </a:cxn>
            </a:cxnLst>
            <a:rect l="l" t="t" r="r" b="b"/>
            <a:pathLst>
              <a:path w="4966322" h="6705600">
                <a:moveTo>
                  <a:pt x="0" y="0"/>
                </a:moveTo>
                <a:lnTo>
                  <a:pt x="4966322" y="0"/>
                </a:lnTo>
                <a:lnTo>
                  <a:pt x="4966322" y="6705600"/>
                </a:lnTo>
                <a:lnTo>
                  <a:pt x="0" y="6705600"/>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6" name="Picture Placeholder 5">
            <a:extLst>
              <a:ext uri="{FF2B5EF4-FFF2-40B4-BE49-F238E27FC236}">
                <a16:creationId xmlns:a16="http://schemas.microsoft.com/office/drawing/2014/main" id="{2DFE8DDD-E08B-487F-939D-C82BD1C71FD0}"/>
              </a:ext>
            </a:extLst>
          </p:cNvPr>
          <p:cNvSpPr>
            <a:spLocks noGrp="1"/>
          </p:cNvSpPr>
          <p:nvPr>
            <p:ph type="pic" sz="quarter" idx="42"/>
          </p:nvPr>
        </p:nvSpPr>
        <p:spPr>
          <a:xfrm>
            <a:off x="6169733" y="1682489"/>
            <a:ext cx="2482838" cy="2929169"/>
          </a:xfrm>
          <a:custGeom>
            <a:avLst/>
            <a:gdLst>
              <a:gd name="connsiteX0" fmla="*/ 0 w 4966322"/>
              <a:gd name="connsiteY0" fmla="*/ 0 h 6705600"/>
              <a:gd name="connsiteX1" fmla="*/ 4966322 w 4966322"/>
              <a:gd name="connsiteY1" fmla="*/ 0 h 6705600"/>
              <a:gd name="connsiteX2" fmla="*/ 4966322 w 4966322"/>
              <a:gd name="connsiteY2" fmla="*/ 6705600 h 6705600"/>
              <a:gd name="connsiteX3" fmla="*/ 0 w 4966322"/>
              <a:gd name="connsiteY3" fmla="*/ 6705600 h 6705600"/>
            </a:gdLst>
            <a:ahLst/>
            <a:cxnLst>
              <a:cxn ang="0">
                <a:pos x="connsiteX0" y="connsiteY0"/>
              </a:cxn>
              <a:cxn ang="0">
                <a:pos x="connsiteX1" y="connsiteY1"/>
              </a:cxn>
              <a:cxn ang="0">
                <a:pos x="connsiteX2" y="connsiteY2"/>
              </a:cxn>
              <a:cxn ang="0">
                <a:pos x="connsiteX3" y="connsiteY3"/>
              </a:cxn>
            </a:cxnLst>
            <a:rect l="l" t="t" r="r" b="b"/>
            <a:pathLst>
              <a:path w="4966322" h="6705600">
                <a:moveTo>
                  <a:pt x="0" y="0"/>
                </a:moveTo>
                <a:lnTo>
                  <a:pt x="4966322" y="0"/>
                </a:lnTo>
                <a:lnTo>
                  <a:pt x="4966322" y="6705600"/>
                </a:lnTo>
                <a:lnTo>
                  <a:pt x="0" y="6705600"/>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7" name="Picture Placeholder 6">
            <a:extLst>
              <a:ext uri="{FF2B5EF4-FFF2-40B4-BE49-F238E27FC236}">
                <a16:creationId xmlns:a16="http://schemas.microsoft.com/office/drawing/2014/main" id="{6B6A14B1-5BD5-4CA2-86FC-A299F6127078}"/>
              </a:ext>
            </a:extLst>
          </p:cNvPr>
          <p:cNvSpPr>
            <a:spLocks noGrp="1"/>
          </p:cNvSpPr>
          <p:nvPr>
            <p:ph type="pic" sz="quarter" idx="43"/>
          </p:nvPr>
        </p:nvSpPr>
        <p:spPr>
          <a:xfrm>
            <a:off x="8779858" y="1682489"/>
            <a:ext cx="2482838" cy="2929169"/>
          </a:xfrm>
          <a:custGeom>
            <a:avLst/>
            <a:gdLst>
              <a:gd name="connsiteX0" fmla="*/ 0 w 4966322"/>
              <a:gd name="connsiteY0" fmla="*/ 0 h 6705600"/>
              <a:gd name="connsiteX1" fmla="*/ 4966322 w 4966322"/>
              <a:gd name="connsiteY1" fmla="*/ 0 h 6705600"/>
              <a:gd name="connsiteX2" fmla="*/ 4966322 w 4966322"/>
              <a:gd name="connsiteY2" fmla="*/ 6705600 h 6705600"/>
              <a:gd name="connsiteX3" fmla="*/ 0 w 4966322"/>
              <a:gd name="connsiteY3" fmla="*/ 6705600 h 6705600"/>
            </a:gdLst>
            <a:ahLst/>
            <a:cxnLst>
              <a:cxn ang="0">
                <a:pos x="connsiteX0" y="connsiteY0"/>
              </a:cxn>
              <a:cxn ang="0">
                <a:pos x="connsiteX1" y="connsiteY1"/>
              </a:cxn>
              <a:cxn ang="0">
                <a:pos x="connsiteX2" y="connsiteY2"/>
              </a:cxn>
              <a:cxn ang="0">
                <a:pos x="connsiteX3" y="connsiteY3"/>
              </a:cxn>
            </a:cxnLst>
            <a:rect l="l" t="t" r="r" b="b"/>
            <a:pathLst>
              <a:path w="4966322" h="6705600">
                <a:moveTo>
                  <a:pt x="0" y="0"/>
                </a:moveTo>
                <a:lnTo>
                  <a:pt x="4966322" y="0"/>
                </a:lnTo>
                <a:lnTo>
                  <a:pt x="4966322" y="6705600"/>
                </a:lnTo>
                <a:lnTo>
                  <a:pt x="0" y="6705600"/>
                </a:lnTo>
                <a:close/>
              </a:path>
            </a:pathLst>
          </a:custGeom>
          <a:pattFill prst="pct60">
            <a:fgClr>
              <a:srgbClr val="FFFFFF"/>
            </a:fgClr>
            <a:bgClr>
              <a:srgbClr val="E6E9EE"/>
            </a:bgClr>
          </a:pattFill>
        </p:spPr>
        <p:txBody>
          <a:bodyPr anchor="ctr"/>
          <a:lstStyle>
            <a:lvl1pPr>
              <a:defRPr lang="en-US"/>
            </a:lvl1pPr>
          </a:lstStyle>
          <a:p>
            <a:pPr lvl="0"/>
            <a:endParaRPr lang="en-US"/>
          </a:p>
        </p:txBody>
      </p:sp>
    </p:spTree>
    <p:extLst>
      <p:ext uri="{BB962C8B-B14F-4D97-AF65-F5344CB8AC3E}">
        <p14:creationId xmlns:p14="http://schemas.microsoft.com/office/powerpoint/2010/main" val="1675096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38000" decel="6200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1000" fill="hold"/>
                                        <p:tgtEl>
                                          <p:spTgt spid="11"/>
                                        </p:tgtEl>
                                        <p:attrNameLst>
                                          <p:attrName>ppt_x</p:attrName>
                                        </p:attrNameLst>
                                      </p:cBhvr>
                                      <p:tavLst>
                                        <p:tav tm="0">
                                          <p:val>
                                            <p:strVal val="0-#ppt_w/2"/>
                                          </p:val>
                                        </p:tav>
                                        <p:tav tm="100000">
                                          <p:val>
                                            <p:strVal val="#ppt_x"/>
                                          </p:val>
                                        </p:tav>
                                      </p:tavLst>
                                    </p:anim>
                                    <p:anim calcmode="lin" valueType="num">
                                      <p:cBhvr additive="base">
                                        <p:cTn id="8" dur="1000" fill="hold"/>
                                        <p:tgtEl>
                                          <p:spTgt spid="11"/>
                                        </p:tgtEl>
                                        <p:attrNameLst>
                                          <p:attrName>ppt_y</p:attrName>
                                        </p:attrNameLst>
                                      </p:cBhvr>
                                      <p:tavLst>
                                        <p:tav tm="0">
                                          <p:val>
                                            <p:strVal val="#ppt_y"/>
                                          </p:val>
                                        </p:tav>
                                        <p:tav tm="100000">
                                          <p:val>
                                            <p:strVal val="#ppt_y"/>
                                          </p:val>
                                        </p:tav>
                                      </p:tavLst>
                                    </p:anim>
                                  </p:childTnLst>
                                </p:cTn>
                              </p:par>
                              <p:par>
                                <p:cTn id="9" presetID="2" presetClass="entr" presetSubtype="8" accel="38000" decel="62000" fill="hold" grpId="0" nodeType="withEffect">
                                  <p:stCondLst>
                                    <p:cond delay="10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1000" fill="hold"/>
                                        <p:tgtEl>
                                          <p:spTgt spid="5"/>
                                        </p:tgtEl>
                                        <p:attrNameLst>
                                          <p:attrName>ppt_x</p:attrName>
                                        </p:attrNameLst>
                                      </p:cBhvr>
                                      <p:tavLst>
                                        <p:tav tm="0">
                                          <p:val>
                                            <p:strVal val="0-#ppt_w/2"/>
                                          </p:val>
                                        </p:tav>
                                        <p:tav tm="100000">
                                          <p:val>
                                            <p:strVal val="#ppt_x"/>
                                          </p:val>
                                        </p:tav>
                                      </p:tavLst>
                                    </p:anim>
                                    <p:anim calcmode="lin" valueType="num">
                                      <p:cBhvr additive="base">
                                        <p:cTn id="12" dur="1000" fill="hold"/>
                                        <p:tgtEl>
                                          <p:spTgt spid="5"/>
                                        </p:tgtEl>
                                        <p:attrNameLst>
                                          <p:attrName>ppt_y</p:attrName>
                                        </p:attrNameLst>
                                      </p:cBhvr>
                                      <p:tavLst>
                                        <p:tav tm="0">
                                          <p:val>
                                            <p:strVal val="#ppt_y"/>
                                          </p:val>
                                        </p:tav>
                                        <p:tav tm="100000">
                                          <p:val>
                                            <p:strVal val="#ppt_y"/>
                                          </p:val>
                                        </p:tav>
                                      </p:tavLst>
                                    </p:anim>
                                  </p:childTnLst>
                                </p:cTn>
                              </p:par>
                              <p:par>
                                <p:cTn id="13" presetID="2" presetClass="entr" presetSubtype="8" accel="38000" decel="62000" fill="hold" grpId="0" nodeType="withEffect">
                                  <p:stCondLst>
                                    <p:cond delay="20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1000" fill="hold"/>
                                        <p:tgtEl>
                                          <p:spTgt spid="6"/>
                                        </p:tgtEl>
                                        <p:attrNameLst>
                                          <p:attrName>ppt_x</p:attrName>
                                        </p:attrNameLst>
                                      </p:cBhvr>
                                      <p:tavLst>
                                        <p:tav tm="0">
                                          <p:val>
                                            <p:strVal val="0-#ppt_w/2"/>
                                          </p:val>
                                        </p:tav>
                                        <p:tav tm="100000">
                                          <p:val>
                                            <p:strVal val="#ppt_x"/>
                                          </p:val>
                                        </p:tav>
                                      </p:tavLst>
                                    </p:anim>
                                    <p:anim calcmode="lin" valueType="num">
                                      <p:cBhvr additive="base">
                                        <p:cTn id="16" dur="1000" fill="hold"/>
                                        <p:tgtEl>
                                          <p:spTgt spid="6"/>
                                        </p:tgtEl>
                                        <p:attrNameLst>
                                          <p:attrName>ppt_y</p:attrName>
                                        </p:attrNameLst>
                                      </p:cBhvr>
                                      <p:tavLst>
                                        <p:tav tm="0">
                                          <p:val>
                                            <p:strVal val="#ppt_y"/>
                                          </p:val>
                                        </p:tav>
                                        <p:tav tm="100000">
                                          <p:val>
                                            <p:strVal val="#ppt_y"/>
                                          </p:val>
                                        </p:tav>
                                      </p:tavLst>
                                    </p:anim>
                                  </p:childTnLst>
                                </p:cTn>
                              </p:par>
                              <p:par>
                                <p:cTn id="17" presetID="2" presetClass="entr" presetSubtype="8" accel="38000" decel="62000" fill="hold" grpId="0" nodeType="withEffect">
                                  <p:stCondLst>
                                    <p:cond delay="30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1000" fill="hold"/>
                                        <p:tgtEl>
                                          <p:spTgt spid="7"/>
                                        </p:tgtEl>
                                        <p:attrNameLst>
                                          <p:attrName>ppt_x</p:attrName>
                                        </p:attrNameLst>
                                      </p:cBhvr>
                                      <p:tavLst>
                                        <p:tav tm="0">
                                          <p:val>
                                            <p:strVal val="0-#ppt_w/2"/>
                                          </p:val>
                                        </p:tav>
                                        <p:tav tm="100000">
                                          <p:val>
                                            <p:strVal val="#ppt_x"/>
                                          </p:val>
                                        </p:tav>
                                      </p:tavLst>
                                    </p:anim>
                                    <p:anim calcmode="lin" valueType="num">
                                      <p:cBhvr additive="base">
                                        <p:cTn id="20" dur="10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5" grpId="0" animBg="1"/>
      <p:bldP spid="6" grpId="0" animBg="1"/>
      <p:bldP spid="7" grpId="0" animBg="1"/>
    </p:bldLst>
  </p:timing>
  <p:extLst>
    <p:ext uri="{DCECCB84-F9BA-43D5-87BE-67443E8EF086}">
      <p15:sldGuideLst xmlns:p15="http://schemas.microsoft.com/office/powerpoint/2012/main">
        <p15:guide id="1" orient="horz" pos="4320">
          <p15:clr>
            <a:srgbClr val="FBAE40"/>
          </p15:clr>
        </p15:guide>
        <p15:guide id="2" pos="768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cSld name="48_Custom Layout">
    <p:spTree>
      <p:nvGrpSpPr>
        <p:cNvPr id="1" name=""/>
        <p:cNvGrpSpPr/>
        <p:nvPr/>
      </p:nvGrpSpPr>
      <p:grpSpPr>
        <a:xfrm>
          <a:off x="0" y="0"/>
          <a:ext cx="0" cy="0"/>
          <a:chOff x="0" y="0"/>
          <a:chExt cx="0" cy="0"/>
        </a:xfrm>
      </p:grpSpPr>
      <p:sp>
        <p:nvSpPr>
          <p:cNvPr id="12" name="Picture Placeholder 6"/>
          <p:cNvSpPr>
            <a:spLocks noGrp="1"/>
          </p:cNvSpPr>
          <p:nvPr>
            <p:ph type="pic" sz="quarter" idx="38"/>
          </p:nvPr>
        </p:nvSpPr>
        <p:spPr>
          <a:xfrm>
            <a:off x="47898" y="33384"/>
            <a:ext cx="3684105" cy="3352754"/>
          </a:xfrm>
          <a:prstGeom prst="rect">
            <a:avLst/>
          </a:prstGeom>
          <a:pattFill prst="pct60">
            <a:fgClr>
              <a:srgbClr val="FFFFFF"/>
            </a:fgClr>
            <a:bgClr>
              <a:srgbClr val="E6E9EE"/>
            </a:bgClr>
          </a:pattFill>
        </p:spPr>
        <p:txBody>
          <a:bodyPr/>
          <a:lstStyle>
            <a:lvl1pPr>
              <a:defRPr lang="en-US"/>
            </a:lvl1pPr>
          </a:lstStyle>
          <a:p>
            <a:pPr lvl="0"/>
            <a:endParaRPr lang="en-US"/>
          </a:p>
        </p:txBody>
      </p:sp>
      <p:sp>
        <p:nvSpPr>
          <p:cNvPr id="13" name="Picture Placeholder 6"/>
          <p:cNvSpPr>
            <a:spLocks noGrp="1"/>
          </p:cNvSpPr>
          <p:nvPr>
            <p:ph type="pic" sz="quarter" idx="39"/>
          </p:nvPr>
        </p:nvSpPr>
        <p:spPr>
          <a:xfrm>
            <a:off x="3783356" y="33384"/>
            <a:ext cx="3684105" cy="3352754"/>
          </a:xfrm>
          <a:prstGeom prst="rect">
            <a:avLst/>
          </a:prstGeom>
          <a:pattFill prst="pct60">
            <a:fgClr>
              <a:srgbClr val="FFFFFF"/>
            </a:fgClr>
            <a:bgClr>
              <a:srgbClr val="E6E9EE"/>
            </a:bgClr>
          </a:pattFill>
        </p:spPr>
        <p:txBody>
          <a:bodyPr/>
          <a:lstStyle>
            <a:lvl1pPr>
              <a:defRPr lang="en-US"/>
            </a:lvl1pPr>
          </a:lstStyle>
          <a:p>
            <a:pPr lvl="0"/>
            <a:endParaRPr lang="en-US"/>
          </a:p>
        </p:txBody>
      </p:sp>
      <p:sp>
        <p:nvSpPr>
          <p:cNvPr id="14" name="Picture Placeholder 6"/>
          <p:cNvSpPr>
            <a:spLocks noGrp="1"/>
          </p:cNvSpPr>
          <p:nvPr>
            <p:ph type="pic" sz="quarter" idx="40"/>
          </p:nvPr>
        </p:nvSpPr>
        <p:spPr>
          <a:xfrm>
            <a:off x="3783356" y="3429000"/>
            <a:ext cx="3684105" cy="3384186"/>
          </a:xfrm>
          <a:prstGeom prst="rect">
            <a:avLst/>
          </a:prstGeom>
          <a:pattFill prst="pct60">
            <a:fgClr>
              <a:srgbClr val="FFFFFF"/>
            </a:fgClr>
            <a:bgClr>
              <a:srgbClr val="E6E9EE"/>
            </a:bgClr>
          </a:pattFill>
        </p:spPr>
        <p:txBody>
          <a:bodyPr/>
          <a:lstStyle>
            <a:lvl1pPr>
              <a:defRPr lang="en-US"/>
            </a:lvl1pPr>
          </a:lstStyle>
          <a:p>
            <a:pPr lvl="0"/>
            <a:endParaRPr lang="en-US"/>
          </a:p>
        </p:txBody>
      </p:sp>
      <p:sp>
        <p:nvSpPr>
          <p:cNvPr id="15" name="Picture Placeholder 6"/>
          <p:cNvSpPr>
            <a:spLocks noGrp="1"/>
          </p:cNvSpPr>
          <p:nvPr>
            <p:ph type="pic" sz="quarter" idx="41"/>
          </p:nvPr>
        </p:nvSpPr>
        <p:spPr>
          <a:xfrm>
            <a:off x="47898" y="3429000"/>
            <a:ext cx="3684105" cy="3384186"/>
          </a:xfrm>
          <a:prstGeom prst="rect">
            <a:avLst/>
          </a:prstGeom>
          <a:pattFill prst="pct60">
            <a:fgClr>
              <a:srgbClr val="FFFFFF"/>
            </a:fgClr>
            <a:bgClr>
              <a:srgbClr val="E6E9EE"/>
            </a:bgClr>
          </a:pattFill>
        </p:spPr>
        <p:txBody>
          <a:bodyPr/>
          <a:lstStyle>
            <a:lvl1pPr>
              <a:defRPr lang="en-US"/>
            </a:lvl1pPr>
          </a:lstStyle>
          <a:p>
            <a:pPr lvl="0"/>
            <a:endParaRPr lang="en-US"/>
          </a:p>
        </p:txBody>
      </p:sp>
    </p:spTree>
    <p:extLst>
      <p:ext uri="{BB962C8B-B14F-4D97-AF65-F5344CB8AC3E}">
        <p14:creationId xmlns:p14="http://schemas.microsoft.com/office/powerpoint/2010/main" val="272783762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showMasterSp="0" userDrawn="1">
  <p:cSld name="14_Custom Layout">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D4B8AA38-6F73-4586-B483-53523EF1116E}"/>
              </a:ext>
            </a:extLst>
          </p:cNvPr>
          <p:cNvSpPr>
            <a:spLocks noGrp="1"/>
          </p:cNvSpPr>
          <p:nvPr>
            <p:ph type="pic" sz="quarter" idx="40"/>
          </p:nvPr>
        </p:nvSpPr>
        <p:spPr>
          <a:xfrm>
            <a:off x="686492" y="1828800"/>
            <a:ext cx="2348472" cy="1465730"/>
          </a:xfrm>
          <a:custGeom>
            <a:avLst/>
            <a:gdLst>
              <a:gd name="connsiteX0" fmla="*/ 0 w 4697555"/>
              <a:gd name="connsiteY0" fmla="*/ 0 h 2931460"/>
              <a:gd name="connsiteX1" fmla="*/ 4697555 w 4697555"/>
              <a:gd name="connsiteY1" fmla="*/ 0 h 2931460"/>
              <a:gd name="connsiteX2" fmla="*/ 4697555 w 4697555"/>
              <a:gd name="connsiteY2" fmla="*/ 2931460 h 2931460"/>
              <a:gd name="connsiteX3" fmla="*/ 0 w 4697555"/>
              <a:gd name="connsiteY3" fmla="*/ 2931460 h 2931460"/>
            </a:gdLst>
            <a:ahLst/>
            <a:cxnLst>
              <a:cxn ang="0">
                <a:pos x="connsiteX0" y="connsiteY0"/>
              </a:cxn>
              <a:cxn ang="0">
                <a:pos x="connsiteX1" y="connsiteY1"/>
              </a:cxn>
              <a:cxn ang="0">
                <a:pos x="connsiteX2" y="connsiteY2"/>
              </a:cxn>
              <a:cxn ang="0">
                <a:pos x="connsiteX3" y="connsiteY3"/>
              </a:cxn>
            </a:cxnLst>
            <a:rect l="l" t="t" r="r" b="b"/>
            <a:pathLst>
              <a:path w="4697555" h="2931460">
                <a:moveTo>
                  <a:pt x="0" y="0"/>
                </a:moveTo>
                <a:lnTo>
                  <a:pt x="4697555" y="0"/>
                </a:lnTo>
                <a:lnTo>
                  <a:pt x="4697555" y="2931460"/>
                </a:lnTo>
                <a:lnTo>
                  <a:pt x="0" y="2931460"/>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12" name="Picture Placeholder 11">
            <a:extLst>
              <a:ext uri="{FF2B5EF4-FFF2-40B4-BE49-F238E27FC236}">
                <a16:creationId xmlns:a16="http://schemas.microsoft.com/office/drawing/2014/main" id="{135ECBCE-7512-4811-A88A-61113AE75F7A}"/>
              </a:ext>
            </a:extLst>
          </p:cNvPr>
          <p:cNvSpPr>
            <a:spLocks noGrp="1"/>
          </p:cNvSpPr>
          <p:nvPr>
            <p:ph type="pic" sz="quarter" idx="41"/>
          </p:nvPr>
        </p:nvSpPr>
        <p:spPr>
          <a:xfrm>
            <a:off x="3510009" y="1828800"/>
            <a:ext cx="2348472" cy="1465730"/>
          </a:xfrm>
          <a:custGeom>
            <a:avLst/>
            <a:gdLst>
              <a:gd name="connsiteX0" fmla="*/ 0 w 4697555"/>
              <a:gd name="connsiteY0" fmla="*/ 0 h 2931460"/>
              <a:gd name="connsiteX1" fmla="*/ 4697555 w 4697555"/>
              <a:gd name="connsiteY1" fmla="*/ 0 h 2931460"/>
              <a:gd name="connsiteX2" fmla="*/ 4697555 w 4697555"/>
              <a:gd name="connsiteY2" fmla="*/ 2931460 h 2931460"/>
              <a:gd name="connsiteX3" fmla="*/ 0 w 4697555"/>
              <a:gd name="connsiteY3" fmla="*/ 2931460 h 2931460"/>
            </a:gdLst>
            <a:ahLst/>
            <a:cxnLst>
              <a:cxn ang="0">
                <a:pos x="connsiteX0" y="connsiteY0"/>
              </a:cxn>
              <a:cxn ang="0">
                <a:pos x="connsiteX1" y="connsiteY1"/>
              </a:cxn>
              <a:cxn ang="0">
                <a:pos x="connsiteX2" y="connsiteY2"/>
              </a:cxn>
              <a:cxn ang="0">
                <a:pos x="connsiteX3" y="connsiteY3"/>
              </a:cxn>
            </a:cxnLst>
            <a:rect l="l" t="t" r="r" b="b"/>
            <a:pathLst>
              <a:path w="4697555" h="2931460">
                <a:moveTo>
                  <a:pt x="0" y="0"/>
                </a:moveTo>
                <a:lnTo>
                  <a:pt x="4697555" y="0"/>
                </a:lnTo>
                <a:lnTo>
                  <a:pt x="4697555" y="2931460"/>
                </a:lnTo>
                <a:lnTo>
                  <a:pt x="0" y="2931460"/>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13" name="Picture Placeholder 12">
            <a:extLst>
              <a:ext uri="{FF2B5EF4-FFF2-40B4-BE49-F238E27FC236}">
                <a16:creationId xmlns:a16="http://schemas.microsoft.com/office/drawing/2014/main" id="{6A89E65B-19FF-4927-98A8-4E005823E969}"/>
              </a:ext>
            </a:extLst>
          </p:cNvPr>
          <p:cNvSpPr>
            <a:spLocks noGrp="1"/>
          </p:cNvSpPr>
          <p:nvPr>
            <p:ph type="pic" sz="quarter" idx="42"/>
          </p:nvPr>
        </p:nvSpPr>
        <p:spPr>
          <a:xfrm>
            <a:off x="6333521" y="1828800"/>
            <a:ext cx="2348472" cy="1465730"/>
          </a:xfrm>
          <a:custGeom>
            <a:avLst/>
            <a:gdLst>
              <a:gd name="connsiteX0" fmla="*/ 0 w 4697556"/>
              <a:gd name="connsiteY0" fmla="*/ 0 h 2931460"/>
              <a:gd name="connsiteX1" fmla="*/ 4697556 w 4697556"/>
              <a:gd name="connsiteY1" fmla="*/ 0 h 2931460"/>
              <a:gd name="connsiteX2" fmla="*/ 4697556 w 4697556"/>
              <a:gd name="connsiteY2" fmla="*/ 2931460 h 2931460"/>
              <a:gd name="connsiteX3" fmla="*/ 0 w 4697556"/>
              <a:gd name="connsiteY3" fmla="*/ 2931460 h 2931460"/>
            </a:gdLst>
            <a:ahLst/>
            <a:cxnLst>
              <a:cxn ang="0">
                <a:pos x="connsiteX0" y="connsiteY0"/>
              </a:cxn>
              <a:cxn ang="0">
                <a:pos x="connsiteX1" y="connsiteY1"/>
              </a:cxn>
              <a:cxn ang="0">
                <a:pos x="connsiteX2" y="connsiteY2"/>
              </a:cxn>
              <a:cxn ang="0">
                <a:pos x="connsiteX3" y="connsiteY3"/>
              </a:cxn>
            </a:cxnLst>
            <a:rect l="l" t="t" r="r" b="b"/>
            <a:pathLst>
              <a:path w="4697556" h="2931460">
                <a:moveTo>
                  <a:pt x="0" y="0"/>
                </a:moveTo>
                <a:lnTo>
                  <a:pt x="4697556" y="0"/>
                </a:lnTo>
                <a:lnTo>
                  <a:pt x="4697556" y="2931460"/>
                </a:lnTo>
                <a:lnTo>
                  <a:pt x="0" y="2931460"/>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14" name="Picture Placeholder 13">
            <a:extLst>
              <a:ext uri="{FF2B5EF4-FFF2-40B4-BE49-F238E27FC236}">
                <a16:creationId xmlns:a16="http://schemas.microsoft.com/office/drawing/2014/main" id="{FDCF3998-E81D-49D7-B078-F19837D4418B}"/>
              </a:ext>
            </a:extLst>
          </p:cNvPr>
          <p:cNvSpPr>
            <a:spLocks noGrp="1"/>
          </p:cNvSpPr>
          <p:nvPr>
            <p:ph type="pic" sz="quarter" idx="43"/>
          </p:nvPr>
        </p:nvSpPr>
        <p:spPr>
          <a:xfrm>
            <a:off x="9157035" y="1828800"/>
            <a:ext cx="2348472" cy="1465730"/>
          </a:xfrm>
          <a:custGeom>
            <a:avLst/>
            <a:gdLst>
              <a:gd name="connsiteX0" fmla="*/ 0 w 4697556"/>
              <a:gd name="connsiteY0" fmla="*/ 0 h 2931460"/>
              <a:gd name="connsiteX1" fmla="*/ 4697556 w 4697556"/>
              <a:gd name="connsiteY1" fmla="*/ 0 h 2931460"/>
              <a:gd name="connsiteX2" fmla="*/ 4697556 w 4697556"/>
              <a:gd name="connsiteY2" fmla="*/ 2931460 h 2931460"/>
              <a:gd name="connsiteX3" fmla="*/ 0 w 4697556"/>
              <a:gd name="connsiteY3" fmla="*/ 2931460 h 2931460"/>
            </a:gdLst>
            <a:ahLst/>
            <a:cxnLst>
              <a:cxn ang="0">
                <a:pos x="connsiteX0" y="connsiteY0"/>
              </a:cxn>
              <a:cxn ang="0">
                <a:pos x="connsiteX1" y="connsiteY1"/>
              </a:cxn>
              <a:cxn ang="0">
                <a:pos x="connsiteX2" y="connsiteY2"/>
              </a:cxn>
              <a:cxn ang="0">
                <a:pos x="connsiteX3" y="connsiteY3"/>
              </a:cxn>
            </a:cxnLst>
            <a:rect l="l" t="t" r="r" b="b"/>
            <a:pathLst>
              <a:path w="4697556" h="2931460">
                <a:moveTo>
                  <a:pt x="0" y="0"/>
                </a:moveTo>
                <a:lnTo>
                  <a:pt x="4697556" y="0"/>
                </a:lnTo>
                <a:lnTo>
                  <a:pt x="4697556" y="2931460"/>
                </a:lnTo>
                <a:lnTo>
                  <a:pt x="0" y="2931460"/>
                </a:lnTo>
                <a:close/>
              </a:path>
            </a:pathLst>
          </a:custGeom>
          <a:pattFill prst="pct60">
            <a:fgClr>
              <a:srgbClr val="FFFFFF"/>
            </a:fgClr>
            <a:bgClr>
              <a:srgbClr val="E6E9EE"/>
            </a:bgClr>
          </a:pattFill>
        </p:spPr>
        <p:txBody>
          <a:bodyPr anchor="ctr"/>
          <a:lstStyle>
            <a:lvl1pPr>
              <a:defRPr lang="en-US"/>
            </a:lvl1pPr>
          </a:lstStyle>
          <a:p>
            <a:pPr lvl="0"/>
            <a:endParaRPr lang="en-US"/>
          </a:p>
        </p:txBody>
      </p:sp>
    </p:spTree>
    <p:extLst>
      <p:ext uri="{BB962C8B-B14F-4D97-AF65-F5344CB8AC3E}">
        <p14:creationId xmlns:p14="http://schemas.microsoft.com/office/powerpoint/2010/main" val="3548497061"/>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showMasterSp="0" userDrawn="1">
  <p:cSld name="15_Custom Layout">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D4B8AA38-6F73-4586-B483-53523EF1116E}"/>
              </a:ext>
            </a:extLst>
          </p:cNvPr>
          <p:cNvSpPr>
            <a:spLocks noGrp="1"/>
          </p:cNvSpPr>
          <p:nvPr>
            <p:ph type="pic" sz="quarter" idx="40"/>
          </p:nvPr>
        </p:nvSpPr>
        <p:spPr>
          <a:xfrm>
            <a:off x="1703761" y="2245049"/>
            <a:ext cx="2841651" cy="1332482"/>
          </a:xfrm>
          <a:custGeom>
            <a:avLst/>
            <a:gdLst>
              <a:gd name="connsiteX0" fmla="*/ 0 w 4697555"/>
              <a:gd name="connsiteY0" fmla="*/ 0 h 2931460"/>
              <a:gd name="connsiteX1" fmla="*/ 4697555 w 4697555"/>
              <a:gd name="connsiteY1" fmla="*/ 0 h 2931460"/>
              <a:gd name="connsiteX2" fmla="*/ 4697555 w 4697555"/>
              <a:gd name="connsiteY2" fmla="*/ 2931460 h 2931460"/>
              <a:gd name="connsiteX3" fmla="*/ 0 w 4697555"/>
              <a:gd name="connsiteY3" fmla="*/ 2931460 h 2931460"/>
            </a:gdLst>
            <a:ahLst/>
            <a:cxnLst>
              <a:cxn ang="0">
                <a:pos x="connsiteX0" y="connsiteY0"/>
              </a:cxn>
              <a:cxn ang="0">
                <a:pos x="connsiteX1" y="connsiteY1"/>
              </a:cxn>
              <a:cxn ang="0">
                <a:pos x="connsiteX2" y="connsiteY2"/>
              </a:cxn>
              <a:cxn ang="0">
                <a:pos x="connsiteX3" y="connsiteY3"/>
              </a:cxn>
            </a:cxnLst>
            <a:rect l="l" t="t" r="r" b="b"/>
            <a:pathLst>
              <a:path w="4697555" h="2931460">
                <a:moveTo>
                  <a:pt x="0" y="0"/>
                </a:moveTo>
                <a:lnTo>
                  <a:pt x="4697555" y="0"/>
                </a:lnTo>
                <a:lnTo>
                  <a:pt x="4697555" y="2931460"/>
                </a:lnTo>
                <a:lnTo>
                  <a:pt x="0" y="2931460"/>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12" name="Picture Placeholder 11">
            <a:extLst>
              <a:ext uri="{FF2B5EF4-FFF2-40B4-BE49-F238E27FC236}">
                <a16:creationId xmlns:a16="http://schemas.microsoft.com/office/drawing/2014/main" id="{135ECBCE-7512-4811-A88A-61113AE75F7A}"/>
              </a:ext>
            </a:extLst>
          </p:cNvPr>
          <p:cNvSpPr>
            <a:spLocks noGrp="1"/>
          </p:cNvSpPr>
          <p:nvPr>
            <p:ph type="pic" sz="quarter" idx="41"/>
          </p:nvPr>
        </p:nvSpPr>
        <p:spPr>
          <a:xfrm>
            <a:off x="4661729" y="2245049"/>
            <a:ext cx="2841651" cy="1332482"/>
          </a:xfrm>
          <a:custGeom>
            <a:avLst/>
            <a:gdLst>
              <a:gd name="connsiteX0" fmla="*/ 0 w 4697555"/>
              <a:gd name="connsiteY0" fmla="*/ 0 h 2931460"/>
              <a:gd name="connsiteX1" fmla="*/ 4697555 w 4697555"/>
              <a:gd name="connsiteY1" fmla="*/ 0 h 2931460"/>
              <a:gd name="connsiteX2" fmla="*/ 4697555 w 4697555"/>
              <a:gd name="connsiteY2" fmla="*/ 2931460 h 2931460"/>
              <a:gd name="connsiteX3" fmla="*/ 0 w 4697555"/>
              <a:gd name="connsiteY3" fmla="*/ 2931460 h 2931460"/>
            </a:gdLst>
            <a:ahLst/>
            <a:cxnLst>
              <a:cxn ang="0">
                <a:pos x="connsiteX0" y="connsiteY0"/>
              </a:cxn>
              <a:cxn ang="0">
                <a:pos x="connsiteX1" y="connsiteY1"/>
              </a:cxn>
              <a:cxn ang="0">
                <a:pos x="connsiteX2" y="connsiteY2"/>
              </a:cxn>
              <a:cxn ang="0">
                <a:pos x="connsiteX3" y="connsiteY3"/>
              </a:cxn>
            </a:cxnLst>
            <a:rect l="l" t="t" r="r" b="b"/>
            <a:pathLst>
              <a:path w="4697555" h="2931460">
                <a:moveTo>
                  <a:pt x="0" y="0"/>
                </a:moveTo>
                <a:lnTo>
                  <a:pt x="4697555" y="0"/>
                </a:lnTo>
                <a:lnTo>
                  <a:pt x="4697555" y="2931460"/>
                </a:lnTo>
                <a:lnTo>
                  <a:pt x="0" y="2931460"/>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13" name="Picture Placeholder 12">
            <a:extLst>
              <a:ext uri="{FF2B5EF4-FFF2-40B4-BE49-F238E27FC236}">
                <a16:creationId xmlns:a16="http://schemas.microsoft.com/office/drawing/2014/main" id="{6A89E65B-19FF-4927-98A8-4E005823E969}"/>
              </a:ext>
            </a:extLst>
          </p:cNvPr>
          <p:cNvSpPr>
            <a:spLocks noGrp="1"/>
          </p:cNvSpPr>
          <p:nvPr>
            <p:ph type="pic" sz="quarter" idx="42"/>
          </p:nvPr>
        </p:nvSpPr>
        <p:spPr>
          <a:xfrm>
            <a:off x="7619700" y="2245049"/>
            <a:ext cx="2841651" cy="1332482"/>
          </a:xfrm>
          <a:custGeom>
            <a:avLst/>
            <a:gdLst>
              <a:gd name="connsiteX0" fmla="*/ 0 w 4697556"/>
              <a:gd name="connsiteY0" fmla="*/ 0 h 2931460"/>
              <a:gd name="connsiteX1" fmla="*/ 4697556 w 4697556"/>
              <a:gd name="connsiteY1" fmla="*/ 0 h 2931460"/>
              <a:gd name="connsiteX2" fmla="*/ 4697556 w 4697556"/>
              <a:gd name="connsiteY2" fmla="*/ 2931460 h 2931460"/>
              <a:gd name="connsiteX3" fmla="*/ 0 w 4697556"/>
              <a:gd name="connsiteY3" fmla="*/ 2931460 h 2931460"/>
            </a:gdLst>
            <a:ahLst/>
            <a:cxnLst>
              <a:cxn ang="0">
                <a:pos x="connsiteX0" y="connsiteY0"/>
              </a:cxn>
              <a:cxn ang="0">
                <a:pos x="connsiteX1" y="connsiteY1"/>
              </a:cxn>
              <a:cxn ang="0">
                <a:pos x="connsiteX2" y="connsiteY2"/>
              </a:cxn>
              <a:cxn ang="0">
                <a:pos x="connsiteX3" y="connsiteY3"/>
              </a:cxn>
            </a:cxnLst>
            <a:rect l="l" t="t" r="r" b="b"/>
            <a:pathLst>
              <a:path w="4697556" h="2931460">
                <a:moveTo>
                  <a:pt x="0" y="0"/>
                </a:moveTo>
                <a:lnTo>
                  <a:pt x="4697556" y="0"/>
                </a:lnTo>
                <a:lnTo>
                  <a:pt x="4697556" y="2931460"/>
                </a:lnTo>
                <a:lnTo>
                  <a:pt x="0" y="2931460"/>
                </a:lnTo>
                <a:close/>
              </a:path>
            </a:pathLst>
          </a:custGeom>
          <a:pattFill prst="pct60">
            <a:fgClr>
              <a:srgbClr val="FFFFFF"/>
            </a:fgClr>
            <a:bgClr>
              <a:srgbClr val="E6E9EE"/>
            </a:bgClr>
          </a:pattFill>
        </p:spPr>
        <p:txBody>
          <a:bodyPr anchor="ctr"/>
          <a:lstStyle>
            <a:lvl1pPr>
              <a:defRPr lang="en-US"/>
            </a:lvl1pPr>
          </a:lstStyle>
          <a:p>
            <a:pPr lvl="0"/>
            <a:endParaRPr lang="en-US"/>
          </a:p>
        </p:txBody>
      </p:sp>
    </p:spTree>
    <p:extLst>
      <p:ext uri="{BB962C8B-B14F-4D97-AF65-F5344CB8AC3E}">
        <p14:creationId xmlns:p14="http://schemas.microsoft.com/office/powerpoint/2010/main" val="1214546179"/>
      </p:ext>
    </p:extLst>
  </p:cSld>
  <p:clrMapOvr>
    <a:masterClrMapping/>
  </p:clrMapOvr>
  <p:extLst>
    <p:ext uri="{DCECCB84-F9BA-43D5-87BE-67443E8EF086}">
      <p15:sldGuideLst xmlns:p15="http://schemas.microsoft.com/office/powerpoint/2012/main">
        <p15:guide id="1" orient="horz" pos="4320">
          <p15:clr>
            <a:srgbClr val="FBAE40"/>
          </p15:clr>
        </p15:guide>
        <p15:guide id="2" pos="7681">
          <p15:clr>
            <a:srgbClr val="FBAE4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showMasterSp="0" userDrawn="1">
  <p:cSld name="16_Custom Layout">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4A78B9B9-87C2-4E94-A516-96CFADBE2303}"/>
              </a:ext>
            </a:extLst>
          </p:cNvPr>
          <p:cNvSpPr>
            <a:spLocks noGrp="1"/>
          </p:cNvSpPr>
          <p:nvPr>
            <p:ph type="pic" sz="quarter" idx="40"/>
          </p:nvPr>
        </p:nvSpPr>
        <p:spPr>
          <a:xfrm>
            <a:off x="941171" y="1626988"/>
            <a:ext cx="2527718" cy="2843145"/>
          </a:xfrm>
          <a:custGeom>
            <a:avLst/>
            <a:gdLst>
              <a:gd name="connsiteX0" fmla="*/ 0 w 5056094"/>
              <a:gd name="connsiteY0" fmla="*/ 0 h 7568452"/>
              <a:gd name="connsiteX1" fmla="*/ 5056094 w 5056094"/>
              <a:gd name="connsiteY1" fmla="*/ 0 h 7568452"/>
              <a:gd name="connsiteX2" fmla="*/ 5056094 w 5056094"/>
              <a:gd name="connsiteY2" fmla="*/ 7568452 h 7568452"/>
              <a:gd name="connsiteX3" fmla="*/ 0 w 5056094"/>
              <a:gd name="connsiteY3" fmla="*/ 7568452 h 7568452"/>
            </a:gdLst>
            <a:ahLst/>
            <a:cxnLst>
              <a:cxn ang="0">
                <a:pos x="connsiteX0" y="connsiteY0"/>
              </a:cxn>
              <a:cxn ang="0">
                <a:pos x="connsiteX1" y="connsiteY1"/>
              </a:cxn>
              <a:cxn ang="0">
                <a:pos x="connsiteX2" y="connsiteY2"/>
              </a:cxn>
              <a:cxn ang="0">
                <a:pos x="connsiteX3" y="connsiteY3"/>
              </a:cxn>
            </a:cxnLst>
            <a:rect l="l" t="t" r="r" b="b"/>
            <a:pathLst>
              <a:path w="5056094" h="7568452">
                <a:moveTo>
                  <a:pt x="0" y="0"/>
                </a:moveTo>
                <a:lnTo>
                  <a:pt x="5056094" y="0"/>
                </a:lnTo>
                <a:lnTo>
                  <a:pt x="5056094" y="7568452"/>
                </a:lnTo>
                <a:lnTo>
                  <a:pt x="0" y="7568452"/>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18" name="Picture Placeholder 17">
            <a:extLst>
              <a:ext uri="{FF2B5EF4-FFF2-40B4-BE49-F238E27FC236}">
                <a16:creationId xmlns:a16="http://schemas.microsoft.com/office/drawing/2014/main" id="{61909BFB-BB38-4018-AAEC-7D2EF2E710CF}"/>
              </a:ext>
            </a:extLst>
          </p:cNvPr>
          <p:cNvSpPr>
            <a:spLocks noGrp="1"/>
          </p:cNvSpPr>
          <p:nvPr>
            <p:ph type="pic" sz="quarter" idx="41"/>
          </p:nvPr>
        </p:nvSpPr>
        <p:spPr>
          <a:xfrm>
            <a:off x="3568282" y="1626988"/>
            <a:ext cx="2527718" cy="2843145"/>
          </a:xfrm>
          <a:custGeom>
            <a:avLst/>
            <a:gdLst>
              <a:gd name="connsiteX0" fmla="*/ 0 w 5056094"/>
              <a:gd name="connsiteY0" fmla="*/ 0 h 7568452"/>
              <a:gd name="connsiteX1" fmla="*/ 5056094 w 5056094"/>
              <a:gd name="connsiteY1" fmla="*/ 0 h 7568452"/>
              <a:gd name="connsiteX2" fmla="*/ 5056094 w 5056094"/>
              <a:gd name="connsiteY2" fmla="*/ 7568452 h 7568452"/>
              <a:gd name="connsiteX3" fmla="*/ 0 w 5056094"/>
              <a:gd name="connsiteY3" fmla="*/ 7568452 h 7568452"/>
            </a:gdLst>
            <a:ahLst/>
            <a:cxnLst>
              <a:cxn ang="0">
                <a:pos x="connsiteX0" y="connsiteY0"/>
              </a:cxn>
              <a:cxn ang="0">
                <a:pos x="connsiteX1" y="connsiteY1"/>
              </a:cxn>
              <a:cxn ang="0">
                <a:pos x="connsiteX2" y="connsiteY2"/>
              </a:cxn>
              <a:cxn ang="0">
                <a:pos x="connsiteX3" y="connsiteY3"/>
              </a:cxn>
            </a:cxnLst>
            <a:rect l="l" t="t" r="r" b="b"/>
            <a:pathLst>
              <a:path w="5056094" h="7568452">
                <a:moveTo>
                  <a:pt x="0" y="0"/>
                </a:moveTo>
                <a:lnTo>
                  <a:pt x="5056094" y="0"/>
                </a:lnTo>
                <a:lnTo>
                  <a:pt x="5056094" y="7568452"/>
                </a:lnTo>
                <a:lnTo>
                  <a:pt x="0" y="7568452"/>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19" name="Picture Placeholder 18">
            <a:extLst>
              <a:ext uri="{FF2B5EF4-FFF2-40B4-BE49-F238E27FC236}">
                <a16:creationId xmlns:a16="http://schemas.microsoft.com/office/drawing/2014/main" id="{56481C08-79AF-4EEB-B132-E05B8BF1A281}"/>
              </a:ext>
            </a:extLst>
          </p:cNvPr>
          <p:cNvSpPr>
            <a:spLocks noGrp="1"/>
          </p:cNvSpPr>
          <p:nvPr>
            <p:ph type="pic" sz="quarter" idx="42"/>
          </p:nvPr>
        </p:nvSpPr>
        <p:spPr>
          <a:xfrm>
            <a:off x="6195393" y="1626988"/>
            <a:ext cx="2527718" cy="2843145"/>
          </a:xfrm>
          <a:custGeom>
            <a:avLst/>
            <a:gdLst>
              <a:gd name="connsiteX0" fmla="*/ 0 w 5056094"/>
              <a:gd name="connsiteY0" fmla="*/ 0 h 7568452"/>
              <a:gd name="connsiteX1" fmla="*/ 5056094 w 5056094"/>
              <a:gd name="connsiteY1" fmla="*/ 0 h 7568452"/>
              <a:gd name="connsiteX2" fmla="*/ 5056094 w 5056094"/>
              <a:gd name="connsiteY2" fmla="*/ 7568452 h 7568452"/>
              <a:gd name="connsiteX3" fmla="*/ 0 w 5056094"/>
              <a:gd name="connsiteY3" fmla="*/ 7568452 h 7568452"/>
            </a:gdLst>
            <a:ahLst/>
            <a:cxnLst>
              <a:cxn ang="0">
                <a:pos x="connsiteX0" y="connsiteY0"/>
              </a:cxn>
              <a:cxn ang="0">
                <a:pos x="connsiteX1" y="connsiteY1"/>
              </a:cxn>
              <a:cxn ang="0">
                <a:pos x="connsiteX2" y="connsiteY2"/>
              </a:cxn>
              <a:cxn ang="0">
                <a:pos x="connsiteX3" y="connsiteY3"/>
              </a:cxn>
            </a:cxnLst>
            <a:rect l="l" t="t" r="r" b="b"/>
            <a:pathLst>
              <a:path w="5056094" h="7568452">
                <a:moveTo>
                  <a:pt x="0" y="0"/>
                </a:moveTo>
                <a:lnTo>
                  <a:pt x="5056094" y="0"/>
                </a:lnTo>
                <a:lnTo>
                  <a:pt x="5056094" y="7568452"/>
                </a:lnTo>
                <a:lnTo>
                  <a:pt x="0" y="7568452"/>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20" name="Picture Placeholder 19">
            <a:extLst>
              <a:ext uri="{FF2B5EF4-FFF2-40B4-BE49-F238E27FC236}">
                <a16:creationId xmlns:a16="http://schemas.microsoft.com/office/drawing/2014/main" id="{3A7E1B70-4896-4420-9B1A-599688791894}"/>
              </a:ext>
            </a:extLst>
          </p:cNvPr>
          <p:cNvSpPr>
            <a:spLocks noGrp="1"/>
          </p:cNvSpPr>
          <p:nvPr>
            <p:ph type="pic" sz="quarter" idx="43"/>
          </p:nvPr>
        </p:nvSpPr>
        <p:spPr>
          <a:xfrm>
            <a:off x="8822504" y="1626988"/>
            <a:ext cx="2527718" cy="2843145"/>
          </a:xfrm>
          <a:custGeom>
            <a:avLst/>
            <a:gdLst>
              <a:gd name="connsiteX0" fmla="*/ 0 w 5056094"/>
              <a:gd name="connsiteY0" fmla="*/ 0 h 7568452"/>
              <a:gd name="connsiteX1" fmla="*/ 5056094 w 5056094"/>
              <a:gd name="connsiteY1" fmla="*/ 0 h 7568452"/>
              <a:gd name="connsiteX2" fmla="*/ 5056094 w 5056094"/>
              <a:gd name="connsiteY2" fmla="*/ 7568452 h 7568452"/>
              <a:gd name="connsiteX3" fmla="*/ 0 w 5056094"/>
              <a:gd name="connsiteY3" fmla="*/ 7568452 h 7568452"/>
            </a:gdLst>
            <a:ahLst/>
            <a:cxnLst>
              <a:cxn ang="0">
                <a:pos x="connsiteX0" y="connsiteY0"/>
              </a:cxn>
              <a:cxn ang="0">
                <a:pos x="connsiteX1" y="connsiteY1"/>
              </a:cxn>
              <a:cxn ang="0">
                <a:pos x="connsiteX2" y="connsiteY2"/>
              </a:cxn>
              <a:cxn ang="0">
                <a:pos x="connsiteX3" y="connsiteY3"/>
              </a:cxn>
            </a:cxnLst>
            <a:rect l="l" t="t" r="r" b="b"/>
            <a:pathLst>
              <a:path w="5056094" h="7568452">
                <a:moveTo>
                  <a:pt x="0" y="0"/>
                </a:moveTo>
                <a:lnTo>
                  <a:pt x="5056094" y="0"/>
                </a:lnTo>
                <a:lnTo>
                  <a:pt x="5056094" y="7568452"/>
                </a:lnTo>
                <a:lnTo>
                  <a:pt x="0" y="7568452"/>
                </a:lnTo>
                <a:close/>
              </a:path>
            </a:pathLst>
          </a:custGeom>
          <a:pattFill prst="pct60">
            <a:fgClr>
              <a:srgbClr val="FFFFFF"/>
            </a:fgClr>
            <a:bgClr>
              <a:srgbClr val="E6E9EE"/>
            </a:bgClr>
          </a:pattFill>
        </p:spPr>
        <p:txBody>
          <a:bodyPr anchor="ctr"/>
          <a:lstStyle>
            <a:lvl1pPr>
              <a:defRPr lang="en-US"/>
            </a:lvl1pPr>
          </a:lstStyle>
          <a:p>
            <a:pPr lvl="0"/>
            <a:endParaRPr lang="en-US"/>
          </a:p>
        </p:txBody>
      </p:sp>
    </p:spTree>
    <p:extLst>
      <p:ext uri="{BB962C8B-B14F-4D97-AF65-F5344CB8AC3E}">
        <p14:creationId xmlns:p14="http://schemas.microsoft.com/office/powerpoint/2010/main" val="2042755235"/>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showMasterSp="0" userDrawn="1">
  <p:cSld name="17_Custom Layout">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4A78B9B9-87C2-4E94-A516-96CFADBE2303}"/>
              </a:ext>
            </a:extLst>
          </p:cNvPr>
          <p:cNvSpPr>
            <a:spLocks noGrp="1"/>
          </p:cNvSpPr>
          <p:nvPr>
            <p:ph type="pic" sz="quarter" idx="40"/>
          </p:nvPr>
        </p:nvSpPr>
        <p:spPr>
          <a:xfrm>
            <a:off x="2205030" y="1707670"/>
            <a:ext cx="2527718" cy="2843145"/>
          </a:xfrm>
          <a:custGeom>
            <a:avLst/>
            <a:gdLst>
              <a:gd name="connsiteX0" fmla="*/ 0 w 5056094"/>
              <a:gd name="connsiteY0" fmla="*/ 0 h 7568452"/>
              <a:gd name="connsiteX1" fmla="*/ 5056094 w 5056094"/>
              <a:gd name="connsiteY1" fmla="*/ 0 h 7568452"/>
              <a:gd name="connsiteX2" fmla="*/ 5056094 w 5056094"/>
              <a:gd name="connsiteY2" fmla="*/ 7568452 h 7568452"/>
              <a:gd name="connsiteX3" fmla="*/ 0 w 5056094"/>
              <a:gd name="connsiteY3" fmla="*/ 7568452 h 7568452"/>
            </a:gdLst>
            <a:ahLst/>
            <a:cxnLst>
              <a:cxn ang="0">
                <a:pos x="connsiteX0" y="connsiteY0"/>
              </a:cxn>
              <a:cxn ang="0">
                <a:pos x="connsiteX1" y="connsiteY1"/>
              </a:cxn>
              <a:cxn ang="0">
                <a:pos x="connsiteX2" y="connsiteY2"/>
              </a:cxn>
              <a:cxn ang="0">
                <a:pos x="connsiteX3" y="connsiteY3"/>
              </a:cxn>
            </a:cxnLst>
            <a:rect l="l" t="t" r="r" b="b"/>
            <a:pathLst>
              <a:path w="5056094" h="7568452">
                <a:moveTo>
                  <a:pt x="0" y="0"/>
                </a:moveTo>
                <a:lnTo>
                  <a:pt x="5056094" y="0"/>
                </a:lnTo>
                <a:lnTo>
                  <a:pt x="5056094" y="7568452"/>
                </a:lnTo>
                <a:lnTo>
                  <a:pt x="0" y="7568452"/>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18" name="Picture Placeholder 17">
            <a:extLst>
              <a:ext uri="{FF2B5EF4-FFF2-40B4-BE49-F238E27FC236}">
                <a16:creationId xmlns:a16="http://schemas.microsoft.com/office/drawing/2014/main" id="{61909BFB-BB38-4018-AAEC-7D2EF2E710CF}"/>
              </a:ext>
            </a:extLst>
          </p:cNvPr>
          <p:cNvSpPr>
            <a:spLocks noGrp="1"/>
          </p:cNvSpPr>
          <p:nvPr>
            <p:ph type="pic" sz="quarter" idx="41"/>
          </p:nvPr>
        </p:nvSpPr>
        <p:spPr>
          <a:xfrm>
            <a:off x="4832141" y="1707670"/>
            <a:ext cx="2527718" cy="2843145"/>
          </a:xfrm>
          <a:custGeom>
            <a:avLst/>
            <a:gdLst>
              <a:gd name="connsiteX0" fmla="*/ 0 w 5056094"/>
              <a:gd name="connsiteY0" fmla="*/ 0 h 7568452"/>
              <a:gd name="connsiteX1" fmla="*/ 5056094 w 5056094"/>
              <a:gd name="connsiteY1" fmla="*/ 0 h 7568452"/>
              <a:gd name="connsiteX2" fmla="*/ 5056094 w 5056094"/>
              <a:gd name="connsiteY2" fmla="*/ 7568452 h 7568452"/>
              <a:gd name="connsiteX3" fmla="*/ 0 w 5056094"/>
              <a:gd name="connsiteY3" fmla="*/ 7568452 h 7568452"/>
            </a:gdLst>
            <a:ahLst/>
            <a:cxnLst>
              <a:cxn ang="0">
                <a:pos x="connsiteX0" y="connsiteY0"/>
              </a:cxn>
              <a:cxn ang="0">
                <a:pos x="connsiteX1" y="connsiteY1"/>
              </a:cxn>
              <a:cxn ang="0">
                <a:pos x="connsiteX2" y="connsiteY2"/>
              </a:cxn>
              <a:cxn ang="0">
                <a:pos x="connsiteX3" y="connsiteY3"/>
              </a:cxn>
            </a:cxnLst>
            <a:rect l="l" t="t" r="r" b="b"/>
            <a:pathLst>
              <a:path w="5056094" h="7568452">
                <a:moveTo>
                  <a:pt x="0" y="0"/>
                </a:moveTo>
                <a:lnTo>
                  <a:pt x="5056094" y="0"/>
                </a:lnTo>
                <a:lnTo>
                  <a:pt x="5056094" y="7568452"/>
                </a:lnTo>
                <a:lnTo>
                  <a:pt x="0" y="7568452"/>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19" name="Picture Placeholder 18">
            <a:extLst>
              <a:ext uri="{FF2B5EF4-FFF2-40B4-BE49-F238E27FC236}">
                <a16:creationId xmlns:a16="http://schemas.microsoft.com/office/drawing/2014/main" id="{56481C08-79AF-4EEB-B132-E05B8BF1A281}"/>
              </a:ext>
            </a:extLst>
          </p:cNvPr>
          <p:cNvSpPr>
            <a:spLocks noGrp="1"/>
          </p:cNvSpPr>
          <p:nvPr>
            <p:ph type="pic" sz="quarter" idx="42"/>
          </p:nvPr>
        </p:nvSpPr>
        <p:spPr>
          <a:xfrm>
            <a:off x="7459252" y="1707670"/>
            <a:ext cx="2527718" cy="2843145"/>
          </a:xfrm>
          <a:custGeom>
            <a:avLst/>
            <a:gdLst>
              <a:gd name="connsiteX0" fmla="*/ 0 w 5056094"/>
              <a:gd name="connsiteY0" fmla="*/ 0 h 7568452"/>
              <a:gd name="connsiteX1" fmla="*/ 5056094 w 5056094"/>
              <a:gd name="connsiteY1" fmla="*/ 0 h 7568452"/>
              <a:gd name="connsiteX2" fmla="*/ 5056094 w 5056094"/>
              <a:gd name="connsiteY2" fmla="*/ 7568452 h 7568452"/>
              <a:gd name="connsiteX3" fmla="*/ 0 w 5056094"/>
              <a:gd name="connsiteY3" fmla="*/ 7568452 h 7568452"/>
            </a:gdLst>
            <a:ahLst/>
            <a:cxnLst>
              <a:cxn ang="0">
                <a:pos x="connsiteX0" y="connsiteY0"/>
              </a:cxn>
              <a:cxn ang="0">
                <a:pos x="connsiteX1" y="connsiteY1"/>
              </a:cxn>
              <a:cxn ang="0">
                <a:pos x="connsiteX2" y="connsiteY2"/>
              </a:cxn>
              <a:cxn ang="0">
                <a:pos x="connsiteX3" y="connsiteY3"/>
              </a:cxn>
            </a:cxnLst>
            <a:rect l="l" t="t" r="r" b="b"/>
            <a:pathLst>
              <a:path w="5056094" h="7568452">
                <a:moveTo>
                  <a:pt x="0" y="0"/>
                </a:moveTo>
                <a:lnTo>
                  <a:pt x="5056094" y="0"/>
                </a:lnTo>
                <a:lnTo>
                  <a:pt x="5056094" y="7568452"/>
                </a:lnTo>
                <a:lnTo>
                  <a:pt x="0" y="7568452"/>
                </a:lnTo>
                <a:close/>
              </a:path>
            </a:pathLst>
          </a:custGeom>
          <a:pattFill prst="pct60">
            <a:fgClr>
              <a:srgbClr val="FFFFFF"/>
            </a:fgClr>
            <a:bgClr>
              <a:srgbClr val="E6E9EE"/>
            </a:bgClr>
          </a:pattFill>
        </p:spPr>
        <p:txBody>
          <a:bodyPr anchor="ctr"/>
          <a:lstStyle>
            <a:lvl1pPr>
              <a:defRPr lang="en-US"/>
            </a:lvl1pPr>
          </a:lstStyle>
          <a:p>
            <a:pPr lvl="0"/>
            <a:endParaRPr lang="en-US"/>
          </a:p>
        </p:txBody>
      </p:sp>
    </p:spTree>
    <p:extLst>
      <p:ext uri="{BB962C8B-B14F-4D97-AF65-F5344CB8AC3E}">
        <p14:creationId xmlns:p14="http://schemas.microsoft.com/office/powerpoint/2010/main" val="1106799137"/>
      </p:ext>
    </p:extLst>
  </p:cSld>
  <p:clrMapOvr>
    <a:masterClrMapping/>
  </p:clrMapOvr>
  <p:extLst>
    <p:ext uri="{DCECCB84-F9BA-43D5-87BE-67443E8EF086}">
      <p15:sldGuideLst xmlns:p15="http://schemas.microsoft.com/office/powerpoint/2012/main">
        <p15:guide id="1" orient="horz" pos="4320">
          <p15:clr>
            <a:srgbClr val="FBAE40"/>
          </p15:clr>
        </p15:guide>
        <p15:guide id="2" pos="7681">
          <p15:clr>
            <a:srgbClr val="FBAE4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showMasterSp="0" userDrawn="1">
  <p:cSld name="18_Custom Layout">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4A78B9B9-87C2-4E94-A516-96CFADBE2303}"/>
              </a:ext>
            </a:extLst>
          </p:cNvPr>
          <p:cNvSpPr>
            <a:spLocks noGrp="1"/>
          </p:cNvSpPr>
          <p:nvPr>
            <p:ph type="pic" sz="quarter" idx="40"/>
          </p:nvPr>
        </p:nvSpPr>
        <p:spPr>
          <a:xfrm>
            <a:off x="820163" y="2007428"/>
            <a:ext cx="5297451" cy="2843145"/>
          </a:xfrm>
          <a:custGeom>
            <a:avLst/>
            <a:gdLst>
              <a:gd name="connsiteX0" fmla="*/ 0 w 5056094"/>
              <a:gd name="connsiteY0" fmla="*/ 0 h 7568452"/>
              <a:gd name="connsiteX1" fmla="*/ 5056094 w 5056094"/>
              <a:gd name="connsiteY1" fmla="*/ 0 h 7568452"/>
              <a:gd name="connsiteX2" fmla="*/ 5056094 w 5056094"/>
              <a:gd name="connsiteY2" fmla="*/ 7568452 h 7568452"/>
              <a:gd name="connsiteX3" fmla="*/ 0 w 5056094"/>
              <a:gd name="connsiteY3" fmla="*/ 7568452 h 7568452"/>
            </a:gdLst>
            <a:ahLst/>
            <a:cxnLst>
              <a:cxn ang="0">
                <a:pos x="connsiteX0" y="connsiteY0"/>
              </a:cxn>
              <a:cxn ang="0">
                <a:pos x="connsiteX1" y="connsiteY1"/>
              </a:cxn>
              <a:cxn ang="0">
                <a:pos x="connsiteX2" y="connsiteY2"/>
              </a:cxn>
              <a:cxn ang="0">
                <a:pos x="connsiteX3" y="connsiteY3"/>
              </a:cxn>
            </a:cxnLst>
            <a:rect l="l" t="t" r="r" b="b"/>
            <a:pathLst>
              <a:path w="5056094" h="7568452">
                <a:moveTo>
                  <a:pt x="0" y="0"/>
                </a:moveTo>
                <a:lnTo>
                  <a:pt x="5056094" y="0"/>
                </a:lnTo>
                <a:lnTo>
                  <a:pt x="5056094" y="7568452"/>
                </a:lnTo>
                <a:lnTo>
                  <a:pt x="0" y="7568452"/>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6" name="Picture Placeholder 5">
            <a:extLst>
              <a:ext uri="{FF2B5EF4-FFF2-40B4-BE49-F238E27FC236}">
                <a16:creationId xmlns:a16="http://schemas.microsoft.com/office/drawing/2014/main" id="{F629835A-B777-47DB-A9E0-41743E09CD88}"/>
              </a:ext>
            </a:extLst>
          </p:cNvPr>
          <p:cNvSpPr>
            <a:spLocks noGrp="1"/>
          </p:cNvSpPr>
          <p:nvPr>
            <p:ph type="pic" sz="quarter" idx="41"/>
          </p:nvPr>
        </p:nvSpPr>
        <p:spPr>
          <a:xfrm>
            <a:off x="6258464" y="2007428"/>
            <a:ext cx="5297451" cy="2843145"/>
          </a:xfrm>
          <a:custGeom>
            <a:avLst/>
            <a:gdLst>
              <a:gd name="connsiteX0" fmla="*/ 0 w 5056094"/>
              <a:gd name="connsiteY0" fmla="*/ 0 h 7568452"/>
              <a:gd name="connsiteX1" fmla="*/ 5056094 w 5056094"/>
              <a:gd name="connsiteY1" fmla="*/ 0 h 7568452"/>
              <a:gd name="connsiteX2" fmla="*/ 5056094 w 5056094"/>
              <a:gd name="connsiteY2" fmla="*/ 7568452 h 7568452"/>
              <a:gd name="connsiteX3" fmla="*/ 0 w 5056094"/>
              <a:gd name="connsiteY3" fmla="*/ 7568452 h 7568452"/>
            </a:gdLst>
            <a:ahLst/>
            <a:cxnLst>
              <a:cxn ang="0">
                <a:pos x="connsiteX0" y="connsiteY0"/>
              </a:cxn>
              <a:cxn ang="0">
                <a:pos x="connsiteX1" y="connsiteY1"/>
              </a:cxn>
              <a:cxn ang="0">
                <a:pos x="connsiteX2" y="connsiteY2"/>
              </a:cxn>
              <a:cxn ang="0">
                <a:pos x="connsiteX3" y="connsiteY3"/>
              </a:cxn>
            </a:cxnLst>
            <a:rect l="l" t="t" r="r" b="b"/>
            <a:pathLst>
              <a:path w="5056094" h="7568452">
                <a:moveTo>
                  <a:pt x="0" y="0"/>
                </a:moveTo>
                <a:lnTo>
                  <a:pt x="5056094" y="0"/>
                </a:lnTo>
                <a:lnTo>
                  <a:pt x="5056094" y="7568452"/>
                </a:lnTo>
                <a:lnTo>
                  <a:pt x="0" y="7568452"/>
                </a:lnTo>
                <a:close/>
              </a:path>
            </a:pathLst>
          </a:custGeom>
          <a:pattFill prst="pct60">
            <a:fgClr>
              <a:srgbClr val="FFFFFF"/>
            </a:fgClr>
            <a:bgClr>
              <a:srgbClr val="E6E9EE"/>
            </a:bgClr>
          </a:pattFill>
        </p:spPr>
        <p:txBody>
          <a:bodyPr anchor="ctr"/>
          <a:lstStyle>
            <a:lvl1pPr>
              <a:defRPr lang="en-US"/>
            </a:lvl1pPr>
          </a:lstStyle>
          <a:p>
            <a:pPr lvl="0"/>
            <a:endParaRPr lang="en-US"/>
          </a:p>
        </p:txBody>
      </p:sp>
    </p:spTree>
    <p:extLst>
      <p:ext uri="{BB962C8B-B14F-4D97-AF65-F5344CB8AC3E}">
        <p14:creationId xmlns:p14="http://schemas.microsoft.com/office/powerpoint/2010/main" val="448499186"/>
      </p:ext>
    </p:extLst>
  </p:cSld>
  <p:clrMapOvr>
    <a:masterClrMapping/>
  </p:clrMapOvr>
  <p:extLst>
    <p:ext uri="{DCECCB84-F9BA-43D5-87BE-67443E8EF086}">
      <p15:sldGuideLst xmlns:p15="http://schemas.microsoft.com/office/powerpoint/2012/main">
        <p15:guide id="1" orient="horz" pos="4320">
          <p15:clr>
            <a:srgbClr val="FBAE40"/>
          </p15:clr>
        </p15:guide>
        <p15:guide id="2" pos="7801">
          <p15:clr>
            <a:srgbClr val="FBAE4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showMasterSp="0" userDrawn="1">
  <p:cSld name="19_Custom Layout">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4A78B9B9-87C2-4E94-A516-96CFADBE2303}"/>
              </a:ext>
            </a:extLst>
          </p:cNvPr>
          <p:cNvSpPr>
            <a:spLocks noGrp="1"/>
          </p:cNvSpPr>
          <p:nvPr>
            <p:ph type="pic" sz="quarter" idx="40"/>
          </p:nvPr>
        </p:nvSpPr>
        <p:spPr>
          <a:xfrm>
            <a:off x="470586" y="1140996"/>
            <a:ext cx="8812305" cy="4212940"/>
          </a:xfrm>
          <a:custGeom>
            <a:avLst/>
            <a:gdLst>
              <a:gd name="connsiteX0" fmla="*/ 0 w 5056094"/>
              <a:gd name="connsiteY0" fmla="*/ 0 h 7568452"/>
              <a:gd name="connsiteX1" fmla="*/ 5056094 w 5056094"/>
              <a:gd name="connsiteY1" fmla="*/ 0 h 7568452"/>
              <a:gd name="connsiteX2" fmla="*/ 5056094 w 5056094"/>
              <a:gd name="connsiteY2" fmla="*/ 7568452 h 7568452"/>
              <a:gd name="connsiteX3" fmla="*/ 0 w 5056094"/>
              <a:gd name="connsiteY3" fmla="*/ 7568452 h 7568452"/>
            </a:gdLst>
            <a:ahLst/>
            <a:cxnLst>
              <a:cxn ang="0">
                <a:pos x="connsiteX0" y="connsiteY0"/>
              </a:cxn>
              <a:cxn ang="0">
                <a:pos x="connsiteX1" y="connsiteY1"/>
              </a:cxn>
              <a:cxn ang="0">
                <a:pos x="connsiteX2" y="connsiteY2"/>
              </a:cxn>
              <a:cxn ang="0">
                <a:pos x="connsiteX3" y="connsiteY3"/>
              </a:cxn>
            </a:cxnLst>
            <a:rect l="l" t="t" r="r" b="b"/>
            <a:pathLst>
              <a:path w="5056094" h="7568452">
                <a:moveTo>
                  <a:pt x="0" y="0"/>
                </a:moveTo>
                <a:lnTo>
                  <a:pt x="5056094" y="0"/>
                </a:lnTo>
                <a:lnTo>
                  <a:pt x="5056094" y="7568452"/>
                </a:lnTo>
                <a:lnTo>
                  <a:pt x="0" y="7568452"/>
                </a:lnTo>
                <a:close/>
              </a:path>
            </a:pathLst>
          </a:custGeom>
          <a:pattFill prst="pct60">
            <a:fgClr>
              <a:srgbClr val="FFFFFF"/>
            </a:fgClr>
            <a:bgClr>
              <a:srgbClr val="E6E9EE"/>
            </a:bgClr>
          </a:pattFill>
        </p:spPr>
        <p:txBody>
          <a:bodyPr anchor="ctr"/>
          <a:lstStyle>
            <a:lvl1pPr>
              <a:defRPr lang="en-US"/>
            </a:lvl1pPr>
          </a:lstStyle>
          <a:p>
            <a:pPr lvl="0"/>
            <a:endParaRPr lang="en-US"/>
          </a:p>
        </p:txBody>
      </p:sp>
    </p:spTree>
    <p:extLst>
      <p:ext uri="{BB962C8B-B14F-4D97-AF65-F5344CB8AC3E}">
        <p14:creationId xmlns:p14="http://schemas.microsoft.com/office/powerpoint/2010/main" val="2104901511"/>
      </p:ext>
    </p:extLst>
  </p:cSld>
  <p:clrMapOvr>
    <a:masterClrMapping/>
  </p:clrMapOvr>
  <p:extLst>
    <p:ext uri="{DCECCB84-F9BA-43D5-87BE-67443E8EF086}">
      <p15:sldGuideLst xmlns:p15="http://schemas.microsoft.com/office/powerpoint/2012/main">
        <p15:guide id="1" orient="horz" pos="4320">
          <p15:clr>
            <a:srgbClr val="FBAE40"/>
          </p15:clr>
        </p15:guide>
        <p15:guide id="2" pos="7801">
          <p15:clr>
            <a:srgbClr val="FBAE4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showMasterSp="0" userDrawn="1">
  <p:cSld name="63_Custom Layout">
    <p:spTree>
      <p:nvGrpSpPr>
        <p:cNvPr id="1" name=""/>
        <p:cNvGrpSpPr/>
        <p:nvPr/>
      </p:nvGrpSpPr>
      <p:grpSpPr>
        <a:xfrm>
          <a:off x="0" y="0"/>
          <a:ext cx="0" cy="0"/>
          <a:chOff x="0" y="0"/>
          <a:chExt cx="0" cy="0"/>
        </a:xfrm>
      </p:grpSpPr>
      <p:sp>
        <p:nvSpPr>
          <p:cNvPr id="15" name="Picture Placeholder 15"/>
          <p:cNvSpPr>
            <a:spLocks noGrp="1"/>
          </p:cNvSpPr>
          <p:nvPr>
            <p:ph type="pic" sz="quarter" idx="10" hasCustomPrompt="1"/>
          </p:nvPr>
        </p:nvSpPr>
        <p:spPr>
          <a:xfrm>
            <a:off x="5247592" y="2081548"/>
            <a:ext cx="1695229" cy="2759961"/>
          </a:xfrm>
          <a:prstGeom prst="rect">
            <a:avLst/>
          </a:prstGeom>
          <a:pattFill prst="pct60">
            <a:fgClr>
              <a:srgbClr val="FFFFFF"/>
            </a:fgClr>
            <a:bgClr>
              <a:srgbClr val="E6E9EE"/>
            </a:bgClr>
          </a:pattFill>
        </p:spPr>
        <p:txBody>
          <a:bodyPr/>
          <a:lstStyle>
            <a:lvl1pPr algn="ctr">
              <a:defRPr lang="en-US" sz="1650" dirty="0"/>
            </a:lvl1pPr>
          </a:lstStyle>
          <a:p>
            <a:pPr lvl="0"/>
            <a:r>
              <a:rPr lang="en-US"/>
              <a:t>Drag and drop picture</a:t>
            </a:r>
          </a:p>
        </p:txBody>
      </p:sp>
    </p:spTree>
    <p:extLst>
      <p:ext uri="{BB962C8B-B14F-4D97-AF65-F5344CB8AC3E}">
        <p14:creationId xmlns:p14="http://schemas.microsoft.com/office/powerpoint/2010/main" val="2015117400"/>
      </p:ext>
    </p:extLst>
  </p:cSld>
  <p:clrMapOvr>
    <a:masterClrMapping/>
  </p:clrMapOvr>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14:presetBounceEnd="66667">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14:bounceEnd="66667">
                                          <p:cBhvr additive="base">
                                            <p:cTn id="7" dur="1500" fill="hold"/>
                                            <p:tgtEl>
                                              <p:spTgt spid="15"/>
                                            </p:tgtEl>
                                            <p:attrNameLst>
                                              <p:attrName>ppt_x</p:attrName>
                                            </p:attrNameLst>
                                          </p:cBhvr>
                                          <p:tavLst>
                                            <p:tav tm="0">
                                              <p:val>
                                                <p:strVal val="#ppt_x"/>
                                              </p:val>
                                            </p:tav>
                                            <p:tav tm="100000">
                                              <p:val>
                                                <p:strVal val="#ppt_x"/>
                                              </p:val>
                                            </p:tav>
                                          </p:tavLst>
                                        </p:anim>
                                        <p:anim calcmode="lin" valueType="num" p14:bounceEnd="66667">
                                          <p:cBhvr additive="base">
                                            <p:cTn id="8" dur="1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1500" fill="hold"/>
                                            <p:tgtEl>
                                              <p:spTgt spid="15"/>
                                            </p:tgtEl>
                                            <p:attrNameLst>
                                              <p:attrName>ppt_x</p:attrName>
                                            </p:attrNameLst>
                                          </p:cBhvr>
                                          <p:tavLst>
                                            <p:tav tm="0">
                                              <p:val>
                                                <p:strVal val="#ppt_x"/>
                                              </p:val>
                                            </p:tav>
                                            <p:tav tm="100000">
                                              <p:val>
                                                <p:strVal val="#ppt_x"/>
                                              </p:val>
                                            </p:tav>
                                          </p:tavLst>
                                        </p:anim>
                                        <p:anim calcmode="lin" valueType="num">
                                          <p:cBhvr additive="base">
                                            <p:cTn id="8" dur="1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mc:Fallback>
  </mc:AlternateContent>
</p:sldLayout>
</file>

<file path=ppt/slideLayouts/slideLayout157.xml><?xml version="1.0" encoding="utf-8"?>
<p:sldLayout xmlns:a="http://schemas.openxmlformats.org/drawingml/2006/main" xmlns:r="http://schemas.openxmlformats.org/officeDocument/2006/relationships" xmlns:p="http://schemas.openxmlformats.org/presentationml/2006/main" showMasterSp="0" userDrawn="1">
  <p:cSld name="64_Custom Layout">
    <p:spTree>
      <p:nvGrpSpPr>
        <p:cNvPr id="1" name=""/>
        <p:cNvGrpSpPr/>
        <p:nvPr/>
      </p:nvGrpSpPr>
      <p:grpSpPr>
        <a:xfrm>
          <a:off x="0" y="0"/>
          <a:ext cx="0" cy="0"/>
          <a:chOff x="0" y="0"/>
          <a:chExt cx="0" cy="0"/>
        </a:xfrm>
      </p:grpSpPr>
      <p:sp>
        <p:nvSpPr>
          <p:cNvPr id="15" name="Picture Placeholder 15"/>
          <p:cNvSpPr>
            <a:spLocks noGrp="1"/>
          </p:cNvSpPr>
          <p:nvPr>
            <p:ph type="pic" sz="quarter" idx="10" hasCustomPrompt="1"/>
          </p:nvPr>
        </p:nvSpPr>
        <p:spPr>
          <a:xfrm>
            <a:off x="3616154" y="2081548"/>
            <a:ext cx="1695229" cy="2759961"/>
          </a:xfrm>
          <a:prstGeom prst="rect">
            <a:avLst/>
          </a:prstGeom>
          <a:pattFill prst="pct60">
            <a:fgClr>
              <a:srgbClr val="FFFFFF"/>
            </a:fgClr>
            <a:bgClr>
              <a:srgbClr val="E6E9EE"/>
            </a:bgClr>
          </a:pattFill>
        </p:spPr>
        <p:txBody>
          <a:bodyPr anchor="ctr"/>
          <a:lstStyle>
            <a:lvl1pPr>
              <a:defRPr lang="en-US" dirty="0"/>
            </a:lvl1pPr>
          </a:lstStyle>
          <a:p>
            <a:pPr lvl="0"/>
            <a:r>
              <a:rPr lang="en-US"/>
              <a:t>Drag and drop picture</a:t>
            </a:r>
          </a:p>
        </p:txBody>
      </p:sp>
      <p:sp>
        <p:nvSpPr>
          <p:cNvPr id="33" name="Picture Placeholder 15"/>
          <p:cNvSpPr>
            <a:spLocks noGrp="1"/>
          </p:cNvSpPr>
          <p:nvPr>
            <p:ph type="pic" sz="quarter" idx="11" hasCustomPrompt="1"/>
          </p:nvPr>
        </p:nvSpPr>
        <p:spPr>
          <a:xfrm>
            <a:off x="1557815" y="2081548"/>
            <a:ext cx="1695229" cy="2759961"/>
          </a:xfrm>
          <a:prstGeom prst="rect">
            <a:avLst/>
          </a:prstGeom>
          <a:pattFill prst="pct60">
            <a:fgClr>
              <a:srgbClr val="FFFFFF"/>
            </a:fgClr>
            <a:bgClr>
              <a:srgbClr val="E6E9EE"/>
            </a:bgClr>
          </a:pattFill>
        </p:spPr>
        <p:txBody>
          <a:bodyPr anchor="ctr"/>
          <a:lstStyle>
            <a:lvl1pPr>
              <a:defRPr lang="en-US" dirty="0"/>
            </a:lvl1pPr>
          </a:lstStyle>
          <a:p>
            <a:pPr lvl="0"/>
            <a:r>
              <a:rPr lang="en-US"/>
              <a:t>Drag and drop picture</a:t>
            </a:r>
          </a:p>
        </p:txBody>
      </p:sp>
      <p:sp>
        <p:nvSpPr>
          <p:cNvPr id="35" name="Picture Placeholder 15"/>
          <p:cNvSpPr>
            <a:spLocks noGrp="1"/>
          </p:cNvSpPr>
          <p:nvPr>
            <p:ph type="pic" sz="quarter" idx="12" hasCustomPrompt="1"/>
          </p:nvPr>
        </p:nvSpPr>
        <p:spPr>
          <a:xfrm>
            <a:off x="5672587" y="2081548"/>
            <a:ext cx="1695229" cy="2759961"/>
          </a:xfrm>
          <a:prstGeom prst="rect">
            <a:avLst/>
          </a:prstGeom>
          <a:pattFill prst="pct60">
            <a:fgClr>
              <a:srgbClr val="FFFFFF"/>
            </a:fgClr>
            <a:bgClr>
              <a:srgbClr val="E6E9EE"/>
            </a:bgClr>
          </a:pattFill>
        </p:spPr>
        <p:txBody>
          <a:bodyPr anchor="ctr"/>
          <a:lstStyle>
            <a:lvl1pPr>
              <a:defRPr lang="en-US" dirty="0"/>
            </a:lvl1pPr>
          </a:lstStyle>
          <a:p>
            <a:pPr lvl="0"/>
            <a:r>
              <a:rPr lang="en-US"/>
              <a:t>Drag and drop picture</a:t>
            </a:r>
          </a:p>
        </p:txBody>
      </p:sp>
    </p:spTree>
    <p:extLst>
      <p:ext uri="{BB962C8B-B14F-4D97-AF65-F5344CB8AC3E}">
        <p14:creationId xmlns:p14="http://schemas.microsoft.com/office/powerpoint/2010/main" val="3859962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35"/>
                                        </p:tgtEl>
                                        <p:attrNameLst>
                                          <p:attrName>style.visibility</p:attrName>
                                        </p:attrNameLst>
                                      </p:cBhvr>
                                      <p:to>
                                        <p:strVal val="visible"/>
                                      </p:to>
                                    </p:set>
                                    <p:anim calcmode="lin" valueType="num">
                                      <p:cBhvr additive="base">
                                        <p:cTn id="7" dur="1000" fill="hold"/>
                                        <p:tgtEl>
                                          <p:spTgt spid="35"/>
                                        </p:tgtEl>
                                        <p:attrNameLst>
                                          <p:attrName>ppt_x</p:attrName>
                                        </p:attrNameLst>
                                      </p:cBhvr>
                                      <p:tavLst>
                                        <p:tav tm="0">
                                          <p:val>
                                            <p:strVal val="0-#ppt_w/2"/>
                                          </p:val>
                                        </p:tav>
                                        <p:tav tm="100000">
                                          <p:val>
                                            <p:strVal val="#ppt_x"/>
                                          </p:val>
                                        </p:tav>
                                      </p:tavLst>
                                    </p:anim>
                                    <p:anim calcmode="lin" valueType="num">
                                      <p:cBhvr additive="base">
                                        <p:cTn id="8" dur="1000" fill="hold"/>
                                        <p:tgtEl>
                                          <p:spTgt spid="35"/>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10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1000" fill="hold"/>
                                        <p:tgtEl>
                                          <p:spTgt spid="15"/>
                                        </p:tgtEl>
                                        <p:attrNameLst>
                                          <p:attrName>ppt_x</p:attrName>
                                        </p:attrNameLst>
                                      </p:cBhvr>
                                      <p:tavLst>
                                        <p:tav tm="0">
                                          <p:val>
                                            <p:strVal val="0-#ppt_w/2"/>
                                          </p:val>
                                        </p:tav>
                                        <p:tav tm="100000">
                                          <p:val>
                                            <p:strVal val="#ppt_x"/>
                                          </p:val>
                                        </p:tav>
                                      </p:tavLst>
                                    </p:anim>
                                    <p:anim calcmode="lin" valueType="num">
                                      <p:cBhvr additive="base">
                                        <p:cTn id="12" dur="1000" fill="hold"/>
                                        <p:tgtEl>
                                          <p:spTgt spid="15"/>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200"/>
                                  </p:stCondLst>
                                  <p:childTnLst>
                                    <p:set>
                                      <p:cBhvr>
                                        <p:cTn id="14" dur="1" fill="hold">
                                          <p:stCondLst>
                                            <p:cond delay="0"/>
                                          </p:stCondLst>
                                        </p:cTn>
                                        <p:tgtEl>
                                          <p:spTgt spid="33"/>
                                        </p:tgtEl>
                                        <p:attrNameLst>
                                          <p:attrName>style.visibility</p:attrName>
                                        </p:attrNameLst>
                                      </p:cBhvr>
                                      <p:to>
                                        <p:strVal val="visible"/>
                                      </p:to>
                                    </p:set>
                                    <p:anim calcmode="lin" valueType="num">
                                      <p:cBhvr additive="base">
                                        <p:cTn id="15" dur="1000" fill="hold"/>
                                        <p:tgtEl>
                                          <p:spTgt spid="33"/>
                                        </p:tgtEl>
                                        <p:attrNameLst>
                                          <p:attrName>ppt_x</p:attrName>
                                        </p:attrNameLst>
                                      </p:cBhvr>
                                      <p:tavLst>
                                        <p:tav tm="0">
                                          <p:val>
                                            <p:strVal val="0-#ppt_w/2"/>
                                          </p:val>
                                        </p:tav>
                                        <p:tav tm="100000">
                                          <p:val>
                                            <p:strVal val="#ppt_x"/>
                                          </p:val>
                                        </p:tav>
                                      </p:tavLst>
                                    </p:anim>
                                    <p:anim calcmode="lin" valueType="num">
                                      <p:cBhvr additive="base">
                                        <p:cTn id="16" dur="1000" fill="hold"/>
                                        <p:tgtEl>
                                          <p:spTgt spid="3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33" grpId="0" animBg="1"/>
      <p:bldP spid="35" grpId="0" animBg="1"/>
    </p:bldLst>
  </p:timing>
</p:sldLayout>
</file>

<file path=ppt/slideLayouts/slideLayout158.xml><?xml version="1.0" encoding="utf-8"?>
<p:sldLayout xmlns:a="http://schemas.openxmlformats.org/drawingml/2006/main" xmlns:r="http://schemas.openxmlformats.org/officeDocument/2006/relationships" xmlns:p="http://schemas.openxmlformats.org/presentationml/2006/main" showMasterSp="0" userDrawn="1">
  <p:cSld name="69_Custom Layout">
    <p:spTree>
      <p:nvGrpSpPr>
        <p:cNvPr id="1" name=""/>
        <p:cNvGrpSpPr/>
        <p:nvPr/>
      </p:nvGrpSpPr>
      <p:grpSpPr>
        <a:xfrm>
          <a:off x="0" y="0"/>
          <a:ext cx="0" cy="0"/>
          <a:chOff x="0" y="0"/>
          <a:chExt cx="0" cy="0"/>
        </a:xfrm>
      </p:grpSpPr>
      <p:sp>
        <p:nvSpPr>
          <p:cNvPr id="11" name="Picture Placeholder 10"/>
          <p:cNvSpPr>
            <a:spLocks noGrp="1"/>
          </p:cNvSpPr>
          <p:nvPr>
            <p:ph type="pic" sz="quarter" idx="10" hasCustomPrompt="1"/>
          </p:nvPr>
        </p:nvSpPr>
        <p:spPr>
          <a:xfrm>
            <a:off x="5129129" y="1858981"/>
            <a:ext cx="1933745" cy="3143462"/>
          </a:xfrm>
          <a:custGeom>
            <a:avLst/>
            <a:gdLst>
              <a:gd name="connsiteX0" fmla="*/ 0 w 3867993"/>
              <a:gd name="connsiteY0" fmla="*/ 0 h 8367894"/>
              <a:gd name="connsiteX1" fmla="*/ 3867993 w 3867993"/>
              <a:gd name="connsiteY1" fmla="*/ 0 h 8367894"/>
              <a:gd name="connsiteX2" fmla="*/ 3867993 w 3867993"/>
              <a:gd name="connsiteY2" fmla="*/ 8367894 h 8367894"/>
              <a:gd name="connsiteX3" fmla="*/ 0 w 3867993"/>
              <a:gd name="connsiteY3" fmla="*/ 8367894 h 8367894"/>
            </a:gdLst>
            <a:ahLst/>
            <a:cxnLst>
              <a:cxn ang="0">
                <a:pos x="connsiteX0" y="connsiteY0"/>
              </a:cxn>
              <a:cxn ang="0">
                <a:pos x="connsiteX1" y="connsiteY1"/>
              </a:cxn>
              <a:cxn ang="0">
                <a:pos x="connsiteX2" y="connsiteY2"/>
              </a:cxn>
              <a:cxn ang="0">
                <a:pos x="connsiteX3" y="connsiteY3"/>
              </a:cxn>
            </a:cxnLst>
            <a:rect l="l" t="t" r="r" b="b"/>
            <a:pathLst>
              <a:path w="3867993" h="8367894">
                <a:moveTo>
                  <a:pt x="0" y="0"/>
                </a:moveTo>
                <a:lnTo>
                  <a:pt x="3867993" y="0"/>
                </a:lnTo>
                <a:lnTo>
                  <a:pt x="3867993" y="8367894"/>
                </a:lnTo>
                <a:lnTo>
                  <a:pt x="0" y="8367894"/>
                </a:lnTo>
                <a:close/>
              </a:path>
            </a:pathLst>
          </a:custGeom>
          <a:pattFill prst="pct60">
            <a:fgClr>
              <a:srgbClr val="FFFFFF"/>
            </a:fgClr>
            <a:bgClr>
              <a:srgbClr val="E6E9EE"/>
            </a:bgClr>
          </a:pattFill>
        </p:spPr>
        <p:txBody>
          <a:bodyPr anchor="ctr"/>
          <a:lstStyle>
            <a:lvl1pPr>
              <a:defRPr lang="en-US" dirty="0"/>
            </a:lvl1pPr>
          </a:lstStyle>
          <a:p>
            <a:pPr lvl="0"/>
            <a:r>
              <a:rPr lang="en-US"/>
              <a:t>Drag and drop picture</a:t>
            </a:r>
          </a:p>
        </p:txBody>
      </p:sp>
    </p:spTree>
    <p:extLst>
      <p:ext uri="{BB962C8B-B14F-4D97-AF65-F5344CB8AC3E}">
        <p14:creationId xmlns:p14="http://schemas.microsoft.com/office/powerpoint/2010/main" val="2380161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1000" fill="hold"/>
                                        <p:tgtEl>
                                          <p:spTgt spid="11"/>
                                        </p:tgtEl>
                                        <p:attrNameLst>
                                          <p:attrName>ppt_x</p:attrName>
                                        </p:attrNameLst>
                                      </p:cBhvr>
                                      <p:tavLst>
                                        <p:tav tm="0">
                                          <p:val>
                                            <p:strVal val="#ppt_x"/>
                                          </p:val>
                                        </p:tav>
                                        <p:tav tm="100000">
                                          <p:val>
                                            <p:strVal val="#ppt_x"/>
                                          </p:val>
                                        </p:tav>
                                      </p:tavLst>
                                    </p:anim>
                                    <p:anim calcmode="lin" valueType="num">
                                      <p:cBhvr additive="base">
                                        <p:cTn id="8" dur="10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Layout>
</file>

<file path=ppt/slideLayouts/slideLayout159.xml><?xml version="1.0" encoding="utf-8"?>
<p:sldLayout xmlns:a="http://schemas.openxmlformats.org/drawingml/2006/main" xmlns:r="http://schemas.openxmlformats.org/officeDocument/2006/relationships" xmlns:p="http://schemas.openxmlformats.org/presentationml/2006/main" showMasterSp="0" userDrawn="1">
  <p:cSld name="70_Custom Layout">
    <p:spTree>
      <p:nvGrpSpPr>
        <p:cNvPr id="1" name=""/>
        <p:cNvGrpSpPr/>
        <p:nvPr/>
      </p:nvGrpSpPr>
      <p:grpSpPr>
        <a:xfrm>
          <a:off x="0" y="0"/>
          <a:ext cx="0" cy="0"/>
          <a:chOff x="0" y="0"/>
          <a:chExt cx="0" cy="0"/>
        </a:xfrm>
      </p:grpSpPr>
      <p:sp>
        <p:nvSpPr>
          <p:cNvPr id="11" name="Picture Placeholder 10"/>
          <p:cNvSpPr>
            <a:spLocks noGrp="1"/>
          </p:cNvSpPr>
          <p:nvPr>
            <p:ph type="pic" sz="quarter" idx="10" hasCustomPrompt="1"/>
          </p:nvPr>
        </p:nvSpPr>
        <p:spPr>
          <a:xfrm>
            <a:off x="1577873" y="1359702"/>
            <a:ext cx="4326916" cy="7033758"/>
          </a:xfrm>
          <a:custGeom>
            <a:avLst/>
            <a:gdLst>
              <a:gd name="connsiteX0" fmla="*/ 0 w 3867993"/>
              <a:gd name="connsiteY0" fmla="*/ 0 h 8367894"/>
              <a:gd name="connsiteX1" fmla="*/ 3867993 w 3867993"/>
              <a:gd name="connsiteY1" fmla="*/ 0 h 8367894"/>
              <a:gd name="connsiteX2" fmla="*/ 3867993 w 3867993"/>
              <a:gd name="connsiteY2" fmla="*/ 8367894 h 8367894"/>
              <a:gd name="connsiteX3" fmla="*/ 0 w 3867993"/>
              <a:gd name="connsiteY3" fmla="*/ 8367894 h 8367894"/>
            </a:gdLst>
            <a:ahLst/>
            <a:cxnLst>
              <a:cxn ang="0">
                <a:pos x="connsiteX0" y="connsiteY0"/>
              </a:cxn>
              <a:cxn ang="0">
                <a:pos x="connsiteX1" y="connsiteY1"/>
              </a:cxn>
              <a:cxn ang="0">
                <a:pos x="connsiteX2" y="connsiteY2"/>
              </a:cxn>
              <a:cxn ang="0">
                <a:pos x="connsiteX3" y="connsiteY3"/>
              </a:cxn>
            </a:cxnLst>
            <a:rect l="l" t="t" r="r" b="b"/>
            <a:pathLst>
              <a:path w="3867993" h="8367894">
                <a:moveTo>
                  <a:pt x="0" y="0"/>
                </a:moveTo>
                <a:lnTo>
                  <a:pt x="3867993" y="0"/>
                </a:lnTo>
                <a:lnTo>
                  <a:pt x="3867993" y="8367894"/>
                </a:lnTo>
                <a:lnTo>
                  <a:pt x="0" y="8367894"/>
                </a:lnTo>
                <a:close/>
              </a:path>
            </a:pathLst>
          </a:custGeom>
          <a:pattFill prst="pct60">
            <a:fgClr>
              <a:srgbClr val="FFFFFF"/>
            </a:fgClr>
            <a:bgClr>
              <a:srgbClr val="E6E9EE"/>
            </a:bgClr>
          </a:pattFill>
        </p:spPr>
        <p:txBody>
          <a:bodyPr anchor="ctr"/>
          <a:lstStyle>
            <a:lvl1pPr>
              <a:defRPr lang="en-US" dirty="0"/>
            </a:lvl1pPr>
          </a:lstStyle>
          <a:p>
            <a:pPr lvl="0"/>
            <a:r>
              <a:rPr lang="en-US"/>
              <a:t>Drag and drop picture</a:t>
            </a:r>
          </a:p>
        </p:txBody>
      </p:sp>
    </p:spTree>
    <p:extLst>
      <p:ext uri="{BB962C8B-B14F-4D97-AF65-F5344CB8AC3E}">
        <p14:creationId xmlns:p14="http://schemas.microsoft.com/office/powerpoint/2010/main" val="1663686767"/>
      </p:ext>
    </p:extLst>
  </p:cSld>
  <p:clrMapOvr>
    <a:masterClrMapping/>
  </p:clrMapOvr>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14:presetBounceEnd="66667">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14:bounceEnd="66667">
                                          <p:cBhvr additive="base">
                                            <p:cTn id="7" dur="1500" fill="hold"/>
                                            <p:tgtEl>
                                              <p:spTgt spid="11"/>
                                            </p:tgtEl>
                                            <p:attrNameLst>
                                              <p:attrName>ppt_x</p:attrName>
                                            </p:attrNameLst>
                                          </p:cBhvr>
                                          <p:tavLst>
                                            <p:tav tm="0">
                                              <p:val>
                                                <p:strVal val="#ppt_x"/>
                                              </p:val>
                                            </p:tav>
                                            <p:tav tm="100000">
                                              <p:val>
                                                <p:strVal val="#ppt_x"/>
                                              </p:val>
                                            </p:tav>
                                          </p:tavLst>
                                        </p:anim>
                                        <p:anim calcmode="lin" valueType="num" p14:bounceEnd="66667">
                                          <p:cBhvr additive="base">
                                            <p:cTn id="8" dur="1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1500" fill="hold"/>
                                            <p:tgtEl>
                                              <p:spTgt spid="11"/>
                                            </p:tgtEl>
                                            <p:attrNameLst>
                                              <p:attrName>ppt_x</p:attrName>
                                            </p:attrNameLst>
                                          </p:cBhvr>
                                          <p:tavLst>
                                            <p:tav tm="0">
                                              <p:val>
                                                <p:strVal val="#ppt_x"/>
                                              </p:val>
                                            </p:tav>
                                            <p:tav tm="100000">
                                              <p:val>
                                                <p:strVal val="#ppt_x"/>
                                              </p:val>
                                            </p:tav>
                                          </p:tavLst>
                                        </p:anim>
                                        <p:anim calcmode="lin" valueType="num">
                                          <p:cBhvr additive="base">
                                            <p:cTn id="8" dur="1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p:cSld name="49_Custom Layout">
    <p:spTree>
      <p:nvGrpSpPr>
        <p:cNvPr id="1" name=""/>
        <p:cNvGrpSpPr/>
        <p:nvPr/>
      </p:nvGrpSpPr>
      <p:grpSpPr>
        <a:xfrm>
          <a:off x="0" y="0"/>
          <a:ext cx="0" cy="0"/>
          <a:chOff x="0" y="0"/>
          <a:chExt cx="0" cy="0"/>
        </a:xfrm>
      </p:grpSpPr>
      <p:sp>
        <p:nvSpPr>
          <p:cNvPr id="31" name="Picture Placeholder 30">
            <a:extLst>
              <a:ext uri="{FF2B5EF4-FFF2-40B4-BE49-F238E27FC236}">
                <a16:creationId xmlns:a16="http://schemas.microsoft.com/office/drawing/2014/main" id="{D20A1C01-5A8D-4D28-BD2A-5F7CD77A5EE8}"/>
              </a:ext>
            </a:extLst>
          </p:cNvPr>
          <p:cNvSpPr>
            <a:spLocks noGrp="1"/>
          </p:cNvSpPr>
          <p:nvPr>
            <p:ph type="pic" sz="quarter" idx="38"/>
          </p:nvPr>
        </p:nvSpPr>
        <p:spPr>
          <a:xfrm>
            <a:off x="3062931" y="0"/>
            <a:ext cx="3003208" cy="3399135"/>
          </a:xfrm>
          <a:custGeom>
            <a:avLst/>
            <a:gdLst>
              <a:gd name="connsiteX0" fmla="*/ 0 w 6007198"/>
              <a:gd name="connsiteY0" fmla="*/ 0 h 6798269"/>
              <a:gd name="connsiteX1" fmla="*/ 6007198 w 6007198"/>
              <a:gd name="connsiteY1" fmla="*/ 0 h 6798269"/>
              <a:gd name="connsiteX2" fmla="*/ 6007198 w 6007198"/>
              <a:gd name="connsiteY2" fmla="*/ 6798269 h 6798269"/>
              <a:gd name="connsiteX3" fmla="*/ 0 w 6007198"/>
              <a:gd name="connsiteY3" fmla="*/ 6798269 h 6798269"/>
            </a:gdLst>
            <a:ahLst/>
            <a:cxnLst>
              <a:cxn ang="0">
                <a:pos x="connsiteX0" y="connsiteY0"/>
              </a:cxn>
              <a:cxn ang="0">
                <a:pos x="connsiteX1" y="connsiteY1"/>
              </a:cxn>
              <a:cxn ang="0">
                <a:pos x="connsiteX2" y="connsiteY2"/>
              </a:cxn>
              <a:cxn ang="0">
                <a:pos x="connsiteX3" y="connsiteY3"/>
              </a:cxn>
            </a:cxnLst>
            <a:rect l="l" t="t" r="r" b="b"/>
            <a:pathLst>
              <a:path w="6007198" h="6798269">
                <a:moveTo>
                  <a:pt x="0" y="0"/>
                </a:moveTo>
                <a:lnTo>
                  <a:pt x="6007198" y="0"/>
                </a:lnTo>
                <a:lnTo>
                  <a:pt x="6007198" y="6798269"/>
                </a:lnTo>
                <a:lnTo>
                  <a:pt x="0" y="6798269"/>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32" name="Picture Placeholder 31">
            <a:extLst>
              <a:ext uri="{FF2B5EF4-FFF2-40B4-BE49-F238E27FC236}">
                <a16:creationId xmlns:a16="http://schemas.microsoft.com/office/drawing/2014/main" id="{AFA33A9A-7C63-48CF-80D3-E8B89809C8F6}"/>
              </a:ext>
            </a:extLst>
          </p:cNvPr>
          <p:cNvSpPr>
            <a:spLocks noGrp="1"/>
          </p:cNvSpPr>
          <p:nvPr>
            <p:ph type="pic" sz="quarter" idx="39"/>
          </p:nvPr>
        </p:nvSpPr>
        <p:spPr>
          <a:xfrm>
            <a:off x="6125861" y="0"/>
            <a:ext cx="3003208" cy="3399135"/>
          </a:xfrm>
          <a:custGeom>
            <a:avLst/>
            <a:gdLst>
              <a:gd name="connsiteX0" fmla="*/ 0 w 6007198"/>
              <a:gd name="connsiteY0" fmla="*/ 0 h 6798269"/>
              <a:gd name="connsiteX1" fmla="*/ 6007198 w 6007198"/>
              <a:gd name="connsiteY1" fmla="*/ 0 h 6798269"/>
              <a:gd name="connsiteX2" fmla="*/ 6007198 w 6007198"/>
              <a:gd name="connsiteY2" fmla="*/ 6798269 h 6798269"/>
              <a:gd name="connsiteX3" fmla="*/ 0 w 6007198"/>
              <a:gd name="connsiteY3" fmla="*/ 6798269 h 6798269"/>
            </a:gdLst>
            <a:ahLst/>
            <a:cxnLst>
              <a:cxn ang="0">
                <a:pos x="connsiteX0" y="connsiteY0"/>
              </a:cxn>
              <a:cxn ang="0">
                <a:pos x="connsiteX1" y="connsiteY1"/>
              </a:cxn>
              <a:cxn ang="0">
                <a:pos x="connsiteX2" y="connsiteY2"/>
              </a:cxn>
              <a:cxn ang="0">
                <a:pos x="connsiteX3" y="connsiteY3"/>
              </a:cxn>
            </a:cxnLst>
            <a:rect l="l" t="t" r="r" b="b"/>
            <a:pathLst>
              <a:path w="6007198" h="6798269">
                <a:moveTo>
                  <a:pt x="0" y="0"/>
                </a:moveTo>
                <a:lnTo>
                  <a:pt x="6007198" y="0"/>
                </a:lnTo>
                <a:lnTo>
                  <a:pt x="6007198" y="6798269"/>
                </a:lnTo>
                <a:lnTo>
                  <a:pt x="0" y="6798269"/>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34" name="Picture Placeholder 33">
            <a:extLst>
              <a:ext uri="{FF2B5EF4-FFF2-40B4-BE49-F238E27FC236}">
                <a16:creationId xmlns:a16="http://schemas.microsoft.com/office/drawing/2014/main" id="{F2BA50BE-6CD6-438C-ABA3-F0CA17693FC6}"/>
              </a:ext>
            </a:extLst>
          </p:cNvPr>
          <p:cNvSpPr>
            <a:spLocks noGrp="1"/>
          </p:cNvSpPr>
          <p:nvPr>
            <p:ph type="pic" sz="quarter" idx="40"/>
          </p:nvPr>
        </p:nvSpPr>
        <p:spPr>
          <a:xfrm>
            <a:off x="0" y="3458865"/>
            <a:ext cx="3003208" cy="3399135"/>
          </a:xfrm>
          <a:custGeom>
            <a:avLst/>
            <a:gdLst>
              <a:gd name="connsiteX0" fmla="*/ 0 w 6007198"/>
              <a:gd name="connsiteY0" fmla="*/ 0 h 6798269"/>
              <a:gd name="connsiteX1" fmla="*/ 6007198 w 6007198"/>
              <a:gd name="connsiteY1" fmla="*/ 0 h 6798269"/>
              <a:gd name="connsiteX2" fmla="*/ 6007198 w 6007198"/>
              <a:gd name="connsiteY2" fmla="*/ 6798269 h 6798269"/>
              <a:gd name="connsiteX3" fmla="*/ 0 w 6007198"/>
              <a:gd name="connsiteY3" fmla="*/ 6798269 h 6798269"/>
            </a:gdLst>
            <a:ahLst/>
            <a:cxnLst>
              <a:cxn ang="0">
                <a:pos x="connsiteX0" y="connsiteY0"/>
              </a:cxn>
              <a:cxn ang="0">
                <a:pos x="connsiteX1" y="connsiteY1"/>
              </a:cxn>
              <a:cxn ang="0">
                <a:pos x="connsiteX2" y="connsiteY2"/>
              </a:cxn>
              <a:cxn ang="0">
                <a:pos x="connsiteX3" y="connsiteY3"/>
              </a:cxn>
            </a:cxnLst>
            <a:rect l="l" t="t" r="r" b="b"/>
            <a:pathLst>
              <a:path w="6007198" h="6798269">
                <a:moveTo>
                  <a:pt x="0" y="0"/>
                </a:moveTo>
                <a:lnTo>
                  <a:pt x="6007198" y="0"/>
                </a:lnTo>
                <a:lnTo>
                  <a:pt x="6007198" y="6798269"/>
                </a:lnTo>
                <a:lnTo>
                  <a:pt x="0" y="6798269"/>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35" name="Picture Placeholder 34">
            <a:extLst>
              <a:ext uri="{FF2B5EF4-FFF2-40B4-BE49-F238E27FC236}">
                <a16:creationId xmlns:a16="http://schemas.microsoft.com/office/drawing/2014/main" id="{B1D48CD9-A0E5-4ECB-A530-D4DAC86466F9}"/>
              </a:ext>
            </a:extLst>
          </p:cNvPr>
          <p:cNvSpPr>
            <a:spLocks noGrp="1"/>
          </p:cNvSpPr>
          <p:nvPr>
            <p:ph type="pic" sz="quarter" idx="41"/>
          </p:nvPr>
        </p:nvSpPr>
        <p:spPr>
          <a:xfrm>
            <a:off x="3062931" y="3458865"/>
            <a:ext cx="3003208" cy="3399135"/>
          </a:xfrm>
          <a:custGeom>
            <a:avLst/>
            <a:gdLst>
              <a:gd name="connsiteX0" fmla="*/ 0 w 6007198"/>
              <a:gd name="connsiteY0" fmla="*/ 0 h 6798269"/>
              <a:gd name="connsiteX1" fmla="*/ 6007198 w 6007198"/>
              <a:gd name="connsiteY1" fmla="*/ 0 h 6798269"/>
              <a:gd name="connsiteX2" fmla="*/ 6007198 w 6007198"/>
              <a:gd name="connsiteY2" fmla="*/ 6798269 h 6798269"/>
              <a:gd name="connsiteX3" fmla="*/ 0 w 6007198"/>
              <a:gd name="connsiteY3" fmla="*/ 6798269 h 6798269"/>
            </a:gdLst>
            <a:ahLst/>
            <a:cxnLst>
              <a:cxn ang="0">
                <a:pos x="connsiteX0" y="connsiteY0"/>
              </a:cxn>
              <a:cxn ang="0">
                <a:pos x="connsiteX1" y="connsiteY1"/>
              </a:cxn>
              <a:cxn ang="0">
                <a:pos x="connsiteX2" y="connsiteY2"/>
              </a:cxn>
              <a:cxn ang="0">
                <a:pos x="connsiteX3" y="connsiteY3"/>
              </a:cxn>
            </a:cxnLst>
            <a:rect l="l" t="t" r="r" b="b"/>
            <a:pathLst>
              <a:path w="6007198" h="6798269">
                <a:moveTo>
                  <a:pt x="0" y="0"/>
                </a:moveTo>
                <a:lnTo>
                  <a:pt x="6007198" y="0"/>
                </a:lnTo>
                <a:lnTo>
                  <a:pt x="6007198" y="6798269"/>
                </a:lnTo>
                <a:lnTo>
                  <a:pt x="0" y="6798269"/>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33" name="Picture Placeholder 32">
            <a:extLst>
              <a:ext uri="{FF2B5EF4-FFF2-40B4-BE49-F238E27FC236}">
                <a16:creationId xmlns:a16="http://schemas.microsoft.com/office/drawing/2014/main" id="{93736B91-70C5-47D4-915B-F2450F410BD0}"/>
              </a:ext>
            </a:extLst>
          </p:cNvPr>
          <p:cNvSpPr>
            <a:spLocks noGrp="1"/>
          </p:cNvSpPr>
          <p:nvPr>
            <p:ph type="pic" sz="quarter" idx="42"/>
          </p:nvPr>
        </p:nvSpPr>
        <p:spPr>
          <a:xfrm>
            <a:off x="9188792" y="0"/>
            <a:ext cx="3003209" cy="3399135"/>
          </a:xfrm>
          <a:custGeom>
            <a:avLst/>
            <a:gdLst>
              <a:gd name="connsiteX0" fmla="*/ 0 w 6007200"/>
              <a:gd name="connsiteY0" fmla="*/ 0 h 6798269"/>
              <a:gd name="connsiteX1" fmla="*/ 6007200 w 6007200"/>
              <a:gd name="connsiteY1" fmla="*/ 0 h 6798269"/>
              <a:gd name="connsiteX2" fmla="*/ 6007200 w 6007200"/>
              <a:gd name="connsiteY2" fmla="*/ 6798269 h 6798269"/>
              <a:gd name="connsiteX3" fmla="*/ 0 w 6007200"/>
              <a:gd name="connsiteY3" fmla="*/ 6798269 h 6798269"/>
            </a:gdLst>
            <a:ahLst/>
            <a:cxnLst>
              <a:cxn ang="0">
                <a:pos x="connsiteX0" y="connsiteY0"/>
              </a:cxn>
              <a:cxn ang="0">
                <a:pos x="connsiteX1" y="connsiteY1"/>
              </a:cxn>
              <a:cxn ang="0">
                <a:pos x="connsiteX2" y="connsiteY2"/>
              </a:cxn>
              <a:cxn ang="0">
                <a:pos x="connsiteX3" y="connsiteY3"/>
              </a:cxn>
            </a:cxnLst>
            <a:rect l="l" t="t" r="r" b="b"/>
            <a:pathLst>
              <a:path w="6007200" h="6798269">
                <a:moveTo>
                  <a:pt x="0" y="0"/>
                </a:moveTo>
                <a:lnTo>
                  <a:pt x="6007200" y="0"/>
                </a:lnTo>
                <a:lnTo>
                  <a:pt x="6007200" y="6798269"/>
                </a:lnTo>
                <a:lnTo>
                  <a:pt x="0" y="6798269"/>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36" name="Picture Placeholder 35">
            <a:extLst>
              <a:ext uri="{FF2B5EF4-FFF2-40B4-BE49-F238E27FC236}">
                <a16:creationId xmlns:a16="http://schemas.microsoft.com/office/drawing/2014/main" id="{1F9A97A3-008B-4DBE-8BA2-2FBF3BDFE4E2}"/>
              </a:ext>
            </a:extLst>
          </p:cNvPr>
          <p:cNvSpPr>
            <a:spLocks noGrp="1"/>
          </p:cNvSpPr>
          <p:nvPr>
            <p:ph type="pic" sz="quarter" idx="43"/>
          </p:nvPr>
        </p:nvSpPr>
        <p:spPr>
          <a:xfrm>
            <a:off x="6125861" y="3458865"/>
            <a:ext cx="3003209" cy="3399135"/>
          </a:xfrm>
          <a:custGeom>
            <a:avLst/>
            <a:gdLst>
              <a:gd name="connsiteX0" fmla="*/ 0 w 6007200"/>
              <a:gd name="connsiteY0" fmla="*/ 0 h 6798269"/>
              <a:gd name="connsiteX1" fmla="*/ 6007200 w 6007200"/>
              <a:gd name="connsiteY1" fmla="*/ 0 h 6798269"/>
              <a:gd name="connsiteX2" fmla="*/ 6007200 w 6007200"/>
              <a:gd name="connsiteY2" fmla="*/ 6798269 h 6798269"/>
              <a:gd name="connsiteX3" fmla="*/ 0 w 6007200"/>
              <a:gd name="connsiteY3" fmla="*/ 6798269 h 6798269"/>
            </a:gdLst>
            <a:ahLst/>
            <a:cxnLst>
              <a:cxn ang="0">
                <a:pos x="connsiteX0" y="connsiteY0"/>
              </a:cxn>
              <a:cxn ang="0">
                <a:pos x="connsiteX1" y="connsiteY1"/>
              </a:cxn>
              <a:cxn ang="0">
                <a:pos x="connsiteX2" y="connsiteY2"/>
              </a:cxn>
              <a:cxn ang="0">
                <a:pos x="connsiteX3" y="connsiteY3"/>
              </a:cxn>
            </a:cxnLst>
            <a:rect l="l" t="t" r="r" b="b"/>
            <a:pathLst>
              <a:path w="6007200" h="6798269">
                <a:moveTo>
                  <a:pt x="0" y="0"/>
                </a:moveTo>
                <a:lnTo>
                  <a:pt x="6007200" y="0"/>
                </a:lnTo>
                <a:lnTo>
                  <a:pt x="6007200" y="6798269"/>
                </a:lnTo>
                <a:lnTo>
                  <a:pt x="0" y="6798269"/>
                </a:lnTo>
                <a:close/>
              </a:path>
            </a:pathLst>
          </a:custGeom>
          <a:pattFill prst="pct60">
            <a:fgClr>
              <a:srgbClr val="FFFFFF"/>
            </a:fgClr>
            <a:bgClr>
              <a:srgbClr val="E6E9EE"/>
            </a:bgClr>
          </a:pattFill>
        </p:spPr>
        <p:txBody>
          <a:bodyPr anchor="ctr"/>
          <a:lstStyle>
            <a:lvl1pPr>
              <a:defRPr lang="en-US"/>
            </a:lvl1pPr>
          </a:lstStyle>
          <a:p>
            <a:pPr lvl="0"/>
            <a:endParaRPr lang="en-US"/>
          </a:p>
        </p:txBody>
      </p:sp>
    </p:spTree>
    <p:extLst>
      <p:ext uri="{BB962C8B-B14F-4D97-AF65-F5344CB8AC3E}">
        <p14:creationId xmlns:p14="http://schemas.microsoft.com/office/powerpoint/2010/main" val="1294222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300"/>
                                        <p:tgtEl>
                                          <p:spTgt spid="31"/>
                                        </p:tgtEl>
                                      </p:cBhvr>
                                    </p:animEffect>
                                  </p:childTnLst>
                                </p:cTn>
                              </p:par>
                              <p:par>
                                <p:cTn id="8" presetID="10" presetClass="entr" presetSubtype="0" fill="hold" grpId="0" nodeType="withEffect">
                                  <p:stCondLst>
                                    <p:cond delay="400"/>
                                  </p:stCondLst>
                                  <p:childTnLst>
                                    <p:set>
                                      <p:cBhvr>
                                        <p:cTn id="9" dur="1" fill="hold">
                                          <p:stCondLst>
                                            <p:cond delay="0"/>
                                          </p:stCondLst>
                                        </p:cTn>
                                        <p:tgtEl>
                                          <p:spTgt spid="32"/>
                                        </p:tgtEl>
                                        <p:attrNameLst>
                                          <p:attrName>style.visibility</p:attrName>
                                        </p:attrNameLst>
                                      </p:cBhvr>
                                      <p:to>
                                        <p:strVal val="visible"/>
                                      </p:to>
                                    </p:set>
                                    <p:animEffect transition="in" filter="fade">
                                      <p:cBhvr>
                                        <p:cTn id="10" dur="300"/>
                                        <p:tgtEl>
                                          <p:spTgt spid="32"/>
                                        </p:tgtEl>
                                      </p:cBhvr>
                                    </p:animEffect>
                                  </p:childTnLst>
                                </p:cTn>
                              </p:par>
                              <p:par>
                                <p:cTn id="11" presetID="10" presetClass="entr" presetSubtype="0" fill="hold" grpId="0" nodeType="withEffect">
                                  <p:stCondLst>
                                    <p:cond delay="600"/>
                                  </p:stCondLst>
                                  <p:childTnLst>
                                    <p:set>
                                      <p:cBhvr>
                                        <p:cTn id="12" dur="1" fill="hold">
                                          <p:stCondLst>
                                            <p:cond delay="0"/>
                                          </p:stCondLst>
                                        </p:cTn>
                                        <p:tgtEl>
                                          <p:spTgt spid="33"/>
                                        </p:tgtEl>
                                        <p:attrNameLst>
                                          <p:attrName>style.visibility</p:attrName>
                                        </p:attrNameLst>
                                      </p:cBhvr>
                                      <p:to>
                                        <p:strVal val="visible"/>
                                      </p:to>
                                    </p:set>
                                    <p:animEffect transition="in" filter="fade">
                                      <p:cBhvr>
                                        <p:cTn id="13" dur="300"/>
                                        <p:tgtEl>
                                          <p:spTgt spid="33"/>
                                        </p:tgtEl>
                                      </p:cBhvr>
                                    </p:animEffect>
                                  </p:childTnLst>
                                </p:cTn>
                              </p:par>
                              <p:par>
                                <p:cTn id="14" presetID="10" presetClass="entr" presetSubtype="0" fill="hold" grpId="0" nodeType="withEffect">
                                  <p:stCondLst>
                                    <p:cond delay="800"/>
                                  </p:stCondLst>
                                  <p:childTnLst>
                                    <p:set>
                                      <p:cBhvr>
                                        <p:cTn id="15" dur="1" fill="hold">
                                          <p:stCondLst>
                                            <p:cond delay="0"/>
                                          </p:stCondLst>
                                        </p:cTn>
                                        <p:tgtEl>
                                          <p:spTgt spid="34"/>
                                        </p:tgtEl>
                                        <p:attrNameLst>
                                          <p:attrName>style.visibility</p:attrName>
                                        </p:attrNameLst>
                                      </p:cBhvr>
                                      <p:to>
                                        <p:strVal val="visible"/>
                                      </p:to>
                                    </p:set>
                                    <p:animEffect transition="in" filter="fade">
                                      <p:cBhvr>
                                        <p:cTn id="16" dur="300"/>
                                        <p:tgtEl>
                                          <p:spTgt spid="34"/>
                                        </p:tgtEl>
                                      </p:cBhvr>
                                    </p:animEffect>
                                  </p:childTnLst>
                                </p:cTn>
                              </p:par>
                              <p:par>
                                <p:cTn id="17" presetID="10" presetClass="entr" presetSubtype="0" fill="hold" grpId="0" nodeType="withEffect">
                                  <p:stCondLst>
                                    <p:cond delay="1000"/>
                                  </p:stCondLst>
                                  <p:childTnLst>
                                    <p:set>
                                      <p:cBhvr>
                                        <p:cTn id="18" dur="1" fill="hold">
                                          <p:stCondLst>
                                            <p:cond delay="0"/>
                                          </p:stCondLst>
                                        </p:cTn>
                                        <p:tgtEl>
                                          <p:spTgt spid="35"/>
                                        </p:tgtEl>
                                        <p:attrNameLst>
                                          <p:attrName>style.visibility</p:attrName>
                                        </p:attrNameLst>
                                      </p:cBhvr>
                                      <p:to>
                                        <p:strVal val="visible"/>
                                      </p:to>
                                    </p:set>
                                    <p:animEffect transition="in" filter="fade">
                                      <p:cBhvr>
                                        <p:cTn id="19" dur="300"/>
                                        <p:tgtEl>
                                          <p:spTgt spid="35"/>
                                        </p:tgtEl>
                                      </p:cBhvr>
                                    </p:animEffect>
                                  </p:childTnLst>
                                </p:cTn>
                              </p:par>
                              <p:par>
                                <p:cTn id="20" presetID="10" presetClass="entr" presetSubtype="0" fill="hold" grpId="0" nodeType="withEffect">
                                  <p:stCondLst>
                                    <p:cond delay="1200"/>
                                  </p:stCondLst>
                                  <p:childTnLst>
                                    <p:set>
                                      <p:cBhvr>
                                        <p:cTn id="21" dur="1" fill="hold">
                                          <p:stCondLst>
                                            <p:cond delay="0"/>
                                          </p:stCondLst>
                                        </p:cTn>
                                        <p:tgtEl>
                                          <p:spTgt spid="36"/>
                                        </p:tgtEl>
                                        <p:attrNameLst>
                                          <p:attrName>style.visibility</p:attrName>
                                        </p:attrNameLst>
                                      </p:cBhvr>
                                      <p:to>
                                        <p:strVal val="visible"/>
                                      </p:to>
                                    </p:set>
                                    <p:animEffect transition="in" filter="fade">
                                      <p:cBhvr>
                                        <p:cTn id="22" dur="3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2" grpId="0" animBg="1"/>
      <p:bldP spid="34" grpId="0" animBg="1"/>
      <p:bldP spid="35" grpId="0" animBg="1"/>
      <p:bldP spid="33" grpId="0" animBg="1"/>
      <p:bldP spid="36" grpId="0" animBg="1"/>
    </p:bldLst>
  </p:timing>
  <p:extLst>
    <p:ext uri="{DCECCB84-F9BA-43D5-87BE-67443E8EF086}">
      <p15:sldGuideLst xmlns:p15="http://schemas.microsoft.com/office/powerpoint/2012/main">
        <p15:guide id="4" orient="horz" pos="4320">
          <p15:clr>
            <a:srgbClr val="FBAE40"/>
          </p15:clr>
        </p15:guide>
        <p15:guide id="5" pos="7681">
          <p15:clr>
            <a:srgbClr val="FBAE4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showMasterSp="0" userDrawn="1">
  <p:cSld name="71_Custom Layout">
    <p:spTree>
      <p:nvGrpSpPr>
        <p:cNvPr id="1" name=""/>
        <p:cNvGrpSpPr/>
        <p:nvPr/>
      </p:nvGrpSpPr>
      <p:grpSpPr>
        <a:xfrm>
          <a:off x="0" y="0"/>
          <a:ext cx="0" cy="0"/>
          <a:chOff x="0" y="0"/>
          <a:chExt cx="0" cy="0"/>
        </a:xfrm>
      </p:grpSpPr>
      <p:sp>
        <p:nvSpPr>
          <p:cNvPr id="34" name="Picture Placeholder 29"/>
          <p:cNvSpPr>
            <a:spLocks noGrp="1"/>
          </p:cNvSpPr>
          <p:nvPr>
            <p:ph type="pic" sz="quarter" idx="12" hasCustomPrompt="1"/>
          </p:nvPr>
        </p:nvSpPr>
        <p:spPr>
          <a:xfrm>
            <a:off x="8275563" y="3040253"/>
            <a:ext cx="2769446" cy="4527965"/>
          </a:xfrm>
          <a:custGeom>
            <a:avLst/>
            <a:gdLst>
              <a:gd name="connsiteX0" fmla="*/ 0 w 3867993"/>
              <a:gd name="connsiteY0" fmla="*/ 0 h 8367894"/>
              <a:gd name="connsiteX1" fmla="*/ 3867993 w 3867993"/>
              <a:gd name="connsiteY1" fmla="*/ 0 h 8367894"/>
              <a:gd name="connsiteX2" fmla="*/ 3867993 w 3867993"/>
              <a:gd name="connsiteY2" fmla="*/ 8367894 h 8367894"/>
              <a:gd name="connsiteX3" fmla="*/ 0 w 3867993"/>
              <a:gd name="connsiteY3" fmla="*/ 8367894 h 8367894"/>
            </a:gdLst>
            <a:ahLst/>
            <a:cxnLst>
              <a:cxn ang="0">
                <a:pos x="connsiteX0" y="connsiteY0"/>
              </a:cxn>
              <a:cxn ang="0">
                <a:pos x="connsiteX1" y="connsiteY1"/>
              </a:cxn>
              <a:cxn ang="0">
                <a:pos x="connsiteX2" y="connsiteY2"/>
              </a:cxn>
              <a:cxn ang="0">
                <a:pos x="connsiteX3" y="connsiteY3"/>
              </a:cxn>
            </a:cxnLst>
            <a:rect l="l" t="t" r="r" b="b"/>
            <a:pathLst>
              <a:path w="3867993" h="8367894">
                <a:moveTo>
                  <a:pt x="0" y="0"/>
                </a:moveTo>
                <a:lnTo>
                  <a:pt x="3867993" y="0"/>
                </a:lnTo>
                <a:lnTo>
                  <a:pt x="3867993" y="8367894"/>
                </a:lnTo>
                <a:lnTo>
                  <a:pt x="0" y="8367894"/>
                </a:lnTo>
                <a:close/>
              </a:path>
            </a:pathLst>
          </a:custGeom>
          <a:pattFill prst="pct60">
            <a:fgClr>
              <a:srgbClr val="FFFFFF"/>
            </a:fgClr>
            <a:bgClr>
              <a:srgbClr val="E6E9EE"/>
            </a:bgClr>
          </a:pattFill>
        </p:spPr>
        <p:txBody>
          <a:bodyPr anchor="ctr"/>
          <a:lstStyle>
            <a:lvl1pPr>
              <a:defRPr lang="en-US" dirty="0"/>
            </a:lvl1pPr>
          </a:lstStyle>
          <a:p>
            <a:pPr lvl="0"/>
            <a:r>
              <a:rPr lang="en-US"/>
              <a:t>Drag and drop picture</a:t>
            </a:r>
          </a:p>
        </p:txBody>
      </p:sp>
      <p:sp>
        <p:nvSpPr>
          <p:cNvPr id="30" name="Picture Placeholder 29"/>
          <p:cNvSpPr>
            <a:spLocks noGrp="1"/>
          </p:cNvSpPr>
          <p:nvPr>
            <p:ph type="pic" sz="quarter" idx="11" hasCustomPrompt="1"/>
          </p:nvPr>
        </p:nvSpPr>
        <p:spPr>
          <a:xfrm>
            <a:off x="1138993" y="3040253"/>
            <a:ext cx="2769446" cy="4527965"/>
          </a:xfrm>
          <a:custGeom>
            <a:avLst/>
            <a:gdLst>
              <a:gd name="connsiteX0" fmla="*/ 0 w 3867993"/>
              <a:gd name="connsiteY0" fmla="*/ 0 h 8367894"/>
              <a:gd name="connsiteX1" fmla="*/ 3867993 w 3867993"/>
              <a:gd name="connsiteY1" fmla="*/ 0 h 8367894"/>
              <a:gd name="connsiteX2" fmla="*/ 3867993 w 3867993"/>
              <a:gd name="connsiteY2" fmla="*/ 8367894 h 8367894"/>
              <a:gd name="connsiteX3" fmla="*/ 0 w 3867993"/>
              <a:gd name="connsiteY3" fmla="*/ 8367894 h 8367894"/>
            </a:gdLst>
            <a:ahLst/>
            <a:cxnLst>
              <a:cxn ang="0">
                <a:pos x="connsiteX0" y="connsiteY0"/>
              </a:cxn>
              <a:cxn ang="0">
                <a:pos x="connsiteX1" y="connsiteY1"/>
              </a:cxn>
              <a:cxn ang="0">
                <a:pos x="connsiteX2" y="connsiteY2"/>
              </a:cxn>
              <a:cxn ang="0">
                <a:pos x="connsiteX3" y="connsiteY3"/>
              </a:cxn>
            </a:cxnLst>
            <a:rect l="l" t="t" r="r" b="b"/>
            <a:pathLst>
              <a:path w="3867993" h="8367894">
                <a:moveTo>
                  <a:pt x="0" y="0"/>
                </a:moveTo>
                <a:lnTo>
                  <a:pt x="3867993" y="0"/>
                </a:lnTo>
                <a:lnTo>
                  <a:pt x="3867993" y="8367894"/>
                </a:lnTo>
                <a:lnTo>
                  <a:pt x="0" y="8367894"/>
                </a:lnTo>
                <a:close/>
              </a:path>
            </a:pathLst>
          </a:custGeom>
          <a:pattFill prst="pct60">
            <a:fgClr>
              <a:srgbClr val="FFFFFF"/>
            </a:fgClr>
            <a:bgClr>
              <a:srgbClr val="E6E9EE"/>
            </a:bgClr>
          </a:pattFill>
        </p:spPr>
        <p:txBody>
          <a:bodyPr anchor="ctr"/>
          <a:lstStyle>
            <a:lvl1pPr>
              <a:defRPr lang="en-US" dirty="0"/>
            </a:lvl1pPr>
          </a:lstStyle>
          <a:p>
            <a:pPr lvl="0"/>
            <a:r>
              <a:rPr lang="en-US"/>
              <a:t>Drag and drop picture</a:t>
            </a:r>
          </a:p>
        </p:txBody>
      </p:sp>
      <p:sp>
        <p:nvSpPr>
          <p:cNvPr id="11" name="Picture Placeholder 10"/>
          <p:cNvSpPr>
            <a:spLocks noGrp="1"/>
          </p:cNvSpPr>
          <p:nvPr>
            <p:ph type="pic" sz="quarter" idx="10" hasCustomPrompt="1"/>
          </p:nvPr>
        </p:nvSpPr>
        <p:spPr>
          <a:xfrm>
            <a:off x="4567927" y="2820225"/>
            <a:ext cx="3056150" cy="4968023"/>
          </a:xfrm>
          <a:custGeom>
            <a:avLst/>
            <a:gdLst>
              <a:gd name="connsiteX0" fmla="*/ 0 w 3867993"/>
              <a:gd name="connsiteY0" fmla="*/ 0 h 8367894"/>
              <a:gd name="connsiteX1" fmla="*/ 3867993 w 3867993"/>
              <a:gd name="connsiteY1" fmla="*/ 0 h 8367894"/>
              <a:gd name="connsiteX2" fmla="*/ 3867993 w 3867993"/>
              <a:gd name="connsiteY2" fmla="*/ 8367894 h 8367894"/>
              <a:gd name="connsiteX3" fmla="*/ 0 w 3867993"/>
              <a:gd name="connsiteY3" fmla="*/ 8367894 h 8367894"/>
            </a:gdLst>
            <a:ahLst/>
            <a:cxnLst>
              <a:cxn ang="0">
                <a:pos x="connsiteX0" y="connsiteY0"/>
              </a:cxn>
              <a:cxn ang="0">
                <a:pos x="connsiteX1" y="connsiteY1"/>
              </a:cxn>
              <a:cxn ang="0">
                <a:pos x="connsiteX2" y="connsiteY2"/>
              </a:cxn>
              <a:cxn ang="0">
                <a:pos x="connsiteX3" y="connsiteY3"/>
              </a:cxn>
            </a:cxnLst>
            <a:rect l="l" t="t" r="r" b="b"/>
            <a:pathLst>
              <a:path w="3867993" h="8367894">
                <a:moveTo>
                  <a:pt x="0" y="0"/>
                </a:moveTo>
                <a:lnTo>
                  <a:pt x="3867993" y="0"/>
                </a:lnTo>
                <a:lnTo>
                  <a:pt x="3867993" y="8367894"/>
                </a:lnTo>
                <a:lnTo>
                  <a:pt x="0" y="8367894"/>
                </a:lnTo>
                <a:close/>
              </a:path>
            </a:pathLst>
          </a:custGeom>
          <a:pattFill prst="pct60">
            <a:fgClr>
              <a:srgbClr val="FFFFFF"/>
            </a:fgClr>
            <a:bgClr>
              <a:srgbClr val="E6E9EE"/>
            </a:bgClr>
          </a:pattFill>
        </p:spPr>
        <p:txBody>
          <a:bodyPr anchor="ctr"/>
          <a:lstStyle>
            <a:lvl1pPr>
              <a:defRPr lang="en-US" dirty="0"/>
            </a:lvl1pPr>
          </a:lstStyle>
          <a:p>
            <a:pPr lvl="0"/>
            <a:r>
              <a:rPr lang="en-US"/>
              <a:t>Drag and drop picture</a:t>
            </a:r>
          </a:p>
        </p:txBody>
      </p:sp>
    </p:spTree>
    <p:extLst>
      <p:ext uri="{BB962C8B-B14F-4D97-AF65-F5344CB8AC3E}">
        <p14:creationId xmlns:p14="http://schemas.microsoft.com/office/powerpoint/2010/main" val="2561256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80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1000" fill="hold"/>
                                        <p:tgtEl>
                                          <p:spTgt spid="11"/>
                                        </p:tgtEl>
                                        <p:attrNameLst>
                                          <p:attrName>ppt_x</p:attrName>
                                        </p:attrNameLst>
                                      </p:cBhvr>
                                      <p:tavLst>
                                        <p:tav tm="0">
                                          <p:val>
                                            <p:strVal val="#ppt_x"/>
                                          </p:val>
                                        </p:tav>
                                        <p:tav tm="100000">
                                          <p:val>
                                            <p:strVal val="#ppt_x"/>
                                          </p:val>
                                        </p:tav>
                                      </p:tavLst>
                                    </p:anim>
                                    <p:anim calcmode="lin" valueType="num">
                                      <p:cBhvr additive="base">
                                        <p:cTn id="8" dur="1000" fill="hold"/>
                                        <p:tgtEl>
                                          <p:spTgt spid="11"/>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900"/>
                                  </p:stCondLst>
                                  <p:childTnLst>
                                    <p:set>
                                      <p:cBhvr>
                                        <p:cTn id="10" dur="1" fill="hold">
                                          <p:stCondLst>
                                            <p:cond delay="0"/>
                                          </p:stCondLst>
                                        </p:cTn>
                                        <p:tgtEl>
                                          <p:spTgt spid="30"/>
                                        </p:tgtEl>
                                        <p:attrNameLst>
                                          <p:attrName>style.visibility</p:attrName>
                                        </p:attrNameLst>
                                      </p:cBhvr>
                                      <p:to>
                                        <p:strVal val="visible"/>
                                      </p:to>
                                    </p:set>
                                    <p:anim calcmode="lin" valueType="num">
                                      <p:cBhvr additive="base">
                                        <p:cTn id="11" dur="1000" fill="hold"/>
                                        <p:tgtEl>
                                          <p:spTgt spid="30"/>
                                        </p:tgtEl>
                                        <p:attrNameLst>
                                          <p:attrName>ppt_x</p:attrName>
                                        </p:attrNameLst>
                                      </p:cBhvr>
                                      <p:tavLst>
                                        <p:tav tm="0">
                                          <p:val>
                                            <p:strVal val="#ppt_x"/>
                                          </p:val>
                                        </p:tav>
                                        <p:tav tm="100000">
                                          <p:val>
                                            <p:strVal val="#ppt_x"/>
                                          </p:val>
                                        </p:tav>
                                      </p:tavLst>
                                    </p:anim>
                                    <p:anim calcmode="lin" valueType="num">
                                      <p:cBhvr additive="base">
                                        <p:cTn id="12" dur="1000" fill="hold"/>
                                        <p:tgtEl>
                                          <p:spTgt spid="30"/>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1000"/>
                                  </p:stCondLst>
                                  <p:childTnLst>
                                    <p:set>
                                      <p:cBhvr>
                                        <p:cTn id="14" dur="1" fill="hold">
                                          <p:stCondLst>
                                            <p:cond delay="0"/>
                                          </p:stCondLst>
                                        </p:cTn>
                                        <p:tgtEl>
                                          <p:spTgt spid="34"/>
                                        </p:tgtEl>
                                        <p:attrNameLst>
                                          <p:attrName>style.visibility</p:attrName>
                                        </p:attrNameLst>
                                      </p:cBhvr>
                                      <p:to>
                                        <p:strVal val="visible"/>
                                      </p:to>
                                    </p:set>
                                    <p:anim calcmode="lin" valueType="num">
                                      <p:cBhvr additive="base">
                                        <p:cTn id="15" dur="1000" fill="hold"/>
                                        <p:tgtEl>
                                          <p:spTgt spid="34"/>
                                        </p:tgtEl>
                                        <p:attrNameLst>
                                          <p:attrName>ppt_x</p:attrName>
                                        </p:attrNameLst>
                                      </p:cBhvr>
                                      <p:tavLst>
                                        <p:tav tm="0">
                                          <p:val>
                                            <p:strVal val="#ppt_x"/>
                                          </p:val>
                                        </p:tav>
                                        <p:tav tm="100000">
                                          <p:val>
                                            <p:strVal val="#ppt_x"/>
                                          </p:val>
                                        </p:tav>
                                      </p:tavLst>
                                    </p:anim>
                                    <p:anim calcmode="lin" valueType="num">
                                      <p:cBhvr additive="base">
                                        <p:cTn id="16" dur="1000" fill="hold"/>
                                        <p:tgtEl>
                                          <p:spTgt spid="3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0" grpId="0" animBg="1"/>
      <p:bldP spid="11" grpId="0" animBg="1"/>
    </p:bldLst>
  </p:timing>
</p:sldLayout>
</file>

<file path=ppt/slideLayouts/slideLayout161.xml><?xml version="1.0" encoding="utf-8"?>
<p:sldLayout xmlns:a="http://schemas.openxmlformats.org/drawingml/2006/main" xmlns:r="http://schemas.openxmlformats.org/officeDocument/2006/relationships" xmlns:p="http://schemas.openxmlformats.org/presentationml/2006/main" showMasterSp="0" userDrawn="1">
  <p:cSld name="72_Custom Layout">
    <p:spTree>
      <p:nvGrpSpPr>
        <p:cNvPr id="1" name=""/>
        <p:cNvGrpSpPr/>
        <p:nvPr/>
      </p:nvGrpSpPr>
      <p:grpSpPr>
        <a:xfrm>
          <a:off x="0" y="0"/>
          <a:ext cx="0" cy="0"/>
          <a:chOff x="0" y="0"/>
          <a:chExt cx="0" cy="0"/>
        </a:xfrm>
      </p:grpSpPr>
      <p:sp>
        <p:nvSpPr>
          <p:cNvPr id="44" name="Picture Placeholder 29"/>
          <p:cNvSpPr>
            <a:spLocks noGrp="1"/>
          </p:cNvSpPr>
          <p:nvPr>
            <p:ph type="pic" sz="quarter" idx="11" hasCustomPrompt="1"/>
          </p:nvPr>
        </p:nvSpPr>
        <p:spPr>
          <a:xfrm>
            <a:off x="5192148" y="1940118"/>
            <a:ext cx="1807703" cy="2955541"/>
          </a:xfrm>
          <a:custGeom>
            <a:avLst/>
            <a:gdLst>
              <a:gd name="connsiteX0" fmla="*/ 0 w 3867993"/>
              <a:gd name="connsiteY0" fmla="*/ 0 h 8367894"/>
              <a:gd name="connsiteX1" fmla="*/ 3867993 w 3867993"/>
              <a:gd name="connsiteY1" fmla="*/ 0 h 8367894"/>
              <a:gd name="connsiteX2" fmla="*/ 3867993 w 3867993"/>
              <a:gd name="connsiteY2" fmla="*/ 8367894 h 8367894"/>
              <a:gd name="connsiteX3" fmla="*/ 0 w 3867993"/>
              <a:gd name="connsiteY3" fmla="*/ 8367894 h 8367894"/>
            </a:gdLst>
            <a:ahLst/>
            <a:cxnLst>
              <a:cxn ang="0">
                <a:pos x="connsiteX0" y="connsiteY0"/>
              </a:cxn>
              <a:cxn ang="0">
                <a:pos x="connsiteX1" y="connsiteY1"/>
              </a:cxn>
              <a:cxn ang="0">
                <a:pos x="connsiteX2" y="connsiteY2"/>
              </a:cxn>
              <a:cxn ang="0">
                <a:pos x="connsiteX3" y="connsiteY3"/>
              </a:cxn>
            </a:cxnLst>
            <a:rect l="l" t="t" r="r" b="b"/>
            <a:pathLst>
              <a:path w="3867993" h="8367894">
                <a:moveTo>
                  <a:pt x="0" y="0"/>
                </a:moveTo>
                <a:lnTo>
                  <a:pt x="3867993" y="0"/>
                </a:lnTo>
                <a:lnTo>
                  <a:pt x="3867993" y="8367894"/>
                </a:lnTo>
                <a:lnTo>
                  <a:pt x="0" y="8367894"/>
                </a:lnTo>
                <a:close/>
              </a:path>
            </a:pathLst>
          </a:custGeom>
          <a:pattFill prst="pct60">
            <a:fgClr>
              <a:srgbClr val="FFFFFF"/>
            </a:fgClr>
            <a:bgClr>
              <a:srgbClr val="E6E9EE"/>
            </a:bgClr>
          </a:pattFill>
        </p:spPr>
        <p:txBody>
          <a:bodyPr anchor="ctr"/>
          <a:lstStyle>
            <a:lvl1pPr marL="0" indent="0" algn="ctr">
              <a:buNone/>
              <a:defRPr lang="en-US" sz="1650" dirty="0"/>
            </a:lvl1pPr>
          </a:lstStyle>
          <a:p>
            <a:pPr lvl="0"/>
            <a:r>
              <a:rPr lang="en-US"/>
              <a:t>Drag and drop picture</a:t>
            </a:r>
          </a:p>
        </p:txBody>
      </p:sp>
      <p:sp>
        <p:nvSpPr>
          <p:cNvPr id="54" name="Picture Placeholder 53"/>
          <p:cNvSpPr>
            <a:spLocks noGrp="1"/>
          </p:cNvSpPr>
          <p:nvPr userDrawn="1">
            <p:ph type="pic" sz="quarter" idx="12" hasCustomPrompt="1"/>
          </p:nvPr>
        </p:nvSpPr>
        <p:spPr>
          <a:xfrm>
            <a:off x="3280606" y="2672411"/>
            <a:ext cx="1145391" cy="1527149"/>
          </a:xfrm>
          <a:custGeom>
            <a:avLst/>
            <a:gdLst>
              <a:gd name="connsiteX0" fmla="*/ 0 w 2291080"/>
              <a:gd name="connsiteY0" fmla="*/ 0 h 4065270"/>
              <a:gd name="connsiteX1" fmla="*/ 2291080 w 2291080"/>
              <a:gd name="connsiteY1" fmla="*/ 0 h 4065270"/>
              <a:gd name="connsiteX2" fmla="*/ 2291080 w 2291080"/>
              <a:gd name="connsiteY2" fmla="*/ 4065270 h 4065270"/>
              <a:gd name="connsiteX3" fmla="*/ 0 w 2291080"/>
              <a:gd name="connsiteY3" fmla="*/ 4065270 h 4065270"/>
            </a:gdLst>
            <a:ahLst/>
            <a:cxnLst>
              <a:cxn ang="0">
                <a:pos x="connsiteX0" y="connsiteY0"/>
              </a:cxn>
              <a:cxn ang="0">
                <a:pos x="connsiteX1" y="connsiteY1"/>
              </a:cxn>
              <a:cxn ang="0">
                <a:pos x="connsiteX2" y="connsiteY2"/>
              </a:cxn>
              <a:cxn ang="0">
                <a:pos x="connsiteX3" y="connsiteY3"/>
              </a:cxn>
            </a:cxnLst>
            <a:rect l="l" t="t" r="r" b="b"/>
            <a:pathLst>
              <a:path w="2291080" h="4065270">
                <a:moveTo>
                  <a:pt x="0" y="0"/>
                </a:moveTo>
                <a:lnTo>
                  <a:pt x="2291080" y="0"/>
                </a:lnTo>
                <a:lnTo>
                  <a:pt x="2291080" y="4065270"/>
                </a:lnTo>
                <a:lnTo>
                  <a:pt x="0" y="4065270"/>
                </a:lnTo>
                <a:close/>
              </a:path>
            </a:pathLst>
          </a:custGeom>
          <a:pattFill prst="pct60">
            <a:fgClr>
              <a:srgbClr val="FFFFFF"/>
            </a:fgClr>
            <a:bgClr>
              <a:srgbClr val="E6E9EE"/>
            </a:bgClr>
          </a:pattFill>
        </p:spPr>
        <p:txBody>
          <a:bodyPr anchor="ctr"/>
          <a:lstStyle>
            <a:lvl1pPr marL="0" indent="0" algn="ctr">
              <a:buNone/>
              <a:defRPr lang="en-US" sz="1650" dirty="0"/>
            </a:lvl1pPr>
          </a:lstStyle>
          <a:p>
            <a:pPr lvl="0"/>
            <a:r>
              <a:rPr lang="en-US"/>
              <a:t>Drag and drop picture</a:t>
            </a:r>
          </a:p>
        </p:txBody>
      </p:sp>
      <p:sp>
        <p:nvSpPr>
          <p:cNvPr id="56" name="Picture Placeholder 55"/>
          <p:cNvSpPr>
            <a:spLocks noGrp="1"/>
          </p:cNvSpPr>
          <p:nvPr userDrawn="1">
            <p:ph type="pic" sz="quarter" idx="13" hasCustomPrompt="1"/>
          </p:nvPr>
        </p:nvSpPr>
        <p:spPr>
          <a:xfrm>
            <a:off x="7703346" y="2534007"/>
            <a:ext cx="1339199" cy="1793481"/>
          </a:xfrm>
          <a:custGeom>
            <a:avLst/>
            <a:gdLst>
              <a:gd name="connsiteX0" fmla="*/ 0 w 2678747"/>
              <a:gd name="connsiteY0" fmla="*/ 0 h 4774247"/>
              <a:gd name="connsiteX1" fmla="*/ 2678747 w 2678747"/>
              <a:gd name="connsiteY1" fmla="*/ 0 h 4774247"/>
              <a:gd name="connsiteX2" fmla="*/ 2678747 w 2678747"/>
              <a:gd name="connsiteY2" fmla="*/ 4774247 h 4774247"/>
              <a:gd name="connsiteX3" fmla="*/ 0 w 2678747"/>
              <a:gd name="connsiteY3" fmla="*/ 4774247 h 4774247"/>
            </a:gdLst>
            <a:ahLst/>
            <a:cxnLst>
              <a:cxn ang="0">
                <a:pos x="connsiteX0" y="connsiteY0"/>
              </a:cxn>
              <a:cxn ang="0">
                <a:pos x="connsiteX1" y="connsiteY1"/>
              </a:cxn>
              <a:cxn ang="0">
                <a:pos x="connsiteX2" y="connsiteY2"/>
              </a:cxn>
              <a:cxn ang="0">
                <a:pos x="connsiteX3" y="connsiteY3"/>
              </a:cxn>
            </a:cxnLst>
            <a:rect l="l" t="t" r="r" b="b"/>
            <a:pathLst>
              <a:path w="2678747" h="4774247">
                <a:moveTo>
                  <a:pt x="0" y="0"/>
                </a:moveTo>
                <a:lnTo>
                  <a:pt x="2678747" y="0"/>
                </a:lnTo>
                <a:lnTo>
                  <a:pt x="2678747" y="4774247"/>
                </a:lnTo>
                <a:lnTo>
                  <a:pt x="0" y="4774247"/>
                </a:lnTo>
                <a:close/>
              </a:path>
            </a:pathLst>
          </a:custGeom>
          <a:pattFill prst="pct60">
            <a:fgClr>
              <a:srgbClr val="FFFFFF"/>
            </a:fgClr>
            <a:bgClr>
              <a:srgbClr val="E6E9EE"/>
            </a:bgClr>
          </a:pattFill>
        </p:spPr>
        <p:txBody>
          <a:bodyPr anchor="ctr"/>
          <a:lstStyle>
            <a:lvl1pPr marL="0" indent="0" algn="ctr">
              <a:buNone/>
              <a:defRPr lang="en-US" sz="1650" dirty="0"/>
            </a:lvl1pPr>
          </a:lstStyle>
          <a:p>
            <a:pPr lvl="0"/>
            <a:r>
              <a:rPr lang="en-US"/>
              <a:t>Drag and drop picture</a:t>
            </a:r>
          </a:p>
        </p:txBody>
      </p:sp>
    </p:spTree>
    <p:extLst>
      <p:ext uri="{BB962C8B-B14F-4D97-AF65-F5344CB8AC3E}">
        <p14:creationId xmlns:p14="http://schemas.microsoft.com/office/powerpoint/2010/main" val="942777343"/>
      </p:ext>
    </p:extLst>
  </p:cSld>
  <p:clrMapOvr>
    <a:masterClrMapping/>
  </p:clrMapOvr>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14:presetBounceEnd="66667">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14:bounceEnd="66667">
                                          <p:cBhvr additive="base">
                                            <p:cTn id="7" dur="1500" fill="hold"/>
                                            <p:tgtEl>
                                              <p:spTgt spid="44"/>
                                            </p:tgtEl>
                                            <p:attrNameLst>
                                              <p:attrName>ppt_x</p:attrName>
                                            </p:attrNameLst>
                                          </p:cBhvr>
                                          <p:tavLst>
                                            <p:tav tm="0">
                                              <p:val>
                                                <p:strVal val="#ppt_x"/>
                                              </p:val>
                                            </p:tav>
                                            <p:tav tm="100000">
                                              <p:val>
                                                <p:strVal val="#ppt_x"/>
                                              </p:val>
                                            </p:tav>
                                          </p:tavLst>
                                        </p:anim>
                                        <p:anim calcmode="lin" valueType="num" p14:bounceEnd="66667">
                                          <p:cBhvr additive="base">
                                            <p:cTn id="8" dur="1500" fill="hold"/>
                                            <p:tgtEl>
                                              <p:spTgt spid="44"/>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14:presetBounceEnd="66667">
                                      <p:stCondLst>
                                        <p:cond delay="100"/>
                                      </p:stCondLst>
                                      <p:childTnLst>
                                        <p:set>
                                          <p:cBhvr>
                                            <p:cTn id="10" dur="1" fill="hold">
                                              <p:stCondLst>
                                                <p:cond delay="0"/>
                                              </p:stCondLst>
                                            </p:cTn>
                                            <p:tgtEl>
                                              <p:spTgt spid="54"/>
                                            </p:tgtEl>
                                            <p:attrNameLst>
                                              <p:attrName>style.visibility</p:attrName>
                                            </p:attrNameLst>
                                          </p:cBhvr>
                                          <p:to>
                                            <p:strVal val="visible"/>
                                          </p:to>
                                        </p:set>
                                        <p:anim calcmode="lin" valueType="num" p14:bounceEnd="66667">
                                          <p:cBhvr additive="base">
                                            <p:cTn id="11" dur="1500" fill="hold"/>
                                            <p:tgtEl>
                                              <p:spTgt spid="54"/>
                                            </p:tgtEl>
                                            <p:attrNameLst>
                                              <p:attrName>ppt_x</p:attrName>
                                            </p:attrNameLst>
                                          </p:cBhvr>
                                          <p:tavLst>
                                            <p:tav tm="0">
                                              <p:val>
                                                <p:strVal val="#ppt_x"/>
                                              </p:val>
                                            </p:tav>
                                            <p:tav tm="100000">
                                              <p:val>
                                                <p:strVal val="#ppt_x"/>
                                              </p:val>
                                            </p:tav>
                                          </p:tavLst>
                                        </p:anim>
                                        <p:anim calcmode="lin" valueType="num" p14:bounceEnd="66667">
                                          <p:cBhvr additive="base">
                                            <p:cTn id="12" dur="1500" fill="hold"/>
                                            <p:tgtEl>
                                              <p:spTgt spid="54"/>
                                            </p:tgtEl>
                                            <p:attrNameLst>
                                              <p:attrName>ppt_y</p:attrName>
                                            </p:attrNameLst>
                                          </p:cBhvr>
                                          <p:tavLst>
                                            <p:tav tm="0">
                                              <p:val>
                                                <p:strVal val="0-#ppt_h/2"/>
                                              </p:val>
                                            </p:tav>
                                            <p:tav tm="100000">
                                              <p:val>
                                                <p:strVal val="#ppt_y"/>
                                              </p:val>
                                            </p:tav>
                                          </p:tavLst>
                                        </p:anim>
                                      </p:childTnLst>
                                    </p:cTn>
                                  </p:par>
                                  <p:par>
                                    <p:cTn id="13" presetID="2" presetClass="entr" presetSubtype="1" fill="hold" grpId="0" nodeType="withEffect" p14:presetBounceEnd="66667">
                                      <p:stCondLst>
                                        <p:cond delay="200"/>
                                      </p:stCondLst>
                                      <p:childTnLst>
                                        <p:set>
                                          <p:cBhvr>
                                            <p:cTn id="14" dur="1" fill="hold">
                                              <p:stCondLst>
                                                <p:cond delay="0"/>
                                              </p:stCondLst>
                                            </p:cTn>
                                            <p:tgtEl>
                                              <p:spTgt spid="56"/>
                                            </p:tgtEl>
                                            <p:attrNameLst>
                                              <p:attrName>style.visibility</p:attrName>
                                            </p:attrNameLst>
                                          </p:cBhvr>
                                          <p:to>
                                            <p:strVal val="visible"/>
                                          </p:to>
                                        </p:set>
                                        <p:anim calcmode="lin" valueType="num" p14:bounceEnd="66667">
                                          <p:cBhvr additive="base">
                                            <p:cTn id="15" dur="1500" fill="hold"/>
                                            <p:tgtEl>
                                              <p:spTgt spid="56"/>
                                            </p:tgtEl>
                                            <p:attrNameLst>
                                              <p:attrName>ppt_x</p:attrName>
                                            </p:attrNameLst>
                                          </p:cBhvr>
                                          <p:tavLst>
                                            <p:tav tm="0">
                                              <p:val>
                                                <p:strVal val="#ppt_x"/>
                                              </p:val>
                                            </p:tav>
                                            <p:tav tm="100000">
                                              <p:val>
                                                <p:strVal val="#ppt_x"/>
                                              </p:val>
                                            </p:tav>
                                          </p:tavLst>
                                        </p:anim>
                                        <p:anim calcmode="lin" valueType="num" p14:bounceEnd="66667">
                                          <p:cBhvr additive="base">
                                            <p:cTn id="16" dur="1500" fill="hold"/>
                                            <p:tgtEl>
                                              <p:spTgt spid="5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54" grpId="0" animBg="1"/>
          <p:bldP spid="56" grpId="0" animBg="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cBhvr additive="base">
                                            <p:cTn id="7" dur="1500" fill="hold"/>
                                            <p:tgtEl>
                                              <p:spTgt spid="44"/>
                                            </p:tgtEl>
                                            <p:attrNameLst>
                                              <p:attrName>ppt_x</p:attrName>
                                            </p:attrNameLst>
                                          </p:cBhvr>
                                          <p:tavLst>
                                            <p:tav tm="0">
                                              <p:val>
                                                <p:strVal val="#ppt_x"/>
                                              </p:val>
                                            </p:tav>
                                            <p:tav tm="100000">
                                              <p:val>
                                                <p:strVal val="#ppt_x"/>
                                              </p:val>
                                            </p:tav>
                                          </p:tavLst>
                                        </p:anim>
                                        <p:anim calcmode="lin" valueType="num">
                                          <p:cBhvr additive="base">
                                            <p:cTn id="8" dur="1500" fill="hold"/>
                                            <p:tgtEl>
                                              <p:spTgt spid="44"/>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stCondLst>
                                        <p:cond delay="100"/>
                                      </p:stCondLst>
                                      <p:childTnLst>
                                        <p:set>
                                          <p:cBhvr>
                                            <p:cTn id="10" dur="1" fill="hold">
                                              <p:stCondLst>
                                                <p:cond delay="0"/>
                                              </p:stCondLst>
                                            </p:cTn>
                                            <p:tgtEl>
                                              <p:spTgt spid="54"/>
                                            </p:tgtEl>
                                            <p:attrNameLst>
                                              <p:attrName>style.visibility</p:attrName>
                                            </p:attrNameLst>
                                          </p:cBhvr>
                                          <p:to>
                                            <p:strVal val="visible"/>
                                          </p:to>
                                        </p:set>
                                        <p:anim calcmode="lin" valueType="num">
                                          <p:cBhvr additive="base">
                                            <p:cTn id="11" dur="1500" fill="hold"/>
                                            <p:tgtEl>
                                              <p:spTgt spid="54"/>
                                            </p:tgtEl>
                                            <p:attrNameLst>
                                              <p:attrName>ppt_x</p:attrName>
                                            </p:attrNameLst>
                                          </p:cBhvr>
                                          <p:tavLst>
                                            <p:tav tm="0">
                                              <p:val>
                                                <p:strVal val="#ppt_x"/>
                                              </p:val>
                                            </p:tav>
                                            <p:tav tm="100000">
                                              <p:val>
                                                <p:strVal val="#ppt_x"/>
                                              </p:val>
                                            </p:tav>
                                          </p:tavLst>
                                        </p:anim>
                                        <p:anim calcmode="lin" valueType="num">
                                          <p:cBhvr additive="base">
                                            <p:cTn id="12" dur="1500" fill="hold"/>
                                            <p:tgtEl>
                                              <p:spTgt spid="54"/>
                                            </p:tgtEl>
                                            <p:attrNameLst>
                                              <p:attrName>ppt_y</p:attrName>
                                            </p:attrNameLst>
                                          </p:cBhvr>
                                          <p:tavLst>
                                            <p:tav tm="0">
                                              <p:val>
                                                <p:strVal val="0-#ppt_h/2"/>
                                              </p:val>
                                            </p:tav>
                                            <p:tav tm="100000">
                                              <p:val>
                                                <p:strVal val="#ppt_y"/>
                                              </p:val>
                                            </p:tav>
                                          </p:tavLst>
                                        </p:anim>
                                      </p:childTnLst>
                                    </p:cTn>
                                  </p:par>
                                  <p:par>
                                    <p:cTn id="13" presetID="2" presetClass="entr" presetSubtype="1" fill="hold" grpId="0" nodeType="withEffect">
                                      <p:stCondLst>
                                        <p:cond delay="200"/>
                                      </p:stCondLst>
                                      <p:childTnLst>
                                        <p:set>
                                          <p:cBhvr>
                                            <p:cTn id="14" dur="1" fill="hold">
                                              <p:stCondLst>
                                                <p:cond delay="0"/>
                                              </p:stCondLst>
                                            </p:cTn>
                                            <p:tgtEl>
                                              <p:spTgt spid="56"/>
                                            </p:tgtEl>
                                            <p:attrNameLst>
                                              <p:attrName>style.visibility</p:attrName>
                                            </p:attrNameLst>
                                          </p:cBhvr>
                                          <p:to>
                                            <p:strVal val="visible"/>
                                          </p:to>
                                        </p:set>
                                        <p:anim calcmode="lin" valueType="num">
                                          <p:cBhvr additive="base">
                                            <p:cTn id="15" dur="1500" fill="hold"/>
                                            <p:tgtEl>
                                              <p:spTgt spid="56"/>
                                            </p:tgtEl>
                                            <p:attrNameLst>
                                              <p:attrName>ppt_x</p:attrName>
                                            </p:attrNameLst>
                                          </p:cBhvr>
                                          <p:tavLst>
                                            <p:tav tm="0">
                                              <p:val>
                                                <p:strVal val="#ppt_x"/>
                                              </p:val>
                                            </p:tav>
                                            <p:tav tm="100000">
                                              <p:val>
                                                <p:strVal val="#ppt_x"/>
                                              </p:val>
                                            </p:tav>
                                          </p:tavLst>
                                        </p:anim>
                                        <p:anim calcmode="lin" valueType="num">
                                          <p:cBhvr additive="base">
                                            <p:cTn id="16" dur="1500" fill="hold"/>
                                            <p:tgtEl>
                                              <p:spTgt spid="5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54" grpId="0" animBg="1"/>
          <p:bldP spid="56" grpId="0" animBg="1"/>
        </p:bldLst>
      </p:timing>
    </mc:Fallback>
  </mc:AlternateContent>
</p:sldLayout>
</file>

<file path=ppt/slideLayouts/slideLayout162.xml><?xml version="1.0" encoding="utf-8"?>
<p:sldLayout xmlns:a="http://schemas.openxmlformats.org/drawingml/2006/main" xmlns:r="http://schemas.openxmlformats.org/officeDocument/2006/relationships" xmlns:p="http://schemas.openxmlformats.org/presentationml/2006/main" showMasterSp="0" userDrawn="1">
  <p:cSld name="75_Custom Layout">
    <p:spTree>
      <p:nvGrpSpPr>
        <p:cNvPr id="1" name=""/>
        <p:cNvGrpSpPr/>
        <p:nvPr/>
      </p:nvGrpSpPr>
      <p:grpSpPr>
        <a:xfrm>
          <a:off x="0" y="0"/>
          <a:ext cx="0" cy="0"/>
          <a:chOff x="0" y="0"/>
          <a:chExt cx="0" cy="0"/>
        </a:xfrm>
      </p:grpSpPr>
      <p:sp>
        <p:nvSpPr>
          <p:cNvPr id="9" name="Picture Placeholder 10"/>
          <p:cNvSpPr>
            <a:spLocks noGrp="1"/>
          </p:cNvSpPr>
          <p:nvPr>
            <p:ph type="pic" sz="quarter" idx="10" hasCustomPrompt="1"/>
          </p:nvPr>
        </p:nvSpPr>
        <p:spPr>
          <a:xfrm>
            <a:off x="4361883" y="2485364"/>
            <a:ext cx="3483238" cy="1639849"/>
          </a:xfrm>
          <a:custGeom>
            <a:avLst/>
            <a:gdLst>
              <a:gd name="connsiteX0" fmla="*/ 0 w 3867993"/>
              <a:gd name="connsiteY0" fmla="*/ 0 h 8367894"/>
              <a:gd name="connsiteX1" fmla="*/ 3867993 w 3867993"/>
              <a:gd name="connsiteY1" fmla="*/ 0 h 8367894"/>
              <a:gd name="connsiteX2" fmla="*/ 3867993 w 3867993"/>
              <a:gd name="connsiteY2" fmla="*/ 8367894 h 8367894"/>
              <a:gd name="connsiteX3" fmla="*/ 0 w 3867993"/>
              <a:gd name="connsiteY3" fmla="*/ 8367894 h 8367894"/>
            </a:gdLst>
            <a:ahLst/>
            <a:cxnLst>
              <a:cxn ang="0">
                <a:pos x="connsiteX0" y="connsiteY0"/>
              </a:cxn>
              <a:cxn ang="0">
                <a:pos x="connsiteX1" y="connsiteY1"/>
              </a:cxn>
              <a:cxn ang="0">
                <a:pos x="connsiteX2" y="connsiteY2"/>
              </a:cxn>
              <a:cxn ang="0">
                <a:pos x="connsiteX3" y="connsiteY3"/>
              </a:cxn>
            </a:cxnLst>
            <a:rect l="l" t="t" r="r" b="b"/>
            <a:pathLst>
              <a:path w="3867993" h="8367894">
                <a:moveTo>
                  <a:pt x="0" y="0"/>
                </a:moveTo>
                <a:lnTo>
                  <a:pt x="3867993" y="0"/>
                </a:lnTo>
                <a:lnTo>
                  <a:pt x="3867993" y="8367894"/>
                </a:lnTo>
                <a:lnTo>
                  <a:pt x="0" y="8367894"/>
                </a:lnTo>
                <a:close/>
              </a:path>
            </a:pathLst>
          </a:custGeom>
          <a:pattFill prst="pct60">
            <a:fgClr>
              <a:srgbClr val="FFFFFF"/>
            </a:fgClr>
            <a:bgClr>
              <a:srgbClr val="E6E9EE"/>
            </a:bgClr>
          </a:pattFill>
        </p:spPr>
        <p:txBody>
          <a:bodyPr anchor="ctr"/>
          <a:lstStyle>
            <a:lvl1pPr marL="0" indent="0" algn="ctr">
              <a:buNone/>
              <a:defRPr lang="en-US" sz="1650" dirty="0"/>
            </a:lvl1pPr>
          </a:lstStyle>
          <a:p>
            <a:pPr lvl="0"/>
            <a:r>
              <a:rPr lang="en-US"/>
              <a:t>Drag and drop picture</a:t>
            </a:r>
          </a:p>
        </p:txBody>
      </p:sp>
    </p:spTree>
    <p:extLst>
      <p:ext uri="{BB962C8B-B14F-4D97-AF65-F5344CB8AC3E}">
        <p14:creationId xmlns:p14="http://schemas.microsoft.com/office/powerpoint/2010/main" val="1377078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800" fill="hold"/>
                                        <p:tgtEl>
                                          <p:spTgt spid="9"/>
                                        </p:tgtEl>
                                        <p:attrNameLst>
                                          <p:attrName>ppt_x</p:attrName>
                                        </p:attrNameLst>
                                      </p:cBhvr>
                                      <p:tavLst>
                                        <p:tav tm="0">
                                          <p:val>
                                            <p:strVal val="#ppt_x"/>
                                          </p:val>
                                        </p:tav>
                                        <p:tav tm="100000">
                                          <p:val>
                                            <p:strVal val="#ppt_x"/>
                                          </p:val>
                                        </p:tav>
                                      </p:tavLst>
                                    </p:anim>
                                    <p:anim calcmode="lin" valueType="num">
                                      <p:cBhvr additive="base">
                                        <p:cTn id="8" dur="18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userDrawn="1">
  <p:cSld name="74_Custom Layout">
    <p:spTree>
      <p:nvGrpSpPr>
        <p:cNvPr id="1" name=""/>
        <p:cNvGrpSpPr/>
        <p:nvPr/>
      </p:nvGrpSpPr>
      <p:grpSpPr>
        <a:xfrm>
          <a:off x="0" y="0"/>
          <a:ext cx="0" cy="0"/>
          <a:chOff x="0" y="0"/>
          <a:chExt cx="0" cy="0"/>
        </a:xfrm>
      </p:grpSpPr>
      <p:sp>
        <p:nvSpPr>
          <p:cNvPr id="9" name="Picture Placeholder 10"/>
          <p:cNvSpPr>
            <a:spLocks noGrp="1"/>
          </p:cNvSpPr>
          <p:nvPr>
            <p:ph type="pic" sz="quarter" idx="10" hasCustomPrompt="1"/>
          </p:nvPr>
        </p:nvSpPr>
        <p:spPr>
          <a:xfrm>
            <a:off x="1619040" y="2156665"/>
            <a:ext cx="3878368" cy="1639849"/>
          </a:xfrm>
          <a:custGeom>
            <a:avLst/>
            <a:gdLst>
              <a:gd name="connsiteX0" fmla="*/ 0 w 3867993"/>
              <a:gd name="connsiteY0" fmla="*/ 0 h 8367894"/>
              <a:gd name="connsiteX1" fmla="*/ 3867993 w 3867993"/>
              <a:gd name="connsiteY1" fmla="*/ 0 h 8367894"/>
              <a:gd name="connsiteX2" fmla="*/ 3867993 w 3867993"/>
              <a:gd name="connsiteY2" fmla="*/ 8367894 h 8367894"/>
              <a:gd name="connsiteX3" fmla="*/ 0 w 3867993"/>
              <a:gd name="connsiteY3" fmla="*/ 8367894 h 8367894"/>
            </a:gdLst>
            <a:ahLst/>
            <a:cxnLst>
              <a:cxn ang="0">
                <a:pos x="connsiteX0" y="connsiteY0"/>
              </a:cxn>
              <a:cxn ang="0">
                <a:pos x="connsiteX1" y="connsiteY1"/>
              </a:cxn>
              <a:cxn ang="0">
                <a:pos x="connsiteX2" y="connsiteY2"/>
              </a:cxn>
              <a:cxn ang="0">
                <a:pos x="connsiteX3" y="connsiteY3"/>
              </a:cxn>
            </a:cxnLst>
            <a:rect l="l" t="t" r="r" b="b"/>
            <a:pathLst>
              <a:path w="3867993" h="8367894">
                <a:moveTo>
                  <a:pt x="0" y="0"/>
                </a:moveTo>
                <a:lnTo>
                  <a:pt x="3867993" y="0"/>
                </a:lnTo>
                <a:lnTo>
                  <a:pt x="3867993" y="8367894"/>
                </a:lnTo>
                <a:lnTo>
                  <a:pt x="0" y="8367894"/>
                </a:lnTo>
                <a:close/>
              </a:path>
            </a:pathLst>
          </a:custGeom>
          <a:pattFill prst="pct60">
            <a:fgClr>
              <a:srgbClr val="FFFFFF"/>
            </a:fgClr>
            <a:bgClr>
              <a:srgbClr val="E6E9EE"/>
            </a:bgClr>
          </a:pattFill>
        </p:spPr>
        <p:txBody>
          <a:bodyPr anchor="ctr"/>
          <a:lstStyle>
            <a:lvl1pPr>
              <a:defRPr lang="en-US" dirty="0"/>
            </a:lvl1pPr>
          </a:lstStyle>
          <a:p>
            <a:pPr lvl="0"/>
            <a:r>
              <a:rPr lang="en-US"/>
              <a:t>Drag and drop picture</a:t>
            </a:r>
          </a:p>
        </p:txBody>
      </p:sp>
    </p:spTree>
    <p:extLst>
      <p:ext uri="{BB962C8B-B14F-4D97-AF65-F5344CB8AC3E}">
        <p14:creationId xmlns:p14="http://schemas.microsoft.com/office/powerpoint/2010/main" val="1525664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100" fill="hold"/>
                                        <p:tgtEl>
                                          <p:spTgt spid="9"/>
                                        </p:tgtEl>
                                        <p:attrNameLst>
                                          <p:attrName>ppt_x</p:attrName>
                                        </p:attrNameLst>
                                      </p:cBhvr>
                                      <p:tavLst>
                                        <p:tav tm="0">
                                          <p:val>
                                            <p:strVal val="0-#ppt_w/2"/>
                                          </p:val>
                                        </p:tav>
                                        <p:tav tm="100000">
                                          <p:val>
                                            <p:strVal val="#ppt_x"/>
                                          </p:val>
                                        </p:tav>
                                      </p:tavLst>
                                    </p:anim>
                                    <p:anim calcmode="lin" valueType="num">
                                      <p:cBhvr additive="base">
                                        <p:cTn id="8" dur="11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Layout>
</file>

<file path=ppt/slideLayouts/slideLayout164.xml><?xml version="1.0" encoding="utf-8"?>
<p:sldLayout xmlns:a="http://schemas.openxmlformats.org/drawingml/2006/main" xmlns:r="http://schemas.openxmlformats.org/officeDocument/2006/relationships" xmlns:p="http://schemas.openxmlformats.org/presentationml/2006/main" showMasterSp="0" userDrawn="1">
  <p:cSld name="77_Custom Layout">
    <p:spTree>
      <p:nvGrpSpPr>
        <p:cNvPr id="1" name=""/>
        <p:cNvGrpSpPr/>
        <p:nvPr/>
      </p:nvGrpSpPr>
      <p:grpSpPr>
        <a:xfrm>
          <a:off x="0" y="0"/>
          <a:ext cx="0" cy="0"/>
          <a:chOff x="0" y="0"/>
          <a:chExt cx="0" cy="0"/>
        </a:xfrm>
      </p:grpSpPr>
      <p:sp>
        <p:nvSpPr>
          <p:cNvPr id="41" name="Picture Placeholder 15"/>
          <p:cNvSpPr>
            <a:spLocks noGrp="1"/>
          </p:cNvSpPr>
          <p:nvPr>
            <p:ph type="pic" sz="quarter" idx="10" hasCustomPrompt="1"/>
          </p:nvPr>
        </p:nvSpPr>
        <p:spPr>
          <a:xfrm>
            <a:off x="4960944" y="4000602"/>
            <a:ext cx="2820557" cy="2690301"/>
          </a:xfrm>
          <a:prstGeom prst="rect">
            <a:avLst/>
          </a:prstGeom>
          <a:pattFill prst="lgGrid">
            <a:fgClr>
              <a:schemeClr val="bg1"/>
            </a:fgClr>
            <a:bgClr>
              <a:schemeClr val="tx2">
                <a:lumMod val="10000"/>
                <a:lumOff val="90000"/>
              </a:schemeClr>
            </a:bgClr>
          </a:pattFill>
          <a:ln>
            <a:noFill/>
          </a:ln>
          <a:effectLst>
            <a:outerShdw blurRad="546100" dist="495300" dir="8100000" sx="94000" sy="94000" algn="ctr" rotWithShape="0">
              <a:srgbClr val="000000">
                <a:alpha val="40000"/>
              </a:srgbClr>
            </a:outerShdw>
          </a:effectLst>
          <a:scene3d>
            <a:camera prst="isometricTopUp"/>
            <a:lightRig rig="threePt" dir="t"/>
          </a:scene3d>
          <a:sp3d extrusionH="76200"/>
        </p:spPr>
        <p:txBody>
          <a:bodyPr anchor="ctr"/>
          <a:lstStyle>
            <a:lvl1pPr marL="0" indent="0" algn="ctr">
              <a:buNone/>
              <a:defRPr baseline="0"/>
            </a:lvl1pPr>
          </a:lstStyle>
          <a:p>
            <a:r>
              <a:rPr lang="en-US"/>
              <a:t>Drag and drop picture</a:t>
            </a:r>
          </a:p>
        </p:txBody>
      </p:sp>
      <p:sp>
        <p:nvSpPr>
          <p:cNvPr id="42" name="Picture Placeholder 15"/>
          <p:cNvSpPr>
            <a:spLocks noGrp="1"/>
          </p:cNvSpPr>
          <p:nvPr>
            <p:ph type="pic" sz="quarter" idx="11" hasCustomPrompt="1"/>
          </p:nvPr>
        </p:nvSpPr>
        <p:spPr>
          <a:xfrm>
            <a:off x="2322612" y="2841596"/>
            <a:ext cx="2820557" cy="2690301"/>
          </a:xfrm>
          <a:prstGeom prst="rect">
            <a:avLst/>
          </a:prstGeom>
          <a:pattFill prst="lgGrid">
            <a:fgClr>
              <a:schemeClr val="bg1"/>
            </a:fgClr>
            <a:bgClr>
              <a:schemeClr val="tx2">
                <a:lumMod val="10000"/>
                <a:lumOff val="90000"/>
              </a:schemeClr>
            </a:bgClr>
          </a:pattFill>
          <a:ln>
            <a:noFill/>
          </a:ln>
          <a:effectLst>
            <a:outerShdw blurRad="546100" dist="495300" dir="8100000" sx="94000" sy="94000" algn="ctr" rotWithShape="0">
              <a:srgbClr val="000000">
                <a:alpha val="40000"/>
              </a:srgbClr>
            </a:outerShdw>
          </a:effectLst>
          <a:scene3d>
            <a:camera prst="isometricTopUp"/>
            <a:lightRig rig="threePt" dir="t"/>
          </a:scene3d>
          <a:sp3d extrusionH="76200"/>
        </p:spPr>
        <p:txBody>
          <a:bodyPr anchor="ctr"/>
          <a:lstStyle>
            <a:lvl1pPr marL="0" indent="0" algn="ctr">
              <a:buNone/>
              <a:defRPr baseline="0"/>
            </a:lvl1pPr>
          </a:lstStyle>
          <a:p>
            <a:r>
              <a:rPr lang="en-US"/>
              <a:t>Drag and drop picture</a:t>
            </a:r>
          </a:p>
        </p:txBody>
      </p:sp>
      <p:sp>
        <p:nvSpPr>
          <p:cNvPr id="43" name="Picture Placeholder 15"/>
          <p:cNvSpPr>
            <a:spLocks noGrp="1"/>
          </p:cNvSpPr>
          <p:nvPr>
            <p:ph type="pic" sz="quarter" idx="12" hasCustomPrompt="1"/>
          </p:nvPr>
        </p:nvSpPr>
        <p:spPr>
          <a:xfrm>
            <a:off x="-315720" y="1682591"/>
            <a:ext cx="2820557" cy="2690301"/>
          </a:xfrm>
          <a:prstGeom prst="rect">
            <a:avLst/>
          </a:prstGeom>
          <a:pattFill prst="lgGrid">
            <a:fgClr>
              <a:schemeClr val="bg1"/>
            </a:fgClr>
            <a:bgClr>
              <a:schemeClr val="tx2">
                <a:lumMod val="10000"/>
                <a:lumOff val="90000"/>
              </a:schemeClr>
            </a:bgClr>
          </a:pattFill>
          <a:ln>
            <a:noFill/>
          </a:ln>
          <a:effectLst>
            <a:outerShdw blurRad="546100" dist="495300" dir="8100000" sx="94000" sy="94000" algn="ctr" rotWithShape="0">
              <a:srgbClr val="000000">
                <a:alpha val="40000"/>
              </a:srgbClr>
            </a:outerShdw>
          </a:effectLst>
          <a:scene3d>
            <a:camera prst="isometricTopUp"/>
            <a:lightRig rig="threePt" dir="t"/>
          </a:scene3d>
          <a:sp3d extrusionH="76200"/>
        </p:spPr>
        <p:txBody>
          <a:bodyPr anchor="ctr"/>
          <a:lstStyle>
            <a:lvl1pPr marL="0" indent="0" algn="ctr">
              <a:buNone/>
              <a:defRPr baseline="0"/>
            </a:lvl1pPr>
          </a:lstStyle>
          <a:p>
            <a:r>
              <a:rPr lang="en-US"/>
              <a:t>Drag and drop picture</a:t>
            </a:r>
          </a:p>
        </p:txBody>
      </p:sp>
      <p:sp>
        <p:nvSpPr>
          <p:cNvPr id="17" name="Picture Placeholder 15"/>
          <p:cNvSpPr>
            <a:spLocks noGrp="1"/>
          </p:cNvSpPr>
          <p:nvPr>
            <p:ph type="pic" sz="quarter" idx="14" hasCustomPrompt="1"/>
          </p:nvPr>
        </p:nvSpPr>
        <p:spPr>
          <a:xfrm>
            <a:off x="-589057" y="3429000"/>
            <a:ext cx="2820557" cy="2690301"/>
          </a:xfrm>
          <a:prstGeom prst="rect">
            <a:avLst/>
          </a:prstGeom>
          <a:pattFill prst="lgGrid">
            <a:fgClr>
              <a:schemeClr val="bg1"/>
            </a:fgClr>
            <a:bgClr>
              <a:schemeClr val="tx2">
                <a:lumMod val="10000"/>
                <a:lumOff val="90000"/>
              </a:schemeClr>
            </a:bgClr>
          </a:pattFill>
          <a:ln>
            <a:noFill/>
          </a:ln>
          <a:effectLst>
            <a:outerShdw blurRad="546100" dist="495300" dir="8100000" sx="94000" sy="94000" algn="ctr" rotWithShape="0">
              <a:srgbClr val="000000">
                <a:alpha val="40000"/>
              </a:srgbClr>
            </a:outerShdw>
          </a:effectLst>
          <a:scene3d>
            <a:camera prst="isometricTopUp"/>
            <a:lightRig rig="threePt" dir="t"/>
          </a:scene3d>
          <a:sp3d extrusionH="76200"/>
        </p:spPr>
        <p:txBody>
          <a:bodyPr anchor="ctr"/>
          <a:lstStyle>
            <a:lvl1pPr marL="0" indent="0" algn="ctr">
              <a:buNone/>
              <a:defRPr baseline="0"/>
            </a:lvl1pPr>
          </a:lstStyle>
          <a:p>
            <a:r>
              <a:rPr lang="en-US"/>
              <a:t>Drag and drop picture</a:t>
            </a:r>
          </a:p>
        </p:txBody>
      </p:sp>
      <p:sp>
        <p:nvSpPr>
          <p:cNvPr id="44" name="Picture Placeholder 15"/>
          <p:cNvSpPr>
            <a:spLocks noGrp="1"/>
          </p:cNvSpPr>
          <p:nvPr>
            <p:ph type="pic" sz="quarter" idx="13" hasCustomPrompt="1"/>
          </p:nvPr>
        </p:nvSpPr>
        <p:spPr>
          <a:xfrm>
            <a:off x="2078768" y="4588005"/>
            <a:ext cx="2820557" cy="2690301"/>
          </a:xfrm>
          <a:prstGeom prst="rect">
            <a:avLst/>
          </a:prstGeom>
          <a:pattFill prst="lgGrid">
            <a:fgClr>
              <a:schemeClr val="bg1"/>
            </a:fgClr>
            <a:bgClr>
              <a:schemeClr val="tx2">
                <a:lumMod val="10000"/>
                <a:lumOff val="90000"/>
              </a:schemeClr>
            </a:bgClr>
          </a:pattFill>
          <a:ln>
            <a:noFill/>
          </a:ln>
          <a:effectLst>
            <a:outerShdw blurRad="546100" dist="495300" dir="8100000" sx="94000" sy="94000" algn="ctr" rotWithShape="0">
              <a:srgbClr val="000000">
                <a:alpha val="40000"/>
              </a:srgbClr>
            </a:outerShdw>
          </a:effectLst>
          <a:scene3d>
            <a:camera prst="isometricTopUp"/>
            <a:lightRig rig="threePt" dir="t"/>
          </a:scene3d>
          <a:sp3d extrusionH="76200"/>
        </p:spPr>
        <p:txBody>
          <a:bodyPr anchor="ctr"/>
          <a:lstStyle>
            <a:lvl1pPr marL="0" indent="0" algn="ctr">
              <a:buNone/>
              <a:defRPr baseline="0"/>
            </a:lvl1pPr>
          </a:lstStyle>
          <a:p>
            <a:r>
              <a:rPr lang="en-US"/>
              <a:t>Drag and drop picture</a:t>
            </a:r>
          </a:p>
        </p:txBody>
      </p:sp>
    </p:spTree>
    <p:extLst>
      <p:ext uri="{BB962C8B-B14F-4D97-AF65-F5344CB8AC3E}">
        <p14:creationId xmlns:p14="http://schemas.microsoft.com/office/powerpoint/2010/main" val="1370600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43"/>
                                        </p:tgtEl>
                                        <p:attrNameLst>
                                          <p:attrName>style.visibility</p:attrName>
                                        </p:attrNameLst>
                                      </p:cBhvr>
                                      <p:to>
                                        <p:strVal val="visible"/>
                                      </p:to>
                                    </p:set>
                                    <p:anim calcmode="lin" valueType="num">
                                      <p:cBhvr additive="base">
                                        <p:cTn id="7" dur="1000" fill="hold"/>
                                        <p:tgtEl>
                                          <p:spTgt spid="43"/>
                                        </p:tgtEl>
                                        <p:attrNameLst>
                                          <p:attrName>ppt_x</p:attrName>
                                        </p:attrNameLst>
                                      </p:cBhvr>
                                      <p:tavLst>
                                        <p:tav tm="0">
                                          <p:val>
                                            <p:strVal val="#ppt_x"/>
                                          </p:val>
                                        </p:tav>
                                        <p:tav tm="100000">
                                          <p:val>
                                            <p:strVal val="#ppt_x"/>
                                          </p:val>
                                        </p:tav>
                                      </p:tavLst>
                                    </p:anim>
                                    <p:anim calcmode="lin" valueType="num">
                                      <p:cBhvr additive="base">
                                        <p:cTn id="8" dur="1000" fill="hold"/>
                                        <p:tgtEl>
                                          <p:spTgt spid="43"/>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100"/>
                                  </p:stCondLst>
                                  <p:childTnLst>
                                    <p:set>
                                      <p:cBhvr>
                                        <p:cTn id="10" dur="1" fill="hold">
                                          <p:stCondLst>
                                            <p:cond delay="0"/>
                                          </p:stCondLst>
                                        </p:cTn>
                                        <p:tgtEl>
                                          <p:spTgt spid="42"/>
                                        </p:tgtEl>
                                        <p:attrNameLst>
                                          <p:attrName>style.visibility</p:attrName>
                                        </p:attrNameLst>
                                      </p:cBhvr>
                                      <p:to>
                                        <p:strVal val="visible"/>
                                      </p:to>
                                    </p:set>
                                    <p:anim calcmode="lin" valueType="num">
                                      <p:cBhvr additive="base">
                                        <p:cTn id="11" dur="1000" fill="hold"/>
                                        <p:tgtEl>
                                          <p:spTgt spid="42"/>
                                        </p:tgtEl>
                                        <p:attrNameLst>
                                          <p:attrName>ppt_x</p:attrName>
                                        </p:attrNameLst>
                                      </p:cBhvr>
                                      <p:tavLst>
                                        <p:tav tm="0">
                                          <p:val>
                                            <p:strVal val="#ppt_x"/>
                                          </p:val>
                                        </p:tav>
                                        <p:tav tm="100000">
                                          <p:val>
                                            <p:strVal val="#ppt_x"/>
                                          </p:val>
                                        </p:tav>
                                      </p:tavLst>
                                    </p:anim>
                                    <p:anim calcmode="lin" valueType="num">
                                      <p:cBhvr additive="base">
                                        <p:cTn id="12" dur="1000" fill="hold"/>
                                        <p:tgtEl>
                                          <p:spTgt spid="42"/>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200"/>
                                  </p:stCondLst>
                                  <p:childTnLst>
                                    <p:set>
                                      <p:cBhvr>
                                        <p:cTn id="14" dur="1" fill="hold">
                                          <p:stCondLst>
                                            <p:cond delay="0"/>
                                          </p:stCondLst>
                                        </p:cTn>
                                        <p:tgtEl>
                                          <p:spTgt spid="41"/>
                                        </p:tgtEl>
                                        <p:attrNameLst>
                                          <p:attrName>style.visibility</p:attrName>
                                        </p:attrNameLst>
                                      </p:cBhvr>
                                      <p:to>
                                        <p:strVal val="visible"/>
                                      </p:to>
                                    </p:set>
                                    <p:anim calcmode="lin" valueType="num">
                                      <p:cBhvr additive="base">
                                        <p:cTn id="15" dur="1000" fill="hold"/>
                                        <p:tgtEl>
                                          <p:spTgt spid="41"/>
                                        </p:tgtEl>
                                        <p:attrNameLst>
                                          <p:attrName>ppt_x</p:attrName>
                                        </p:attrNameLst>
                                      </p:cBhvr>
                                      <p:tavLst>
                                        <p:tav tm="0">
                                          <p:val>
                                            <p:strVal val="#ppt_x"/>
                                          </p:val>
                                        </p:tav>
                                        <p:tav tm="100000">
                                          <p:val>
                                            <p:strVal val="#ppt_x"/>
                                          </p:val>
                                        </p:tav>
                                      </p:tavLst>
                                    </p:anim>
                                    <p:anim calcmode="lin" valueType="num">
                                      <p:cBhvr additive="base">
                                        <p:cTn id="16" dur="1000" fill="hold"/>
                                        <p:tgtEl>
                                          <p:spTgt spid="41"/>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300"/>
                                  </p:stCondLst>
                                  <p:childTnLst>
                                    <p:set>
                                      <p:cBhvr>
                                        <p:cTn id="18" dur="1" fill="hold">
                                          <p:stCondLst>
                                            <p:cond delay="0"/>
                                          </p:stCondLst>
                                        </p:cTn>
                                        <p:tgtEl>
                                          <p:spTgt spid="17"/>
                                        </p:tgtEl>
                                        <p:attrNameLst>
                                          <p:attrName>style.visibility</p:attrName>
                                        </p:attrNameLst>
                                      </p:cBhvr>
                                      <p:to>
                                        <p:strVal val="visible"/>
                                      </p:to>
                                    </p:set>
                                    <p:anim calcmode="lin" valueType="num">
                                      <p:cBhvr additive="base">
                                        <p:cTn id="19" dur="1000" fill="hold"/>
                                        <p:tgtEl>
                                          <p:spTgt spid="17"/>
                                        </p:tgtEl>
                                        <p:attrNameLst>
                                          <p:attrName>ppt_x</p:attrName>
                                        </p:attrNameLst>
                                      </p:cBhvr>
                                      <p:tavLst>
                                        <p:tav tm="0">
                                          <p:val>
                                            <p:strVal val="#ppt_x"/>
                                          </p:val>
                                        </p:tav>
                                        <p:tav tm="100000">
                                          <p:val>
                                            <p:strVal val="#ppt_x"/>
                                          </p:val>
                                        </p:tav>
                                      </p:tavLst>
                                    </p:anim>
                                    <p:anim calcmode="lin" valueType="num">
                                      <p:cBhvr additive="base">
                                        <p:cTn id="20" dur="1000" fill="hold"/>
                                        <p:tgtEl>
                                          <p:spTgt spid="17"/>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400"/>
                                  </p:stCondLst>
                                  <p:childTnLst>
                                    <p:set>
                                      <p:cBhvr>
                                        <p:cTn id="22" dur="1" fill="hold">
                                          <p:stCondLst>
                                            <p:cond delay="0"/>
                                          </p:stCondLst>
                                        </p:cTn>
                                        <p:tgtEl>
                                          <p:spTgt spid="44"/>
                                        </p:tgtEl>
                                        <p:attrNameLst>
                                          <p:attrName>style.visibility</p:attrName>
                                        </p:attrNameLst>
                                      </p:cBhvr>
                                      <p:to>
                                        <p:strVal val="visible"/>
                                      </p:to>
                                    </p:set>
                                    <p:anim calcmode="lin" valueType="num">
                                      <p:cBhvr additive="base">
                                        <p:cTn id="23" dur="1000" fill="hold"/>
                                        <p:tgtEl>
                                          <p:spTgt spid="44"/>
                                        </p:tgtEl>
                                        <p:attrNameLst>
                                          <p:attrName>ppt_x</p:attrName>
                                        </p:attrNameLst>
                                      </p:cBhvr>
                                      <p:tavLst>
                                        <p:tav tm="0">
                                          <p:val>
                                            <p:strVal val="#ppt_x"/>
                                          </p:val>
                                        </p:tav>
                                        <p:tav tm="100000">
                                          <p:val>
                                            <p:strVal val="#ppt_x"/>
                                          </p:val>
                                        </p:tav>
                                      </p:tavLst>
                                    </p:anim>
                                    <p:anim calcmode="lin" valueType="num">
                                      <p:cBhvr additive="base">
                                        <p:cTn id="24" dur="1000" fill="hold"/>
                                        <p:tgtEl>
                                          <p:spTgt spid="4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2" grpId="0" animBg="1"/>
      <p:bldP spid="43" grpId="0" animBg="1"/>
      <p:bldP spid="17" grpId="0" animBg="1"/>
      <p:bldP spid="44" grpId="0" animBg="1"/>
    </p:bldLst>
  </p:timing>
</p:sldLayout>
</file>

<file path=ppt/slideLayouts/slideLayout165.xml><?xml version="1.0" encoding="utf-8"?>
<p:sldLayout xmlns:a="http://schemas.openxmlformats.org/drawingml/2006/main" xmlns:r="http://schemas.openxmlformats.org/officeDocument/2006/relationships" xmlns:p="http://schemas.openxmlformats.org/presentationml/2006/main" showMasterSp="0" userDrawn="1">
  <p:cSld name="76_Custom Layout">
    <p:spTree>
      <p:nvGrpSpPr>
        <p:cNvPr id="1" name=""/>
        <p:cNvGrpSpPr/>
        <p:nvPr/>
      </p:nvGrpSpPr>
      <p:grpSpPr>
        <a:xfrm>
          <a:off x="0" y="0"/>
          <a:ext cx="0" cy="0"/>
          <a:chOff x="0" y="0"/>
          <a:chExt cx="0" cy="0"/>
        </a:xfrm>
      </p:grpSpPr>
      <p:sp>
        <p:nvSpPr>
          <p:cNvPr id="41" name="Picture Placeholder 15"/>
          <p:cNvSpPr>
            <a:spLocks noGrp="1"/>
          </p:cNvSpPr>
          <p:nvPr>
            <p:ph type="pic" sz="quarter" idx="10" hasCustomPrompt="1"/>
          </p:nvPr>
        </p:nvSpPr>
        <p:spPr>
          <a:xfrm>
            <a:off x="7228910" y="2757694"/>
            <a:ext cx="2820557" cy="2690301"/>
          </a:xfrm>
          <a:prstGeom prst="rect">
            <a:avLst/>
          </a:prstGeom>
          <a:pattFill prst="lgGrid">
            <a:fgClr>
              <a:schemeClr val="bg1"/>
            </a:fgClr>
            <a:bgClr>
              <a:schemeClr val="tx2">
                <a:lumMod val="10000"/>
                <a:lumOff val="90000"/>
              </a:schemeClr>
            </a:bgClr>
          </a:pattFill>
          <a:ln>
            <a:noFill/>
          </a:ln>
          <a:effectLst>
            <a:outerShdw blurRad="546100" dist="495300" dir="8100000" sx="94000" sy="94000" algn="ctr" rotWithShape="0">
              <a:srgbClr val="000000">
                <a:alpha val="40000"/>
              </a:srgbClr>
            </a:outerShdw>
          </a:effectLst>
          <a:scene3d>
            <a:camera prst="isometricTopUp"/>
            <a:lightRig rig="threePt" dir="t"/>
          </a:scene3d>
          <a:sp3d extrusionH="76200"/>
        </p:spPr>
        <p:txBody>
          <a:bodyPr anchor="ctr"/>
          <a:lstStyle>
            <a:lvl1pPr marL="0" indent="0" algn="ctr">
              <a:buNone/>
              <a:defRPr baseline="0"/>
            </a:lvl1pPr>
          </a:lstStyle>
          <a:p>
            <a:r>
              <a:rPr lang="en-US"/>
              <a:t>Drag and drop picture</a:t>
            </a:r>
          </a:p>
        </p:txBody>
      </p:sp>
      <p:sp>
        <p:nvSpPr>
          <p:cNvPr id="42" name="Picture Placeholder 15"/>
          <p:cNvSpPr>
            <a:spLocks noGrp="1"/>
          </p:cNvSpPr>
          <p:nvPr>
            <p:ph type="pic" sz="quarter" idx="11" hasCustomPrompt="1"/>
          </p:nvPr>
        </p:nvSpPr>
        <p:spPr>
          <a:xfrm>
            <a:off x="7228910" y="2395988"/>
            <a:ext cx="2820557" cy="2690301"/>
          </a:xfrm>
          <a:prstGeom prst="rect">
            <a:avLst/>
          </a:prstGeom>
          <a:pattFill prst="lgGrid">
            <a:fgClr>
              <a:schemeClr val="bg1"/>
            </a:fgClr>
            <a:bgClr>
              <a:schemeClr val="tx2">
                <a:lumMod val="10000"/>
                <a:lumOff val="90000"/>
              </a:schemeClr>
            </a:bgClr>
          </a:pattFill>
          <a:ln>
            <a:noFill/>
          </a:ln>
          <a:effectLst>
            <a:outerShdw blurRad="546100" dist="495300" dir="8100000" sx="94000" sy="94000" algn="ctr" rotWithShape="0">
              <a:srgbClr val="000000">
                <a:alpha val="40000"/>
              </a:srgbClr>
            </a:outerShdw>
          </a:effectLst>
          <a:scene3d>
            <a:camera prst="isometricTopUp"/>
            <a:lightRig rig="threePt" dir="t"/>
          </a:scene3d>
          <a:sp3d extrusionH="76200"/>
        </p:spPr>
        <p:txBody>
          <a:bodyPr anchor="ctr"/>
          <a:lstStyle>
            <a:lvl1pPr marL="0" indent="0" algn="ctr">
              <a:buNone/>
              <a:defRPr baseline="0"/>
            </a:lvl1pPr>
          </a:lstStyle>
          <a:p>
            <a:r>
              <a:rPr lang="en-US"/>
              <a:t>Drag and drop picture</a:t>
            </a:r>
          </a:p>
        </p:txBody>
      </p:sp>
      <p:sp>
        <p:nvSpPr>
          <p:cNvPr id="43" name="Picture Placeholder 15"/>
          <p:cNvSpPr>
            <a:spLocks noGrp="1"/>
          </p:cNvSpPr>
          <p:nvPr>
            <p:ph type="pic" sz="quarter" idx="12" hasCustomPrompt="1"/>
          </p:nvPr>
        </p:nvSpPr>
        <p:spPr>
          <a:xfrm>
            <a:off x="7228910" y="2034284"/>
            <a:ext cx="2820557" cy="2690301"/>
          </a:xfrm>
          <a:prstGeom prst="rect">
            <a:avLst/>
          </a:prstGeom>
          <a:pattFill prst="lgGrid">
            <a:fgClr>
              <a:schemeClr val="bg1"/>
            </a:fgClr>
            <a:bgClr>
              <a:schemeClr val="tx2">
                <a:lumMod val="10000"/>
                <a:lumOff val="90000"/>
              </a:schemeClr>
            </a:bgClr>
          </a:pattFill>
          <a:ln>
            <a:noFill/>
          </a:ln>
          <a:effectLst>
            <a:outerShdw blurRad="546100" dist="495300" dir="8100000" sx="94000" sy="94000" algn="ctr" rotWithShape="0">
              <a:srgbClr val="000000">
                <a:alpha val="40000"/>
              </a:srgbClr>
            </a:outerShdw>
          </a:effectLst>
          <a:scene3d>
            <a:camera prst="isometricTopUp"/>
            <a:lightRig rig="threePt" dir="t"/>
          </a:scene3d>
          <a:sp3d extrusionH="76200"/>
        </p:spPr>
        <p:txBody>
          <a:bodyPr anchor="ctr"/>
          <a:lstStyle>
            <a:lvl1pPr marL="0" indent="0" algn="ctr">
              <a:buNone/>
              <a:defRPr baseline="0"/>
            </a:lvl1pPr>
          </a:lstStyle>
          <a:p>
            <a:r>
              <a:rPr lang="en-US"/>
              <a:t>Drag and drop picture</a:t>
            </a:r>
          </a:p>
        </p:txBody>
      </p:sp>
      <p:sp>
        <p:nvSpPr>
          <p:cNvPr id="44" name="Picture Placeholder 15"/>
          <p:cNvSpPr>
            <a:spLocks noGrp="1"/>
          </p:cNvSpPr>
          <p:nvPr>
            <p:ph type="pic" sz="quarter" idx="13" hasCustomPrompt="1"/>
          </p:nvPr>
        </p:nvSpPr>
        <p:spPr>
          <a:xfrm>
            <a:off x="7228910" y="1672578"/>
            <a:ext cx="2820557" cy="2690301"/>
          </a:xfrm>
          <a:prstGeom prst="rect">
            <a:avLst/>
          </a:prstGeom>
          <a:pattFill prst="lgGrid">
            <a:fgClr>
              <a:schemeClr val="bg1"/>
            </a:fgClr>
            <a:bgClr>
              <a:schemeClr val="tx2">
                <a:lumMod val="10000"/>
                <a:lumOff val="90000"/>
              </a:schemeClr>
            </a:bgClr>
          </a:pattFill>
          <a:ln>
            <a:noFill/>
          </a:ln>
          <a:effectLst>
            <a:outerShdw blurRad="546100" dist="495300" dir="8100000" sx="94000" sy="94000" algn="ctr" rotWithShape="0">
              <a:srgbClr val="000000">
                <a:alpha val="40000"/>
              </a:srgbClr>
            </a:outerShdw>
          </a:effectLst>
          <a:scene3d>
            <a:camera prst="isometricTopUp"/>
            <a:lightRig rig="threePt" dir="t"/>
          </a:scene3d>
          <a:sp3d extrusionH="76200"/>
        </p:spPr>
        <p:txBody>
          <a:bodyPr anchor="ctr"/>
          <a:lstStyle>
            <a:lvl1pPr marL="0" indent="0" algn="ctr">
              <a:buNone/>
              <a:defRPr baseline="0"/>
            </a:lvl1pPr>
          </a:lstStyle>
          <a:p>
            <a:r>
              <a:rPr lang="en-US"/>
              <a:t>Drag and drop picture</a:t>
            </a:r>
          </a:p>
        </p:txBody>
      </p:sp>
    </p:spTree>
    <p:extLst>
      <p:ext uri="{BB962C8B-B14F-4D97-AF65-F5344CB8AC3E}">
        <p14:creationId xmlns:p14="http://schemas.microsoft.com/office/powerpoint/2010/main" val="402267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500"/>
                                        <p:tgtEl>
                                          <p:spTgt spid="41"/>
                                        </p:tgtEl>
                                      </p:cBhvr>
                                    </p:animEffect>
                                  </p:childTnLst>
                                </p:cTn>
                              </p:par>
                              <p:par>
                                <p:cTn id="8" presetID="42" presetClass="path" presetSubtype="0" decel="100000" fill="hold" grpId="1" nodeType="withEffect">
                                  <p:stCondLst>
                                    <p:cond delay="0"/>
                                  </p:stCondLst>
                                  <p:childTnLst>
                                    <p:animMotion origin="layout" path="M 3.40711E-6 2.91667E-6 L 3.40711E-6 0.08672 " pathEditMode="relative" rAng="0" ptsTypes="AA">
                                      <p:cBhvr>
                                        <p:cTn id="9" dur="1000" spd="-100000" fill="hold"/>
                                        <p:tgtEl>
                                          <p:spTgt spid="41"/>
                                        </p:tgtEl>
                                        <p:attrNameLst>
                                          <p:attrName>ppt_x</p:attrName>
                                          <p:attrName>ppt_y</p:attrName>
                                        </p:attrNameLst>
                                      </p:cBhvr>
                                      <p:rCtr x="0" y="4332"/>
                                    </p:animMotion>
                                  </p:childTnLst>
                                </p:cTn>
                              </p:par>
                              <p:par>
                                <p:cTn id="10" presetID="10" presetClass="entr" presetSubtype="0" fill="hold" grpId="0" nodeType="withEffect">
                                  <p:stCondLst>
                                    <p:cond delay="500"/>
                                  </p:stCondLst>
                                  <p:childTnLst>
                                    <p:set>
                                      <p:cBhvr>
                                        <p:cTn id="11" dur="1" fill="hold">
                                          <p:stCondLst>
                                            <p:cond delay="0"/>
                                          </p:stCondLst>
                                        </p:cTn>
                                        <p:tgtEl>
                                          <p:spTgt spid="42"/>
                                        </p:tgtEl>
                                        <p:attrNameLst>
                                          <p:attrName>style.visibility</p:attrName>
                                        </p:attrNameLst>
                                      </p:cBhvr>
                                      <p:to>
                                        <p:strVal val="visible"/>
                                      </p:to>
                                    </p:set>
                                    <p:animEffect transition="in" filter="fade">
                                      <p:cBhvr>
                                        <p:cTn id="12" dur="500"/>
                                        <p:tgtEl>
                                          <p:spTgt spid="42"/>
                                        </p:tgtEl>
                                      </p:cBhvr>
                                    </p:animEffect>
                                  </p:childTnLst>
                                </p:cTn>
                              </p:par>
                              <p:par>
                                <p:cTn id="13" presetID="42" presetClass="path" presetSubtype="0" decel="100000" fill="hold" grpId="1" nodeType="withEffect">
                                  <p:stCondLst>
                                    <p:cond delay="500"/>
                                  </p:stCondLst>
                                  <p:childTnLst>
                                    <p:animMotion origin="layout" path="M 3.40711E-6 3.88889E-6 L 3.40711E-6 0.08669 " pathEditMode="relative" rAng="0" ptsTypes="AA">
                                      <p:cBhvr>
                                        <p:cTn id="14" dur="1000" spd="-100000" fill="hold"/>
                                        <p:tgtEl>
                                          <p:spTgt spid="42"/>
                                        </p:tgtEl>
                                        <p:attrNameLst>
                                          <p:attrName>ppt_x</p:attrName>
                                          <p:attrName>ppt_y</p:attrName>
                                        </p:attrNameLst>
                                      </p:cBhvr>
                                      <p:rCtr x="0" y="4329"/>
                                    </p:animMotion>
                                  </p:childTnLst>
                                </p:cTn>
                              </p:par>
                              <p:par>
                                <p:cTn id="15" presetID="10" presetClass="entr" presetSubtype="0" fill="hold" grpId="0" nodeType="withEffect">
                                  <p:stCondLst>
                                    <p:cond delay="1000"/>
                                  </p:stCondLst>
                                  <p:childTnLst>
                                    <p:set>
                                      <p:cBhvr>
                                        <p:cTn id="16" dur="1" fill="hold">
                                          <p:stCondLst>
                                            <p:cond delay="0"/>
                                          </p:stCondLst>
                                        </p:cTn>
                                        <p:tgtEl>
                                          <p:spTgt spid="43"/>
                                        </p:tgtEl>
                                        <p:attrNameLst>
                                          <p:attrName>style.visibility</p:attrName>
                                        </p:attrNameLst>
                                      </p:cBhvr>
                                      <p:to>
                                        <p:strVal val="visible"/>
                                      </p:to>
                                    </p:set>
                                    <p:animEffect transition="in" filter="fade">
                                      <p:cBhvr>
                                        <p:cTn id="17" dur="500"/>
                                        <p:tgtEl>
                                          <p:spTgt spid="43"/>
                                        </p:tgtEl>
                                      </p:cBhvr>
                                    </p:animEffect>
                                  </p:childTnLst>
                                </p:cTn>
                              </p:par>
                              <p:par>
                                <p:cTn id="18" presetID="42" presetClass="path" presetSubtype="0" decel="100000" fill="hold" grpId="1" nodeType="withEffect">
                                  <p:stCondLst>
                                    <p:cond delay="1000"/>
                                  </p:stCondLst>
                                  <p:childTnLst>
                                    <p:animMotion origin="layout" path="M 3.40711E-6 1.66667E-6 L 3.40711E-6 0.08672 " pathEditMode="relative" rAng="0" ptsTypes="AA">
                                      <p:cBhvr>
                                        <p:cTn id="19" dur="1000" spd="-100000" fill="hold"/>
                                        <p:tgtEl>
                                          <p:spTgt spid="43"/>
                                        </p:tgtEl>
                                        <p:attrNameLst>
                                          <p:attrName>ppt_x</p:attrName>
                                          <p:attrName>ppt_y</p:attrName>
                                        </p:attrNameLst>
                                      </p:cBhvr>
                                      <p:rCtr x="0" y="4332"/>
                                    </p:animMotion>
                                  </p:childTnLst>
                                </p:cTn>
                              </p:par>
                              <p:par>
                                <p:cTn id="20" presetID="10" presetClass="entr" presetSubtype="0" fill="hold" grpId="0" nodeType="withEffect">
                                  <p:stCondLst>
                                    <p:cond delay="1500"/>
                                  </p:stCondLst>
                                  <p:childTnLst>
                                    <p:set>
                                      <p:cBhvr>
                                        <p:cTn id="21" dur="1" fill="hold">
                                          <p:stCondLst>
                                            <p:cond delay="0"/>
                                          </p:stCondLst>
                                        </p:cTn>
                                        <p:tgtEl>
                                          <p:spTgt spid="44"/>
                                        </p:tgtEl>
                                        <p:attrNameLst>
                                          <p:attrName>style.visibility</p:attrName>
                                        </p:attrNameLst>
                                      </p:cBhvr>
                                      <p:to>
                                        <p:strVal val="visible"/>
                                      </p:to>
                                    </p:set>
                                    <p:animEffect transition="in" filter="fade">
                                      <p:cBhvr>
                                        <p:cTn id="22" dur="500"/>
                                        <p:tgtEl>
                                          <p:spTgt spid="44"/>
                                        </p:tgtEl>
                                      </p:cBhvr>
                                    </p:animEffect>
                                  </p:childTnLst>
                                </p:cTn>
                              </p:par>
                              <p:par>
                                <p:cTn id="23" presetID="42" presetClass="path" presetSubtype="0" decel="100000" fill="hold" grpId="1" nodeType="withEffect">
                                  <p:stCondLst>
                                    <p:cond delay="1500"/>
                                  </p:stCondLst>
                                  <p:childTnLst>
                                    <p:animMotion origin="layout" path="M 3.40711E-6 -5.55556E-7 L 3.40711E-6 0.08669 " pathEditMode="relative" rAng="0" ptsTypes="AA">
                                      <p:cBhvr>
                                        <p:cTn id="24" dur="1000" spd="-100000" fill="hold"/>
                                        <p:tgtEl>
                                          <p:spTgt spid="44"/>
                                        </p:tgtEl>
                                        <p:attrNameLst>
                                          <p:attrName>ppt_x</p:attrName>
                                          <p:attrName>ppt_y</p:attrName>
                                        </p:attrNameLst>
                                      </p:cBhvr>
                                      <p:rCtr x="0" y="432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1" grpId="1" animBg="1"/>
      <p:bldP spid="42" grpId="0" animBg="1"/>
      <p:bldP spid="42" grpId="1" animBg="1"/>
      <p:bldP spid="43" grpId="0" animBg="1"/>
      <p:bldP spid="43" grpId="1" animBg="1"/>
      <p:bldP spid="44" grpId="0" animBg="1"/>
      <p:bldP spid="44" grpId="1" animBg="1"/>
    </p:bldLst>
  </p:timing>
</p:sldLayout>
</file>

<file path=ppt/slideLayouts/slideLayout166.xml><?xml version="1.0" encoding="utf-8"?>
<p:sldLayout xmlns:a="http://schemas.openxmlformats.org/drawingml/2006/main" xmlns:r="http://schemas.openxmlformats.org/officeDocument/2006/relationships" xmlns:p="http://schemas.openxmlformats.org/presentationml/2006/main" showMasterSp="0" preserve="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096975904"/>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showMasterSp="0" preserve="1">
  <p:cSld name="10_Custom 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7A289BE9-3518-4572-9F36-A58461E16083}"/>
              </a:ext>
            </a:extLst>
          </p:cNvPr>
          <p:cNvSpPr>
            <a:spLocks noGrp="1"/>
          </p:cNvSpPr>
          <p:nvPr>
            <p:ph type="pic" sz="quarter" idx="15"/>
          </p:nvPr>
        </p:nvSpPr>
        <p:spPr>
          <a:xfrm>
            <a:off x="6515202" y="2960127"/>
            <a:ext cx="1368815" cy="937747"/>
          </a:xfrm>
          <a:custGeom>
            <a:avLst/>
            <a:gdLst>
              <a:gd name="connsiteX0" fmla="*/ 0 w 2737986"/>
              <a:gd name="connsiteY0" fmla="*/ 0 h 1875494"/>
              <a:gd name="connsiteX1" fmla="*/ 2737986 w 2737986"/>
              <a:gd name="connsiteY1" fmla="*/ 0 h 1875494"/>
              <a:gd name="connsiteX2" fmla="*/ 2737986 w 2737986"/>
              <a:gd name="connsiteY2" fmla="*/ 1875494 h 1875494"/>
              <a:gd name="connsiteX3" fmla="*/ 0 w 2737986"/>
              <a:gd name="connsiteY3" fmla="*/ 1875494 h 1875494"/>
            </a:gdLst>
            <a:ahLst/>
            <a:cxnLst>
              <a:cxn ang="0">
                <a:pos x="connsiteX0" y="connsiteY0"/>
              </a:cxn>
              <a:cxn ang="0">
                <a:pos x="connsiteX1" y="connsiteY1"/>
              </a:cxn>
              <a:cxn ang="0">
                <a:pos x="connsiteX2" y="connsiteY2"/>
              </a:cxn>
              <a:cxn ang="0">
                <a:pos x="connsiteX3" y="connsiteY3"/>
              </a:cxn>
            </a:cxnLst>
            <a:rect l="l" t="t" r="r" b="b"/>
            <a:pathLst>
              <a:path w="2737986" h="1875494">
                <a:moveTo>
                  <a:pt x="0" y="0"/>
                </a:moveTo>
                <a:lnTo>
                  <a:pt x="2737986" y="0"/>
                </a:lnTo>
                <a:lnTo>
                  <a:pt x="2737986" y="1875494"/>
                </a:lnTo>
                <a:lnTo>
                  <a:pt x="0" y="1875494"/>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900"/>
            </a:lvl1pPr>
          </a:lstStyle>
          <a:p>
            <a:endParaRPr lang="en-US"/>
          </a:p>
        </p:txBody>
      </p:sp>
      <p:sp>
        <p:nvSpPr>
          <p:cNvPr id="10" name="Picture Placeholder 9">
            <a:extLst>
              <a:ext uri="{FF2B5EF4-FFF2-40B4-BE49-F238E27FC236}">
                <a16:creationId xmlns:a16="http://schemas.microsoft.com/office/drawing/2014/main" id="{E9995F91-8D51-4FF1-A532-B0BD4F0276E7}"/>
              </a:ext>
            </a:extLst>
          </p:cNvPr>
          <p:cNvSpPr>
            <a:spLocks noGrp="1"/>
          </p:cNvSpPr>
          <p:nvPr>
            <p:ph type="pic" sz="quarter" idx="16"/>
          </p:nvPr>
        </p:nvSpPr>
        <p:spPr>
          <a:xfrm>
            <a:off x="7932999" y="2960127"/>
            <a:ext cx="1368815" cy="937747"/>
          </a:xfrm>
          <a:custGeom>
            <a:avLst/>
            <a:gdLst>
              <a:gd name="connsiteX0" fmla="*/ 0 w 2737986"/>
              <a:gd name="connsiteY0" fmla="*/ 0 h 1875494"/>
              <a:gd name="connsiteX1" fmla="*/ 2737986 w 2737986"/>
              <a:gd name="connsiteY1" fmla="*/ 0 h 1875494"/>
              <a:gd name="connsiteX2" fmla="*/ 2737986 w 2737986"/>
              <a:gd name="connsiteY2" fmla="*/ 1875494 h 1875494"/>
              <a:gd name="connsiteX3" fmla="*/ 0 w 2737986"/>
              <a:gd name="connsiteY3" fmla="*/ 1875494 h 1875494"/>
            </a:gdLst>
            <a:ahLst/>
            <a:cxnLst>
              <a:cxn ang="0">
                <a:pos x="connsiteX0" y="connsiteY0"/>
              </a:cxn>
              <a:cxn ang="0">
                <a:pos x="connsiteX1" y="connsiteY1"/>
              </a:cxn>
              <a:cxn ang="0">
                <a:pos x="connsiteX2" y="connsiteY2"/>
              </a:cxn>
              <a:cxn ang="0">
                <a:pos x="connsiteX3" y="connsiteY3"/>
              </a:cxn>
            </a:cxnLst>
            <a:rect l="l" t="t" r="r" b="b"/>
            <a:pathLst>
              <a:path w="2737986" h="1875494">
                <a:moveTo>
                  <a:pt x="0" y="0"/>
                </a:moveTo>
                <a:lnTo>
                  <a:pt x="2737986" y="0"/>
                </a:lnTo>
                <a:lnTo>
                  <a:pt x="2737986" y="1875494"/>
                </a:lnTo>
                <a:lnTo>
                  <a:pt x="0" y="1875494"/>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900"/>
            </a:lvl1pPr>
          </a:lstStyle>
          <a:p>
            <a:endParaRPr lang="en-US"/>
          </a:p>
        </p:txBody>
      </p:sp>
      <p:sp>
        <p:nvSpPr>
          <p:cNvPr id="11" name="Picture Placeholder 10">
            <a:extLst>
              <a:ext uri="{FF2B5EF4-FFF2-40B4-BE49-F238E27FC236}">
                <a16:creationId xmlns:a16="http://schemas.microsoft.com/office/drawing/2014/main" id="{EAC8D104-8DBC-47C1-B410-760C3B7EC2CF}"/>
              </a:ext>
            </a:extLst>
          </p:cNvPr>
          <p:cNvSpPr>
            <a:spLocks noGrp="1"/>
          </p:cNvSpPr>
          <p:nvPr>
            <p:ph type="pic" sz="quarter" idx="17"/>
          </p:nvPr>
        </p:nvSpPr>
        <p:spPr>
          <a:xfrm>
            <a:off x="9350798" y="2960127"/>
            <a:ext cx="1368814" cy="937747"/>
          </a:xfrm>
          <a:custGeom>
            <a:avLst/>
            <a:gdLst>
              <a:gd name="connsiteX0" fmla="*/ 0 w 2737984"/>
              <a:gd name="connsiteY0" fmla="*/ 0 h 1875494"/>
              <a:gd name="connsiteX1" fmla="*/ 2737984 w 2737984"/>
              <a:gd name="connsiteY1" fmla="*/ 0 h 1875494"/>
              <a:gd name="connsiteX2" fmla="*/ 2737984 w 2737984"/>
              <a:gd name="connsiteY2" fmla="*/ 1875494 h 1875494"/>
              <a:gd name="connsiteX3" fmla="*/ 0 w 2737984"/>
              <a:gd name="connsiteY3" fmla="*/ 1875494 h 1875494"/>
            </a:gdLst>
            <a:ahLst/>
            <a:cxnLst>
              <a:cxn ang="0">
                <a:pos x="connsiteX0" y="connsiteY0"/>
              </a:cxn>
              <a:cxn ang="0">
                <a:pos x="connsiteX1" y="connsiteY1"/>
              </a:cxn>
              <a:cxn ang="0">
                <a:pos x="connsiteX2" y="connsiteY2"/>
              </a:cxn>
              <a:cxn ang="0">
                <a:pos x="connsiteX3" y="connsiteY3"/>
              </a:cxn>
            </a:cxnLst>
            <a:rect l="l" t="t" r="r" b="b"/>
            <a:pathLst>
              <a:path w="2737984" h="1875494">
                <a:moveTo>
                  <a:pt x="0" y="0"/>
                </a:moveTo>
                <a:lnTo>
                  <a:pt x="2737984" y="0"/>
                </a:lnTo>
                <a:lnTo>
                  <a:pt x="2737984" y="1875494"/>
                </a:lnTo>
                <a:lnTo>
                  <a:pt x="0" y="1875494"/>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900"/>
            </a:lvl1pPr>
          </a:lstStyle>
          <a:p>
            <a:endParaRPr lang="en-US"/>
          </a:p>
        </p:txBody>
      </p:sp>
    </p:spTree>
    <p:extLst>
      <p:ext uri="{BB962C8B-B14F-4D97-AF65-F5344CB8AC3E}">
        <p14:creationId xmlns:p14="http://schemas.microsoft.com/office/powerpoint/2010/main" val="704495160"/>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showMasterSp="0" preserve="1">
  <p:cSld name="9_Custom Layout">
    <p:spTree>
      <p:nvGrpSpPr>
        <p:cNvPr id="1" name=""/>
        <p:cNvGrpSpPr/>
        <p:nvPr/>
      </p:nvGrpSpPr>
      <p:grpSpPr>
        <a:xfrm>
          <a:off x="0" y="0"/>
          <a:ext cx="0" cy="0"/>
          <a:chOff x="0" y="0"/>
          <a:chExt cx="0" cy="0"/>
        </a:xfrm>
      </p:grpSpPr>
      <p:sp>
        <p:nvSpPr>
          <p:cNvPr id="2" name="Picture Placeholder 7">
            <a:extLst>
              <a:ext uri="{FF2B5EF4-FFF2-40B4-BE49-F238E27FC236}">
                <a16:creationId xmlns:a16="http://schemas.microsoft.com/office/drawing/2014/main" id="{CDF241A1-3249-4A50-880D-BD32EE84584D}"/>
              </a:ext>
            </a:extLst>
          </p:cNvPr>
          <p:cNvSpPr>
            <a:spLocks noGrp="1"/>
          </p:cNvSpPr>
          <p:nvPr>
            <p:ph type="pic" sz="quarter" idx="15"/>
          </p:nvPr>
        </p:nvSpPr>
        <p:spPr>
          <a:xfrm>
            <a:off x="6096000" y="485775"/>
            <a:ext cx="5314259" cy="5886450"/>
          </a:xfrm>
          <a:custGeom>
            <a:avLst/>
            <a:gdLst>
              <a:gd name="connsiteX0" fmla="*/ 0 w 10345056"/>
              <a:gd name="connsiteY0" fmla="*/ 0 h 10610851"/>
              <a:gd name="connsiteX1" fmla="*/ 10345056 w 10345056"/>
              <a:gd name="connsiteY1" fmla="*/ 0 h 10610851"/>
              <a:gd name="connsiteX2" fmla="*/ 10345056 w 10345056"/>
              <a:gd name="connsiteY2" fmla="*/ 10610851 h 10610851"/>
              <a:gd name="connsiteX3" fmla="*/ 0 w 10345056"/>
              <a:gd name="connsiteY3" fmla="*/ 10610851 h 10610851"/>
            </a:gdLst>
            <a:ahLst/>
            <a:cxnLst>
              <a:cxn ang="0">
                <a:pos x="connsiteX0" y="connsiteY0"/>
              </a:cxn>
              <a:cxn ang="0">
                <a:pos x="connsiteX1" y="connsiteY1"/>
              </a:cxn>
              <a:cxn ang="0">
                <a:pos x="connsiteX2" y="connsiteY2"/>
              </a:cxn>
              <a:cxn ang="0">
                <a:pos x="connsiteX3" y="connsiteY3"/>
              </a:cxn>
            </a:cxnLst>
            <a:rect l="l" t="t" r="r" b="b"/>
            <a:pathLst>
              <a:path w="10345056" h="10610851">
                <a:moveTo>
                  <a:pt x="0" y="0"/>
                </a:moveTo>
                <a:lnTo>
                  <a:pt x="10345056" y="0"/>
                </a:lnTo>
                <a:lnTo>
                  <a:pt x="10345056" y="10610851"/>
                </a:lnTo>
                <a:lnTo>
                  <a:pt x="0" y="10610851"/>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900"/>
            </a:lvl1pPr>
          </a:lstStyle>
          <a:p>
            <a:endParaRPr lang="en-US"/>
          </a:p>
        </p:txBody>
      </p:sp>
    </p:spTree>
    <p:extLst>
      <p:ext uri="{BB962C8B-B14F-4D97-AF65-F5344CB8AC3E}">
        <p14:creationId xmlns:p14="http://schemas.microsoft.com/office/powerpoint/2010/main" val="2953876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2000" fill="hold"/>
                                        <p:tgtEl>
                                          <p:spTgt spid="2"/>
                                        </p:tgtEl>
                                        <p:attrNameLst>
                                          <p:attrName>ppt_x</p:attrName>
                                        </p:attrNameLst>
                                      </p:cBhvr>
                                      <p:tavLst>
                                        <p:tav tm="0">
                                          <p:val>
                                            <p:strVal val="#ppt_x"/>
                                          </p:val>
                                        </p:tav>
                                        <p:tav tm="100000">
                                          <p:val>
                                            <p:strVal val="#ppt_x"/>
                                          </p:val>
                                        </p:tav>
                                      </p:tavLst>
                                    </p:anim>
                                    <p:anim calcmode="lin" valueType="num">
                                      <p:cBhvr additive="base">
                                        <p:cTn id="8" dur="2000" fill="hold"/>
                                        <p:tgtEl>
                                          <p:spTgt spid="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Layout>
</file>

<file path=ppt/slideLayouts/slideLayout169.xml><?xml version="1.0" encoding="utf-8"?>
<p:sldLayout xmlns:a="http://schemas.openxmlformats.org/drawingml/2006/main" xmlns:r="http://schemas.openxmlformats.org/officeDocument/2006/relationships" xmlns:p="http://schemas.openxmlformats.org/presentationml/2006/main" showMasterSp="0" preserve="1">
  <p:cSld name="1_Custom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F821688-24BA-4C46-9A07-6AB2C3BFCF8D}"/>
              </a:ext>
            </a:extLst>
          </p:cNvPr>
          <p:cNvSpPr/>
          <p:nvPr userDrawn="1"/>
        </p:nvSpPr>
        <p:spPr>
          <a:xfrm>
            <a:off x="781742" y="485775"/>
            <a:ext cx="10628516" cy="5886450"/>
          </a:xfrm>
          <a:prstGeom prst="rect">
            <a:avLst/>
          </a:prstGeom>
          <a:solidFill>
            <a:schemeClr val="tx1">
              <a:lumMod val="90000"/>
              <a:lumOff val="10000"/>
              <a:alpha val="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75"/>
          </a:p>
        </p:txBody>
      </p:sp>
    </p:spTree>
    <p:extLst>
      <p:ext uri="{BB962C8B-B14F-4D97-AF65-F5344CB8AC3E}">
        <p14:creationId xmlns:p14="http://schemas.microsoft.com/office/powerpoint/2010/main" val="174545959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p:cSld name="50_Custom Layout">
    <p:spTree>
      <p:nvGrpSpPr>
        <p:cNvPr id="1" name=""/>
        <p:cNvGrpSpPr/>
        <p:nvPr/>
      </p:nvGrpSpPr>
      <p:grpSpPr>
        <a:xfrm>
          <a:off x="0" y="0"/>
          <a:ext cx="0" cy="0"/>
          <a:chOff x="0" y="0"/>
          <a:chExt cx="0" cy="0"/>
        </a:xfrm>
      </p:grpSpPr>
      <p:sp>
        <p:nvSpPr>
          <p:cNvPr id="31" name="Picture Placeholder 30">
            <a:extLst>
              <a:ext uri="{FF2B5EF4-FFF2-40B4-BE49-F238E27FC236}">
                <a16:creationId xmlns:a16="http://schemas.microsoft.com/office/drawing/2014/main" id="{D20A1C01-5A8D-4D28-BD2A-5F7CD77A5EE8}"/>
              </a:ext>
            </a:extLst>
          </p:cNvPr>
          <p:cNvSpPr>
            <a:spLocks noGrp="1"/>
          </p:cNvSpPr>
          <p:nvPr>
            <p:ph type="pic" sz="quarter" idx="38"/>
          </p:nvPr>
        </p:nvSpPr>
        <p:spPr>
          <a:xfrm>
            <a:off x="3062931" y="0"/>
            <a:ext cx="3003208" cy="3399135"/>
          </a:xfrm>
          <a:custGeom>
            <a:avLst/>
            <a:gdLst>
              <a:gd name="connsiteX0" fmla="*/ 0 w 6007198"/>
              <a:gd name="connsiteY0" fmla="*/ 0 h 6798269"/>
              <a:gd name="connsiteX1" fmla="*/ 6007198 w 6007198"/>
              <a:gd name="connsiteY1" fmla="*/ 0 h 6798269"/>
              <a:gd name="connsiteX2" fmla="*/ 6007198 w 6007198"/>
              <a:gd name="connsiteY2" fmla="*/ 6798269 h 6798269"/>
              <a:gd name="connsiteX3" fmla="*/ 0 w 6007198"/>
              <a:gd name="connsiteY3" fmla="*/ 6798269 h 6798269"/>
            </a:gdLst>
            <a:ahLst/>
            <a:cxnLst>
              <a:cxn ang="0">
                <a:pos x="connsiteX0" y="connsiteY0"/>
              </a:cxn>
              <a:cxn ang="0">
                <a:pos x="connsiteX1" y="connsiteY1"/>
              </a:cxn>
              <a:cxn ang="0">
                <a:pos x="connsiteX2" y="connsiteY2"/>
              </a:cxn>
              <a:cxn ang="0">
                <a:pos x="connsiteX3" y="connsiteY3"/>
              </a:cxn>
            </a:cxnLst>
            <a:rect l="l" t="t" r="r" b="b"/>
            <a:pathLst>
              <a:path w="6007198" h="6798269">
                <a:moveTo>
                  <a:pt x="0" y="0"/>
                </a:moveTo>
                <a:lnTo>
                  <a:pt x="6007198" y="0"/>
                </a:lnTo>
                <a:lnTo>
                  <a:pt x="6007198" y="6798269"/>
                </a:lnTo>
                <a:lnTo>
                  <a:pt x="0" y="6798269"/>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32" name="Picture Placeholder 31">
            <a:extLst>
              <a:ext uri="{FF2B5EF4-FFF2-40B4-BE49-F238E27FC236}">
                <a16:creationId xmlns:a16="http://schemas.microsoft.com/office/drawing/2014/main" id="{AFA33A9A-7C63-48CF-80D3-E8B89809C8F6}"/>
              </a:ext>
            </a:extLst>
          </p:cNvPr>
          <p:cNvSpPr>
            <a:spLocks noGrp="1"/>
          </p:cNvSpPr>
          <p:nvPr>
            <p:ph type="pic" sz="quarter" idx="39"/>
          </p:nvPr>
        </p:nvSpPr>
        <p:spPr>
          <a:xfrm>
            <a:off x="6125861" y="0"/>
            <a:ext cx="3003208" cy="3399135"/>
          </a:xfrm>
          <a:custGeom>
            <a:avLst/>
            <a:gdLst>
              <a:gd name="connsiteX0" fmla="*/ 0 w 6007198"/>
              <a:gd name="connsiteY0" fmla="*/ 0 h 6798269"/>
              <a:gd name="connsiteX1" fmla="*/ 6007198 w 6007198"/>
              <a:gd name="connsiteY1" fmla="*/ 0 h 6798269"/>
              <a:gd name="connsiteX2" fmla="*/ 6007198 w 6007198"/>
              <a:gd name="connsiteY2" fmla="*/ 6798269 h 6798269"/>
              <a:gd name="connsiteX3" fmla="*/ 0 w 6007198"/>
              <a:gd name="connsiteY3" fmla="*/ 6798269 h 6798269"/>
            </a:gdLst>
            <a:ahLst/>
            <a:cxnLst>
              <a:cxn ang="0">
                <a:pos x="connsiteX0" y="connsiteY0"/>
              </a:cxn>
              <a:cxn ang="0">
                <a:pos x="connsiteX1" y="connsiteY1"/>
              </a:cxn>
              <a:cxn ang="0">
                <a:pos x="connsiteX2" y="connsiteY2"/>
              </a:cxn>
              <a:cxn ang="0">
                <a:pos x="connsiteX3" y="connsiteY3"/>
              </a:cxn>
            </a:cxnLst>
            <a:rect l="l" t="t" r="r" b="b"/>
            <a:pathLst>
              <a:path w="6007198" h="6798269">
                <a:moveTo>
                  <a:pt x="0" y="0"/>
                </a:moveTo>
                <a:lnTo>
                  <a:pt x="6007198" y="0"/>
                </a:lnTo>
                <a:lnTo>
                  <a:pt x="6007198" y="6798269"/>
                </a:lnTo>
                <a:lnTo>
                  <a:pt x="0" y="6798269"/>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34" name="Picture Placeholder 33">
            <a:extLst>
              <a:ext uri="{FF2B5EF4-FFF2-40B4-BE49-F238E27FC236}">
                <a16:creationId xmlns:a16="http://schemas.microsoft.com/office/drawing/2014/main" id="{F2BA50BE-6CD6-438C-ABA3-F0CA17693FC6}"/>
              </a:ext>
            </a:extLst>
          </p:cNvPr>
          <p:cNvSpPr>
            <a:spLocks noGrp="1"/>
          </p:cNvSpPr>
          <p:nvPr>
            <p:ph type="pic" sz="quarter" idx="40"/>
          </p:nvPr>
        </p:nvSpPr>
        <p:spPr>
          <a:xfrm>
            <a:off x="0" y="3458865"/>
            <a:ext cx="3003208" cy="3399135"/>
          </a:xfrm>
          <a:custGeom>
            <a:avLst/>
            <a:gdLst>
              <a:gd name="connsiteX0" fmla="*/ 0 w 6007198"/>
              <a:gd name="connsiteY0" fmla="*/ 0 h 6798269"/>
              <a:gd name="connsiteX1" fmla="*/ 6007198 w 6007198"/>
              <a:gd name="connsiteY1" fmla="*/ 0 h 6798269"/>
              <a:gd name="connsiteX2" fmla="*/ 6007198 w 6007198"/>
              <a:gd name="connsiteY2" fmla="*/ 6798269 h 6798269"/>
              <a:gd name="connsiteX3" fmla="*/ 0 w 6007198"/>
              <a:gd name="connsiteY3" fmla="*/ 6798269 h 6798269"/>
            </a:gdLst>
            <a:ahLst/>
            <a:cxnLst>
              <a:cxn ang="0">
                <a:pos x="connsiteX0" y="connsiteY0"/>
              </a:cxn>
              <a:cxn ang="0">
                <a:pos x="connsiteX1" y="connsiteY1"/>
              </a:cxn>
              <a:cxn ang="0">
                <a:pos x="connsiteX2" y="connsiteY2"/>
              </a:cxn>
              <a:cxn ang="0">
                <a:pos x="connsiteX3" y="connsiteY3"/>
              </a:cxn>
            </a:cxnLst>
            <a:rect l="l" t="t" r="r" b="b"/>
            <a:pathLst>
              <a:path w="6007198" h="6798269">
                <a:moveTo>
                  <a:pt x="0" y="0"/>
                </a:moveTo>
                <a:lnTo>
                  <a:pt x="6007198" y="0"/>
                </a:lnTo>
                <a:lnTo>
                  <a:pt x="6007198" y="6798269"/>
                </a:lnTo>
                <a:lnTo>
                  <a:pt x="0" y="6798269"/>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35" name="Picture Placeholder 34">
            <a:extLst>
              <a:ext uri="{FF2B5EF4-FFF2-40B4-BE49-F238E27FC236}">
                <a16:creationId xmlns:a16="http://schemas.microsoft.com/office/drawing/2014/main" id="{B1D48CD9-A0E5-4ECB-A530-D4DAC86466F9}"/>
              </a:ext>
            </a:extLst>
          </p:cNvPr>
          <p:cNvSpPr>
            <a:spLocks noGrp="1"/>
          </p:cNvSpPr>
          <p:nvPr>
            <p:ph type="pic" sz="quarter" idx="41"/>
          </p:nvPr>
        </p:nvSpPr>
        <p:spPr>
          <a:xfrm>
            <a:off x="3062931" y="3458865"/>
            <a:ext cx="3003208" cy="3399135"/>
          </a:xfrm>
          <a:custGeom>
            <a:avLst/>
            <a:gdLst>
              <a:gd name="connsiteX0" fmla="*/ 0 w 6007198"/>
              <a:gd name="connsiteY0" fmla="*/ 0 h 6798269"/>
              <a:gd name="connsiteX1" fmla="*/ 6007198 w 6007198"/>
              <a:gd name="connsiteY1" fmla="*/ 0 h 6798269"/>
              <a:gd name="connsiteX2" fmla="*/ 6007198 w 6007198"/>
              <a:gd name="connsiteY2" fmla="*/ 6798269 h 6798269"/>
              <a:gd name="connsiteX3" fmla="*/ 0 w 6007198"/>
              <a:gd name="connsiteY3" fmla="*/ 6798269 h 6798269"/>
            </a:gdLst>
            <a:ahLst/>
            <a:cxnLst>
              <a:cxn ang="0">
                <a:pos x="connsiteX0" y="connsiteY0"/>
              </a:cxn>
              <a:cxn ang="0">
                <a:pos x="connsiteX1" y="connsiteY1"/>
              </a:cxn>
              <a:cxn ang="0">
                <a:pos x="connsiteX2" y="connsiteY2"/>
              </a:cxn>
              <a:cxn ang="0">
                <a:pos x="connsiteX3" y="connsiteY3"/>
              </a:cxn>
            </a:cxnLst>
            <a:rect l="l" t="t" r="r" b="b"/>
            <a:pathLst>
              <a:path w="6007198" h="6798269">
                <a:moveTo>
                  <a:pt x="0" y="0"/>
                </a:moveTo>
                <a:lnTo>
                  <a:pt x="6007198" y="0"/>
                </a:lnTo>
                <a:lnTo>
                  <a:pt x="6007198" y="6798269"/>
                </a:lnTo>
                <a:lnTo>
                  <a:pt x="0" y="6798269"/>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33" name="Picture Placeholder 32">
            <a:extLst>
              <a:ext uri="{FF2B5EF4-FFF2-40B4-BE49-F238E27FC236}">
                <a16:creationId xmlns:a16="http://schemas.microsoft.com/office/drawing/2014/main" id="{93736B91-70C5-47D4-915B-F2450F410BD0}"/>
              </a:ext>
            </a:extLst>
          </p:cNvPr>
          <p:cNvSpPr>
            <a:spLocks noGrp="1"/>
          </p:cNvSpPr>
          <p:nvPr>
            <p:ph type="pic" sz="quarter" idx="42"/>
          </p:nvPr>
        </p:nvSpPr>
        <p:spPr>
          <a:xfrm>
            <a:off x="9188792" y="0"/>
            <a:ext cx="3003209" cy="3399135"/>
          </a:xfrm>
          <a:custGeom>
            <a:avLst/>
            <a:gdLst>
              <a:gd name="connsiteX0" fmla="*/ 0 w 6007200"/>
              <a:gd name="connsiteY0" fmla="*/ 0 h 6798269"/>
              <a:gd name="connsiteX1" fmla="*/ 6007200 w 6007200"/>
              <a:gd name="connsiteY1" fmla="*/ 0 h 6798269"/>
              <a:gd name="connsiteX2" fmla="*/ 6007200 w 6007200"/>
              <a:gd name="connsiteY2" fmla="*/ 6798269 h 6798269"/>
              <a:gd name="connsiteX3" fmla="*/ 0 w 6007200"/>
              <a:gd name="connsiteY3" fmla="*/ 6798269 h 6798269"/>
            </a:gdLst>
            <a:ahLst/>
            <a:cxnLst>
              <a:cxn ang="0">
                <a:pos x="connsiteX0" y="connsiteY0"/>
              </a:cxn>
              <a:cxn ang="0">
                <a:pos x="connsiteX1" y="connsiteY1"/>
              </a:cxn>
              <a:cxn ang="0">
                <a:pos x="connsiteX2" y="connsiteY2"/>
              </a:cxn>
              <a:cxn ang="0">
                <a:pos x="connsiteX3" y="connsiteY3"/>
              </a:cxn>
            </a:cxnLst>
            <a:rect l="l" t="t" r="r" b="b"/>
            <a:pathLst>
              <a:path w="6007200" h="6798269">
                <a:moveTo>
                  <a:pt x="0" y="0"/>
                </a:moveTo>
                <a:lnTo>
                  <a:pt x="6007200" y="0"/>
                </a:lnTo>
                <a:lnTo>
                  <a:pt x="6007200" y="6798269"/>
                </a:lnTo>
                <a:lnTo>
                  <a:pt x="0" y="6798269"/>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36" name="Picture Placeholder 35">
            <a:extLst>
              <a:ext uri="{FF2B5EF4-FFF2-40B4-BE49-F238E27FC236}">
                <a16:creationId xmlns:a16="http://schemas.microsoft.com/office/drawing/2014/main" id="{1F9A97A3-008B-4DBE-8BA2-2FBF3BDFE4E2}"/>
              </a:ext>
            </a:extLst>
          </p:cNvPr>
          <p:cNvSpPr>
            <a:spLocks noGrp="1"/>
          </p:cNvSpPr>
          <p:nvPr>
            <p:ph type="pic" sz="quarter" idx="43"/>
          </p:nvPr>
        </p:nvSpPr>
        <p:spPr>
          <a:xfrm>
            <a:off x="9188792" y="3458865"/>
            <a:ext cx="3003209" cy="3399135"/>
          </a:xfrm>
          <a:custGeom>
            <a:avLst/>
            <a:gdLst>
              <a:gd name="connsiteX0" fmla="*/ 0 w 6007200"/>
              <a:gd name="connsiteY0" fmla="*/ 0 h 6798269"/>
              <a:gd name="connsiteX1" fmla="*/ 6007200 w 6007200"/>
              <a:gd name="connsiteY1" fmla="*/ 0 h 6798269"/>
              <a:gd name="connsiteX2" fmla="*/ 6007200 w 6007200"/>
              <a:gd name="connsiteY2" fmla="*/ 6798269 h 6798269"/>
              <a:gd name="connsiteX3" fmla="*/ 0 w 6007200"/>
              <a:gd name="connsiteY3" fmla="*/ 6798269 h 6798269"/>
            </a:gdLst>
            <a:ahLst/>
            <a:cxnLst>
              <a:cxn ang="0">
                <a:pos x="connsiteX0" y="connsiteY0"/>
              </a:cxn>
              <a:cxn ang="0">
                <a:pos x="connsiteX1" y="connsiteY1"/>
              </a:cxn>
              <a:cxn ang="0">
                <a:pos x="connsiteX2" y="connsiteY2"/>
              </a:cxn>
              <a:cxn ang="0">
                <a:pos x="connsiteX3" y="connsiteY3"/>
              </a:cxn>
            </a:cxnLst>
            <a:rect l="l" t="t" r="r" b="b"/>
            <a:pathLst>
              <a:path w="6007200" h="6798269">
                <a:moveTo>
                  <a:pt x="0" y="0"/>
                </a:moveTo>
                <a:lnTo>
                  <a:pt x="6007200" y="0"/>
                </a:lnTo>
                <a:lnTo>
                  <a:pt x="6007200" y="6798269"/>
                </a:lnTo>
                <a:lnTo>
                  <a:pt x="0" y="6798269"/>
                </a:lnTo>
                <a:close/>
              </a:path>
            </a:pathLst>
          </a:custGeom>
          <a:pattFill prst="pct60">
            <a:fgClr>
              <a:srgbClr val="FFFFFF"/>
            </a:fgClr>
            <a:bgClr>
              <a:srgbClr val="E6E9EE"/>
            </a:bgClr>
          </a:pattFill>
        </p:spPr>
        <p:txBody>
          <a:bodyPr anchor="ctr"/>
          <a:lstStyle>
            <a:lvl1pPr>
              <a:defRPr lang="en-US"/>
            </a:lvl1pPr>
          </a:lstStyle>
          <a:p>
            <a:pPr lvl="0"/>
            <a:endParaRPr lang="en-US"/>
          </a:p>
        </p:txBody>
      </p:sp>
    </p:spTree>
    <p:extLst>
      <p:ext uri="{BB962C8B-B14F-4D97-AF65-F5344CB8AC3E}">
        <p14:creationId xmlns:p14="http://schemas.microsoft.com/office/powerpoint/2010/main" val="839952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300"/>
                                        <p:tgtEl>
                                          <p:spTgt spid="31"/>
                                        </p:tgtEl>
                                      </p:cBhvr>
                                    </p:animEffect>
                                  </p:childTnLst>
                                </p:cTn>
                              </p:par>
                              <p:par>
                                <p:cTn id="8" presetID="10" presetClass="entr" presetSubtype="0" fill="hold" grpId="0" nodeType="withEffect">
                                  <p:stCondLst>
                                    <p:cond delay="400"/>
                                  </p:stCondLst>
                                  <p:childTnLst>
                                    <p:set>
                                      <p:cBhvr>
                                        <p:cTn id="9" dur="1" fill="hold">
                                          <p:stCondLst>
                                            <p:cond delay="0"/>
                                          </p:stCondLst>
                                        </p:cTn>
                                        <p:tgtEl>
                                          <p:spTgt spid="32"/>
                                        </p:tgtEl>
                                        <p:attrNameLst>
                                          <p:attrName>style.visibility</p:attrName>
                                        </p:attrNameLst>
                                      </p:cBhvr>
                                      <p:to>
                                        <p:strVal val="visible"/>
                                      </p:to>
                                    </p:set>
                                    <p:animEffect transition="in" filter="fade">
                                      <p:cBhvr>
                                        <p:cTn id="10" dur="300"/>
                                        <p:tgtEl>
                                          <p:spTgt spid="32"/>
                                        </p:tgtEl>
                                      </p:cBhvr>
                                    </p:animEffect>
                                  </p:childTnLst>
                                </p:cTn>
                              </p:par>
                              <p:par>
                                <p:cTn id="11" presetID="10" presetClass="entr" presetSubtype="0" fill="hold" grpId="0" nodeType="withEffect">
                                  <p:stCondLst>
                                    <p:cond delay="600"/>
                                  </p:stCondLst>
                                  <p:childTnLst>
                                    <p:set>
                                      <p:cBhvr>
                                        <p:cTn id="12" dur="1" fill="hold">
                                          <p:stCondLst>
                                            <p:cond delay="0"/>
                                          </p:stCondLst>
                                        </p:cTn>
                                        <p:tgtEl>
                                          <p:spTgt spid="33"/>
                                        </p:tgtEl>
                                        <p:attrNameLst>
                                          <p:attrName>style.visibility</p:attrName>
                                        </p:attrNameLst>
                                      </p:cBhvr>
                                      <p:to>
                                        <p:strVal val="visible"/>
                                      </p:to>
                                    </p:set>
                                    <p:animEffect transition="in" filter="fade">
                                      <p:cBhvr>
                                        <p:cTn id="13" dur="300"/>
                                        <p:tgtEl>
                                          <p:spTgt spid="33"/>
                                        </p:tgtEl>
                                      </p:cBhvr>
                                    </p:animEffect>
                                  </p:childTnLst>
                                </p:cTn>
                              </p:par>
                              <p:par>
                                <p:cTn id="14" presetID="10" presetClass="entr" presetSubtype="0" fill="hold" grpId="0" nodeType="withEffect">
                                  <p:stCondLst>
                                    <p:cond delay="800"/>
                                  </p:stCondLst>
                                  <p:childTnLst>
                                    <p:set>
                                      <p:cBhvr>
                                        <p:cTn id="15" dur="1" fill="hold">
                                          <p:stCondLst>
                                            <p:cond delay="0"/>
                                          </p:stCondLst>
                                        </p:cTn>
                                        <p:tgtEl>
                                          <p:spTgt spid="34"/>
                                        </p:tgtEl>
                                        <p:attrNameLst>
                                          <p:attrName>style.visibility</p:attrName>
                                        </p:attrNameLst>
                                      </p:cBhvr>
                                      <p:to>
                                        <p:strVal val="visible"/>
                                      </p:to>
                                    </p:set>
                                    <p:animEffect transition="in" filter="fade">
                                      <p:cBhvr>
                                        <p:cTn id="16" dur="300"/>
                                        <p:tgtEl>
                                          <p:spTgt spid="34"/>
                                        </p:tgtEl>
                                      </p:cBhvr>
                                    </p:animEffect>
                                  </p:childTnLst>
                                </p:cTn>
                              </p:par>
                              <p:par>
                                <p:cTn id="17" presetID="10" presetClass="entr" presetSubtype="0" fill="hold" grpId="0" nodeType="withEffect">
                                  <p:stCondLst>
                                    <p:cond delay="1000"/>
                                  </p:stCondLst>
                                  <p:childTnLst>
                                    <p:set>
                                      <p:cBhvr>
                                        <p:cTn id="18" dur="1" fill="hold">
                                          <p:stCondLst>
                                            <p:cond delay="0"/>
                                          </p:stCondLst>
                                        </p:cTn>
                                        <p:tgtEl>
                                          <p:spTgt spid="35"/>
                                        </p:tgtEl>
                                        <p:attrNameLst>
                                          <p:attrName>style.visibility</p:attrName>
                                        </p:attrNameLst>
                                      </p:cBhvr>
                                      <p:to>
                                        <p:strVal val="visible"/>
                                      </p:to>
                                    </p:set>
                                    <p:animEffect transition="in" filter="fade">
                                      <p:cBhvr>
                                        <p:cTn id="19" dur="300"/>
                                        <p:tgtEl>
                                          <p:spTgt spid="35"/>
                                        </p:tgtEl>
                                      </p:cBhvr>
                                    </p:animEffect>
                                  </p:childTnLst>
                                </p:cTn>
                              </p:par>
                              <p:par>
                                <p:cTn id="20" presetID="10" presetClass="entr" presetSubtype="0" fill="hold" grpId="0" nodeType="withEffect">
                                  <p:stCondLst>
                                    <p:cond delay="1200"/>
                                  </p:stCondLst>
                                  <p:childTnLst>
                                    <p:set>
                                      <p:cBhvr>
                                        <p:cTn id="21" dur="1" fill="hold">
                                          <p:stCondLst>
                                            <p:cond delay="0"/>
                                          </p:stCondLst>
                                        </p:cTn>
                                        <p:tgtEl>
                                          <p:spTgt spid="36"/>
                                        </p:tgtEl>
                                        <p:attrNameLst>
                                          <p:attrName>style.visibility</p:attrName>
                                        </p:attrNameLst>
                                      </p:cBhvr>
                                      <p:to>
                                        <p:strVal val="visible"/>
                                      </p:to>
                                    </p:set>
                                    <p:animEffect transition="in" filter="fade">
                                      <p:cBhvr>
                                        <p:cTn id="22" dur="3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2" grpId="0" animBg="1"/>
      <p:bldP spid="34" grpId="0" animBg="1"/>
      <p:bldP spid="35" grpId="0" animBg="1"/>
      <p:bldP spid="33" grpId="0" animBg="1"/>
      <p:bldP spid="36" grpId="0" animBg="1"/>
    </p:bldLst>
  </p:timing>
  <p:extLst>
    <p:ext uri="{DCECCB84-F9BA-43D5-87BE-67443E8EF086}">
      <p15:sldGuideLst xmlns:p15="http://schemas.microsoft.com/office/powerpoint/2012/main">
        <p15:guide id="4" orient="horz" pos="4320">
          <p15:clr>
            <a:srgbClr val="FBAE40"/>
          </p15:clr>
        </p15:guide>
        <p15:guide id="5" pos="7681">
          <p15:clr>
            <a:srgbClr val="FBAE4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slide">
    <p:spTree>
      <p:nvGrpSpPr>
        <p:cNvPr id="1" name="Shape 9"/>
        <p:cNvGrpSpPr/>
        <p:nvPr/>
      </p:nvGrpSpPr>
      <p:grpSpPr>
        <a:xfrm>
          <a:off x="0" y="0"/>
          <a:ext cx="0" cy="0"/>
          <a:chOff x="0" y="0"/>
          <a:chExt cx="0" cy="0"/>
        </a:xfrm>
      </p:grpSpPr>
      <p:sp>
        <p:nvSpPr>
          <p:cNvPr id="10" name="Google Shape;10;p2"/>
          <p:cNvSpPr/>
          <p:nvPr/>
        </p:nvSpPr>
        <p:spPr>
          <a:xfrm>
            <a:off x="2033067" y="896808"/>
            <a:ext cx="1442167" cy="1499933"/>
          </a:xfrm>
          <a:custGeom>
            <a:avLst/>
            <a:gdLst/>
            <a:ahLst/>
            <a:cxnLst/>
            <a:rect l="l" t="t" r="r" b="b"/>
            <a:pathLst>
              <a:path w="43265" h="44998" extrusionOk="0">
                <a:moveTo>
                  <a:pt x="0" y="44998"/>
                </a:moveTo>
                <a:lnTo>
                  <a:pt x="0" y="0"/>
                </a:lnTo>
                <a:lnTo>
                  <a:pt x="43265" y="0"/>
                </a:lnTo>
              </a:path>
            </a:pathLst>
          </a:custGeom>
          <a:noFill/>
          <a:ln w="28575" cap="flat" cmpd="sng">
            <a:solidFill>
              <a:schemeClr val="accent5"/>
            </a:solidFill>
            <a:prstDash val="solid"/>
            <a:miter lim="8000"/>
            <a:headEnd type="none" w="sm" len="sm"/>
            <a:tailEnd type="none" w="sm" len="sm"/>
          </a:ln>
        </p:spPr>
      </p:sp>
      <p:sp>
        <p:nvSpPr>
          <p:cNvPr id="11" name="Google Shape;11;p2"/>
          <p:cNvSpPr/>
          <p:nvPr/>
        </p:nvSpPr>
        <p:spPr>
          <a:xfrm rot="10800000">
            <a:off x="8716751" y="4457234"/>
            <a:ext cx="1442167" cy="1499933"/>
          </a:xfrm>
          <a:custGeom>
            <a:avLst/>
            <a:gdLst/>
            <a:ahLst/>
            <a:cxnLst/>
            <a:rect l="l" t="t" r="r" b="b"/>
            <a:pathLst>
              <a:path w="43265" h="44998" extrusionOk="0">
                <a:moveTo>
                  <a:pt x="0" y="44998"/>
                </a:moveTo>
                <a:lnTo>
                  <a:pt x="0" y="0"/>
                </a:lnTo>
                <a:lnTo>
                  <a:pt x="43265" y="0"/>
                </a:lnTo>
              </a:path>
            </a:pathLst>
          </a:custGeom>
          <a:noFill/>
          <a:ln w="28575" cap="flat" cmpd="sng">
            <a:solidFill>
              <a:schemeClr val="accent5"/>
            </a:solidFill>
            <a:prstDash val="solid"/>
            <a:miter lim="8000"/>
            <a:headEnd type="none" w="sm" len="sm"/>
            <a:tailEnd type="none" w="sm" len="sm"/>
          </a:ln>
        </p:spPr>
      </p:sp>
      <p:cxnSp>
        <p:nvCxnSpPr>
          <p:cNvPr id="12" name="Google Shape;12;p2"/>
          <p:cNvCxnSpPr/>
          <p:nvPr/>
        </p:nvCxnSpPr>
        <p:spPr>
          <a:xfrm>
            <a:off x="5812803" y="3756619"/>
            <a:ext cx="566400" cy="0"/>
          </a:xfrm>
          <a:prstGeom prst="straightConnector1">
            <a:avLst/>
          </a:prstGeom>
          <a:noFill/>
          <a:ln w="38100" cap="flat" cmpd="sng">
            <a:solidFill>
              <a:schemeClr val="accent4"/>
            </a:solidFill>
            <a:prstDash val="solid"/>
            <a:round/>
            <a:headEnd type="none" w="sm" len="sm"/>
            <a:tailEnd type="none" w="sm" len="sm"/>
          </a:ln>
        </p:spPr>
      </p:cxnSp>
      <p:sp>
        <p:nvSpPr>
          <p:cNvPr id="13" name="Google Shape;13;p2"/>
          <p:cNvSpPr txBox="1">
            <a:spLocks noGrp="1"/>
          </p:cNvSpPr>
          <p:nvPr>
            <p:ph type="ctrTitle"/>
          </p:nvPr>
        </p:nvSpPr>
        <p:spPr>
          <a:xfrm>
            <a:off x="2240403" y="1585233"/>
            <a:ext cx="7711200" cy="1943200"/>
          </a:xfrm>
          <a:prstGeom prst="rect">
            <a:avLst/>
          </a:prstGeom>
        </p:spPr>
        <p:txBody>
          <a:bodyPr spcFirstLastPara="1" wrap="square" lIns="91425" tIns="91425" rIns="91425" bIns="91425" anchor="b" anchorCtr="0">
            <a:noAutofit/>
          </a:bodyPr>
          <a:lstStyle>
            <a:lvl1pPr lvl="0" algn="ctr">
              <a:spcBef>
                <a:spcPts val="0"/>
              </a:spcBef>
              <a:spcAft>
                <a:spcPts val="0"/>
              </a:spcAft>
              <a:buSzPts val="4000"/>
              <a:buNone/>
              <a:defRPr sz="5333"/>
            </a:lvl1pPr>
            <a:lvl2pPr lvl="1" algn="ctr">
              <a:spcBef>
                <a:spcPts val="0"/>
              </a:spcBef>
              <a:spcAft>
                <a:spcPts val="0"/>
              </a:spcAft>
              <a:buSzPts val="4000"/>
              <a:buNone/>
              <a:defRPr sz="5333"/>
            </a:lvl2pPr>
            <a:lvl3pPr lvl="2" algn="ctr">
              <a:spcBef>
                <a:spcPts val="0"/>
              </a:spcBef>
              <a:spcAft>
                <a:spcPts val="0"/>
              </a:spcAft>
              <a:buSzPts val="4000"/>
              <a:buNone/>
              <a:defRPr sz="5333"/>
            </a:lvl3pPr>
            <a:lvl4pPr lvl="3" algn="ctr">
              <a:spcBef>
                <a:spcPts val="0"/>
              </a:spcBef>
              <a:spcAft>
                <a:spcPts val="0"/>
              </a:spcAft>
              <a:buSzPts val="4000"/>
              <a:buNone/>
              <a:defRPr sz="5333"/>
            </a:lvl4pPr>
            <a:lvl5pPr lvl="4" algn="ctr">
              <a:spcBef>
                <a:spcPts val="0"/>
              </a:spcBef>
              <a:spcAft>
                <a:spcPts val="0"/>
              </a:spcAft>
              <a:buSzPts val="4000"/>
              <a:buNone/>
              <a:defRPr sz="5333"/>
            </a:lvl5pPr>
            <a:lvl6pPr lvl="5" algn="ctr">
              <a:spcBef>
                <a:spcPts val="0"/>
              </a:spcBef>
              <a:spcAft>
                <a:spcPts val="0"/>
              </a:spcAft>
              <a:buSzPts val="4000"/>
              <a:buNone/>
              <a:defRPr sz="5333"/>
            </a:lvl6pPr>
            <a:lvl7pPr lvl="6" algn="ctr">
              <a:spcBef>
                <a:spcPts val="0"/>
              </a:spcBef>
              <a:spcAft>
                <a:spcPts val="0"/>
              </a:spcAft>
              <a:buSzPts val="4000"/>
              <a:buNone/>
              <a:defRPr sz="5333"/>
            </a:lvl7pPr>
            <a:lvl8pPr lvl="7" algn="ctr">
              <a:spcBef>
                <a:spcPts val="0"/>
              </a:spcBef>
              <a:spcAft>
                <a:spcPts val="0"/>
              </a:spcAft>
              <a:buSzPts val="4000"/>
              <a:buNone/>
              <a:defRPr sz="5333"/>
            </a:lvl8pPr>
            <a:lvl9pPr lvl="8" algn="ctr">
              <a:spcBef>
                <a:spcPts val="0"/>
              </a:spcBef>
              <a:spcAft>
                <a:spcPts val="0"/>
              </a:spcAft>
              <a:buSzPts val="4000"/>
              <a:buNone/>
              <a:defRPr sz="5333"/>
            </a:lvl9pPr>
          </a:lstStyle>
          <a:p>
            <a:endParaRPr/>
          </a:p>
        </p:txBody>
      </p:sp>
      <p:sp>
        <p:nvSpPr>
          <p:cNvPr id="14" name="Google Shape;14;p2"/>
          <p:cNvSpPr txBox="1">
            <a:spLocks noGrp="1"/>
          </p:cNvSpPr>
          <p:nvPr>
            <p:ph type="subTitle" idx="1"/>
          </p:nvPr>
        </p:nvSpPr>
        <p:spPr>
          <a:xfrm>
            <a:off x="2240403" y="4065933"/>
            <a:ext cx="7711200" cy="12120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accent5"/>
              </a:buClr>
              <a:buSzPts val="2400"/>
              <a:buFont typeface="Roboto Slab"/>
              <a:buNone/>
              <a:defRPr sz="3200">
                <a:solidFill>
                  <a:schemeClr val="accent5"/>
                </a:solidFill>
                <a:latin typeface="Roboto Slab"/>
                <a:ea typeface="Roboto Slab"/>
                <a:cs typeface="Roboto Slab"/>
                <a:sym typeface="Roboto Slab"/>
              </a:defRPr>
            </a:lvl1pPr>
            <a:lvl2pPr lvl="1" algn="ctr">
              <a:lnSpc>
                <a:spcPct val="100000"/>
              </a:lnSpc>
              <a:spcBef>
                <a:spcPts val="0"/>
              </a:spcBef>
              <a:spcAft>
                <a:spcPts val="0"/>
              </a:spcAft>
              <a:buClr>
                <a:schemeClr val="accent5"/>
              </a:buClr>
              <a:buSzPts val="2400"/>
              <a:buFont typeface="Roboto Slab"/>
              <a:buNone/>
              <a:defRPr sz="3200">
                <a:solidFill>
                  <a:schemeClr val="accent5"/>
                </a:solidFill>
                <a:latin typeface="Roboto Slab"/>
                <a:ea typeface="Roboto Slab"/>
                <a:cs typeface="Roboto Slab"/>
                <a:sym typeface="Roboto Slab"/>
              </a:defRPr>
            </a:lvl2pPr>
            <a:lvl3pPr lvl="2" algn="ctr">
              <a:lnSpc>
                <a:spcPct val="100000"/>
              </a:lnSpc>
              <a:spcBef>
                <a:spcPts val="0"/>
              </a:spcBef>
              <a:spcAft>
                <a:spcPts val="0"/>
              </a:spcAft>
              <a:buClr>
                <a:schemeClr val="accent5"/>
              </a:buClr>
              <a:buSzPts val="2400"/>
              <a:buFont typeface="Roboto Slab"/>
              <a:buNone/>
              <a:defRPr sz="3200">
                <a:solidFill>
                  <a:schemeClr val="accent5"/>
                </a:solidFill>
                <a:latin typeface="Roboto Slab"/>
                <a:ea typeface="Roboto Slab"/>
                <a:cs typeface="Roboto Slab"/>
                <a:sym typeface="Roboto Slab"/>
              </a:defRPr>
            </a:lvl3pPr>
            <a:lvl4pPr lvl="3" algn="ctr">
              <a:lnSpc>
                <a:spcPct val="100000"/>
              </a:lnSpc>
              <a:spcBef>
                <a:spcPts val="0"/>
              </a:spcBef>
              <a:spcAft>
                <a:spcPts val="0"/>
              </a:spcAft>
              <a:buClr>
                <a:schemeClr val="accent5"/>
              </a:buClr>
              <a:buSzPts val="2400"/>
              <a:buFont typeface="Roboto Slab"/>
              <a:buNone/>
              <a:defRPr sz="3200">
                <a:solidFill>
                  <a:schemeClr val="accent5"/>
                </a:solidFill>
                <a:latin typeface="Roboto Slab"/>
                <a:ea typeface="Roboto Slab"/>
                <a:cs typeface="Roboto Slab"/>
                <a:sym typeface="Roboto Slab"/>
              </a:defRPr>
            </a:lvl4pPr>
            <a:lvl5pPr lvl="4" algn="ctr">
              <a:lnSpc>
                <a:spcPct val="100000"/>
              </a:lnSpc>
              <a:spcBef>
                <a:spcPts val="0"/>
              </a:spcBef>
              <a:spcAft>
                <a:spcPts val="0"/>
              </a:spcAft>
              <a:buClr>
                <a:schemeClr val="accent5"/>
              </a:buClr>
              <a:buSzPts val="2400"/>
              <a:buFont typeface="Roboto Slab"/>
              <a:buNone/>
              <a:defRPr sz="3200">
                <a:solidFill>
                  <a:schemeClr val="accent5"/>
                </a:solidFill>
                <a:latin typeface="Roboto Slab"/>
                <a:ea typeface="Roboto Slab"/>
                <a:cs typeface="Roboto Slab"/>
                <a:sym typeface="Roboto Slab"/>
              </a:defRPr>
            </a:lvl5pPr>
            <a:lvl6pPr lvl="5" algn="ctr">
              <a:lnSpc>
                <a:spcPct val="100000"/>
              </a:lnSpc>
              <a:spcBef>
                <a:spcPts val="0"/>
              </a:spcBef>
              <a:spcAft>
                <a:spcPts val="0"/>
              </a:spcAft>
              <a:buClr>
                <a:schemeClr val="accent5"/>
              </a:buClr>
              <a:buSzPts val="2400"/>
              <a:buFont typeface="Roboto Slab"/>
              <a:buNone/>
              <a:defRPr sz="3200">
                <a:solidFill>
                  <a:schemeClr val="accent5"/>
                </a:solidFill>
                <a:latin typeface="Roboto Slab"/>
                <a:ea typeface="Roboto Slab"/>
                <a:cs typeface="Roboto Slab"/>
                <a:sym typeface="Roboto Slab"/>
              </a:defRPr>
            </a:lvl6pPr>
            <a:lvl7pPr lvl="6" algn="ctr">
              <a:lnSpc>
                <a:spcPct val="100000"/>
              </a:lnSpc>
              <a:spcBef>
                <a:spcPts val="0"/>
              </a:spcBef>
              <a:spcAft>
                <a:spcPts val="0"/>
              </a:spcAft>
              <a:buClr>
                <a:schemeClr val="accent5"/>
              </a:buClr>
              <a:buSzPts val="2400"/>
              <a:buFont typeface="Roboto Slab"/>
              <a:buNone/>
              <a:defRPr sz="3200">
                <a:solidFill>
                  <a:schemeClr val="accent5"/>
                </a:solidFill>
                <a:latin typeface="Roboto Slab"/>
                <a:ea typeface="Roboto Slab"/>
                <a:cs typeface="Roboto Slab"/>
                <a:sym typeface="Roboto Slab"/>
              </a:defRPr>
            </a:lvl7pPr>
            <a:lvl8pPr lvl="7" algn="ctr">
              <a:lnSpc>
                <a:spcPct val="100000"/>
              </a:lnSpc>
              <a:spcBef>
                <a:spcPts val="0"/>
              </a:spcBef>
              <a:spcAft>
                <a:spcPts val="0"/>
              </a:spcAft>
              <a:buClr>
                <a:schemeClr val="accent5"/>
              </a:buClr>
              <a:buSzPts val="2400"/>
              <a:buFont typeface="Roboto Slab"/>
              <a:buNone/>
              <a:defRPr sz="3200">
                <a:solidFill>
                  <a:schemeClr val="accent5"/>
                </a:solidFill>
                <a:latin typeface="Roboto Slab"/>
                <a:ea typeface="Roboto Slab"/>
                <a:cs typeface="Roboto Slab"/>
                <a:sym typeface="Roboto Slab"/>
              </a:defRPr>
            </a:lvl8pPr>
            <a:lvl9pPr lvl="8" algn="ctr">
              <a:lnSpc>
                <a:spcPct val="100000"/>
              </a:lnSpc>
              <a:spcBef>
                <a:spcPts val="0"/>
              </a:spcBef>
              <a:spcAft>
                <a:spcPts val="0"/>
              </a:spcAft>
              <a:buClr>
                <a:schemeClr val="accent5"/>
              </a:buClr>
              <a:buSzPts val="2400"/>
              <a:buFont typeface="Roboto Slab"/>
              <a:buNone/>
              <a:defRPr sz="3200">
                <a:solidFill>
                  <a:schemeClr val="accent5"/>
                </a:solidFill>
                <a:latin typeface="Roboto Slab"/>
                <a:ea typeface="Roboto Slab"/>
                <a:cs typeface="Roboto Slab"/>
                <a:sym typeface="Roboto Slab"/>
              </a:defRPr>
            </a:lvl9pPr>
          </a:lstStyle>
          <a:p>
            <a:endParaRPr/>
          </a:p>
        </p:txBody>
      </p:sp>
      <p:sp>
        <p:nvSpPr>
          <p:cNvPr id="15" name="Google Shape;15;p2"/>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890290955"/>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 header">
    <p:spTree>
      <p:nvGrpSpPr>
        <p:cNvPr id="1" name="Shape 16"/>
        <p:cNvGrpSpPr/>
        <p:nvPr/>
      </p:nvGrpSpPr>
      <p:grpSpPr>
        <a:xfrm>
          <a:off x="0" y="0"/>
          <a:ext cx="0" cy="0"/>
          <a:chOff x="0" y="0"/>
          <a:chExt cx="0" cy="0"/>
        </a:xfrm>
      </p:grpSpPr>
      <p:cxnSp>
        <p:nvCxnSpPr>
          <p:cNvPr id="17" name="Google Shape;17;p3"/>
          <p:cNvCxnSpPr/>
          <p:nvPr/>
        </p:nvCxnSpPr>
        <p:spPr>
          <a:xfrm>
            <a:off x="5812803" y="3756619"/>
            <a:ext cx="566400" cy="0"/>
          </a:xfrm>
          <a:prstGeom prst="straightConnector1">
            <a:avLst/>
          </a:prstGeom>
          <a:noFill/>
          <a:ln w="38100" cap="flat" cmpd="sng">
            <a:solidFill>
              <a:schemeClr val="accent4"/>
            </a:solidFill>
            <a:prstDash val="solid"/>
            <a:round/>
            <a:headEnd type="none" w="sm" len="sm"/>
            <a:tailEnd type="none" w="sm" len="sm"/>
          </a:ln>
        </p:spPr>
      </p:cxnSp>
      <p:sp>
        <p:nvSpPr>
          <p:cNvPr id="18" name="Google Shape;18;p3"/>
          <p:cNvSpPr txBox="1">
            <a:spLocks noGrp="1"/>
          </p:cNvSpPr>
          <p:nvPr>
            <p:ph type="title"/>
          </p:nvPr>
        </p:nvSpPr>
        <p:spPr>
          <a:xfrm>
            <a:off x="641000" y="2353267"/>
            <a:ext cx="10962800" cy="1210000"/>
          </a:xfrm>
          <a:prstGeom prst="rect">
            <a:avLst/>
          </a:prstGeom>
        </p:spPr>
        <p:txBody>
          <a:bodyPr spcFirstLastPara="1" wrap="square" lIns="91425" tIns="91425" rIns="91425" bIns="91425" anchor="b" anchorCtr="0">
            <a:noAutofit/>
          </a:bodyPr>
          <a:lstStyle>
            <a:lvl1pPr lvl="0" algn="ctr">
              <a:spcBef>
                <a:spcPts val="0"/>
              </a:spcBef>
              <a:spcAft>
                <a:spcPts val="0"/>
              </a:spcAft>
              <a:buSzPts val="4800"/>
              <a:buNone/>
              <a:defRPr sz="6400"/>
            </a:lvl1pPr>
            <a:lvl2pPr lvl="1" algn="ctr">
              <a:spcBef>
                <a:spcPts val="0"/>
              </a:spcBef>
              <a:spcAft>
                <a:spcPts val="0"/>
              </a:spcAft>
              <a:buSzPts val="4800"/>
              <a:buNone/>
              <a:defRPr sz="6400"/>
            </a:lvl2pPr>
            <a:lvl3pPr lvl="2" algn="ctr">
              <a:spcBef>
                <a:spcPts val="0"/>
              </a:spcBef>
              <a:spcAft>
                <a:spcPts val="0"/>
              </a:spcAft>
              <a:buSzPts val="4800"/>
              <a:buNone/>
              <a:defRPr sz="6400"/>
            </a:lvl3pPr>
            <a:lvl4pPr lvl="3" algn="ctr">
              <a:spcBef>
                <a:spcPts val="0"/>
              </a:spcBef>
              <a:spcAft>
                <a:spcPts val="0"/>
              </a:spcAft>
              <a:buSzPts val="4800"/>
              <a:buNone/>
              <a:defRPr sz="6400"/>
            </a:lvl4pPr>
            <a:lvl5pPr lvl="4" algn="ctr">
              <a:spcBef>
                <a:spcPts val="0"/>
              </a:spcBef>
              <a:spcAft>
                <a:spcPts val="0"/>
              </a:spcAft>
              <a:buSzPts val="4800"/>
              <a:buNone/>
              <a:defRPr sz="6400"/>
            </a:lvl5pPr>
            <a:lvl6pPr lvl="5" algn="ctr">
              <a:spcBef>
                <a:spcPts val="0"/>
              </a:spcBef>
              <a:spcAft>
                <a:spcPts val="0"/>
              </a:spcAft>
              <a:buSzPts val="4800"/>
              <a:buNone/>
              <a:defRPr sz="6400"/>
            </a:lvl6pPr>
            <a:lvl7pPr lvl="6" algn="ctr">
              <a:spcBef>
                <a:spcPts val="0"/>
              </a:spcBef>
              <a:spcAft>
                <a:spcPts val="0"/>
              </a:spcAft>
              <a:buSzPts val="4800"/>
              <a:buNone/>
              <a:defRPr sz="6400"/>
            </a:lvl7pPr>
            <a:lvl8pPr lvl="7" algn="ctr">
              <a:spcBef>
                <a:spcPts val="0"/>
              </a:spcBef>
              <a:spcAft>
                <a:spcPts val="0"/>
              </a:spcAft>
              <a:buSzPts val="4800"/>
              <a:buNone/>
              <a:defRPr sz="6400"/>
            </a:lvl8pPr>
            <a:lvl9pPr lvl="8" algn="ctr">
              <a:spcBef>
                <a:spcPts val="0"/>
              </a:spcBef>
              <a:spcAft>
                <a:spcPts val="0"/>
              </a:spcAft>
              <a:buSzPts val="4800"/>
              <a:buNone/>
              <a:defRPr sz="6400"/>
            </a:lvl9pPr>
          </a:lstStyle>
          <a:p>
            <a:endParaRPr/>
          </a:p>
        </p:txBody>
      </p:sp>
      <p:sp>
        <p:nvSpPr>
          <p:cNvPr id="19" name="Google Shape;19;p3"/>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791552622"/>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showMasterSp="0" matchingName="Title and body" type="tx">
  <p:cSld name="Title and body">
    <p:spTree>
      <p:nvGrpSpPr>
        <p:cNvPr id="1" name="Shape 20"/>
        <p:cNvGrpSpPr/>
        <p:nvPr/>
      </p:nvGrpSpPr>
      <p:grpSpPr>
        <a:xfrm>
          <a:off x="0" y="0"/>
          <a:ext cx="0" cy="0"/>
          <a:chOff x="0" y="0"/>
          <a:chExt cx="0" cy="0"/>
        </a:xfrm>
      </p:grpSpPr>
      <p:cxnSp>
        <p:nvCxnSpPr>
          <p:cNvPr id="21" name="Google Shape;21;p4"/>
          <p:cNvCxnSpPr/>
          <p:nvPr/>
        </p:nvCxnSpPr>
        <p:spPr>
          <a:xfrm>
            <a:off x="656751" y="1680379"/>
            <a:ext cx="566400" cy="0"/>
          </a:xfrm>
          <a:prstGeom prst="straightConnector1">
            <a:avLst/>
          </a:prstGeom>
          <a:noFill/>
          <a:ln w="38100" cap="flat" cmpd="sng">
            <a:solidFill>
              <a:schemeClr val="accent4"/>
            </a:solidFill>
            <a:prstDash val="solid"/>
            <a:round/>
            <a:headEnd type="none" w="sm" len="sm"/>
            <a:tailEnd type="none" w="sm" len="sm"/>
          </a:ln>
        </p:spPr>
      </p:cxnSp>
      <p:sp>
        <p:nvSpPr>
          <p:cNvPr id="22" name="Google Shape;22;p4"/>
          <p:cNvSpPr txBox="1">
            <a:spLocks noGrp="1"/>
          </p:cNvSpPr>
          <p:nvPr>
            <p:ph type="title"/>
          </p:nvPr>
        </p:nvSpPr>
        <p:spPr>
          <a:xfrm>
            <a:off x="517200" y="610700"/>
            <a:ext cx="11157600" cy="914800"/>
          </a:xfrm>
          <a:prstGeom prst="rect">
            <a:avLst/>
          </a:prstGeom>
        </p:spPr>
        <p:txBody>
          <a:bodyPr spcFirstLastPara="1" wrap="square" lIns="91425" tIns="91425" rIns="91425" bIns="91425" anchor="b"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3" name="Google Shape;23;p4"/>
          <p:cNvSpPr txBox="1">
            <a:spLocks noGrp="1"/>
          </p:cNvSpPr>
          <p:nvPr>
            <p:ph type="body" idx="1"/>
          </p:nvPr>
        </p:nvSpPr>
        <p:spPr>
          <a:xfrm>
            <a:off x="517200" y="1986432"/>
            <a:ext cx="11157600" cy="4105200"/>
          </a:xfrm>
          <a:prstGeom prst="rect">
            <a:avLst/>
          </a:prstGeom>
        </p:spPr>
        <p:txBody>
          <a:bodyPr spcFirstLastPara="1" wrap="square" lIns="91425" tIns="91425" rIns="91425" bIns="91425" anchor="t" anchorCtr="0">
            <a:noAutofit/>
          </a:bodyPr>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24" name="Google Shape;24;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521448755"/>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showMasterSp="0" matchingName="Title and two columns" type="twoColTx">
  <p:cSld name="Title and two columns">
    <p:spTree>
      <p:nvGrpSpPr>
        <p:cNvPr id="1" name="Shape 25"/>
        <p:cNvGrpSpPr/>
        <p:nvPr/>
      </p:nvGrpSpPr>
      <p:grpSpPr>
        <a:xfrm>
          <a:off x="0" y="0"/>
          <a:ext cx="0" cy="0"/>
          <a:chOff x="0" y="0"/>
          <a:chExt cx="0" cy="0"/>
        </a:xfrm>
      </p:grpSpPr>
      <p:cxnSp>
        <p:nvCxnSpPr>
          <p:cNvPr id="26" name="Google Shape;26;p5"/>
          <p:cNvCxnSpPr/>
          <p:nvPr/>
        </p:nvCxnSpPr>
        <p:spPr>
          <a:xfrm>
            <a:off x="656751" y="1680379"/>
            <a:ext cx="566400" cy="0"/>
          </a:xfrm>
          <a:prstGeom prst="straightConnector1">
            <a:avLst/>
          </a:prstGeom>
          <a:noFill/>
          <a:ln w="38100" cap="flat" cmpd="sng">
            <a:solidFill>
              <a:schemeClr val="accent4"/>
            </a:solidFill>
            <a:prstDash val="solid"/>
            <a:round/>
            <a:headEnd type="none" w="sm" len="sm"/>
            <a:tailEnd type="none" w="sm" len="sm"/>
          </a:ln>
        </p:spPr>
      </p:cxnSp>
      <p:sp>
        <p:nvSpPr>
          <p:cNvPr id="27" name="Google Shape;27;p5"/>
          <p:cNvSpPr txBox="1">
            <a:spLocks noGrp="1"/>
          </p:cNvSpPr>
          <p:nvPr>
            <p:ph type="title"/>
          </p:nvPr>
        </p:nvSpPr>
        <p:spPr>
          <a:xfrm>
            <a:off x="517200" y="610700"/>
            <a:ext cx="11157600" cy="914800"/>
          </a:xfrm>
          <a:prstGeom prst="rect">
            <a:avLst/>
          </a:prstGeom>
        </p:spPr>
        <p:txBody>
          <a:bodyPr spcFirstLastPara="1" wrap="square" lIns="91425" tIns="91425" rIns="91425" bIns="91425" anchor="b"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8" name="Google Shape;28;p5"/>
          <p:cNvSpPr txBox="1">
            <a:spLocks noGrp="1"/>
          </p:cNvSpPr>
          <p:nvPr>
            <p:ph type="body" idx="1"/>
          </p:nvPr>
        </p:nvSpPr>
        <p:spPr>
          <a:xfrm>
            <a:off x="517200" y="1986433"/>
            <a:ext cx="5333200" cy="4105200"/>
          </a:xfrm>
          <a:prstGeom prst="rect">
            <a:avLst/>
          </a:prstGeom>
        </p:spPr>
        <p:txBody>
          <a:bodyPr spcFirstLastPara="1" wrap="square" lIns="91425" tIns="91425" rIns="91425" bIns="91425" anchor="t" anchorCtr="0">
            <a:noAutofit/>
          </a:bodyPr>
          <a:lstStyle>
            <a:lvl1pPr marL="609585" lvl="0" indent="-423323">
              <a:spcBef>
                <a:spcPts val="0"/>
              </a:spcBef>
              <a:spcAft>
                <a:spcPts val="0"/>
              </a:spcAft>
              <a:buSzPts val="1400"/>
              <a:buChar char="●"/>
              <a:defRPr sz="1867"/>
            </a:lvl1pPr>
            <a:lvl2pPr marL="1219170" lvl="1" indent="-406390">
              <a:spcBef>
                <a:spcPts val="2133"/>
              </a:spcBef>
              <a:spcAft>
                <a:spcPts val="0"/>
              </a:spcAft>
              <a:buSzPts val="1200"/>
              <a:buChar char="○"/>
              <a:defRPr sz="1600"/>
            </a:lvl2pPr>
            <a:lvl3pPr marL="1828754" lvl="2" indent="-406390">
              <a:spcBef>
                <a:spcPts val="2133"/>
              </a:spcBef>
              <a:spcAft>
                <a:spcPts val="0"/>
              </a:spcAft>
              <a:buSzPts val="1200"/>
              <a:buChar char="■"/>
              <a:defRPr sz="1600"/>
            </a:lvl3pPr>
            <a:lvl4pPr marL="2438339" lvl="3" indent="-406390">
              <a:spcBef>
                <a:spcPts val="2133"/>
              </a:spcBef>
              <a:spcAft>
                <a:spcPts val="0"/>
              </a:spcAft>
              <a:buSzPts val="1200"/>
              <a:buChar char="●"/>
              <a:defRPr sz="1600"/>
            </a:lvl4pPr>
            <a:lvl5pPr marL="3047924" lvl="4" indent="-406390">
              <a:spcBef>
                <a:spcPts val="2133"/>
              </a:spcBef>
              <a:spcAft>
                <a:spcPts val="0"/>
              </a:spcAft>
              <a:buSzPts val="1200"/>
              <a:buChar char="○"/>
              <a:defRPr sz="1600"/>
            </a:lvl5pPr>
            <a:lvl6pPr marL="3657509" lvl="5" indent="-406390">
              <a:spcBef>
                <a:spcPts val="2133"/>
              </a:spcBef>
              <a:spcAft>
                <a:spcPts val="0"/>
              </a:spcAft>
              <a:buSzPts val="1200"/>
              <a:buChar char="■"/>
              <a:defRPr sz="1600"/>
            </a:lvl6pPr>
            <a:lvl7pPr marL="4267093" lvl="6" indent="-406390">
              <a:spcBef>
                <a:spcPts val="2133"/>
              </a:spcBef>
              <a:spcAft>
                <a:spcPts val="0"/>
              </a:spcAft>
              <a:buSzPts val="1200"/>
              <a:buChar char="●"/>
              <a:defRPr sz="1600"/>
            </a:lvl7pPr>
            <a:lvl8pPr marL="4876678" lvl="7" indent="-406390">
              <a:spcBef>
                <a:spcPts val="2133"/>
              </a:spcBef>
              <a:spcAft>
                <a:spcPts val="0"/>
              </a:spcAft>
              <a:buSzPts val="1200"/>
              <a:buChar char="○"/>
              <a:defRPr sz="1600"/>
            </a:lvl8pPr>
            <a:lvl9pPr marL="5486263" lvl="8" indent="-406390">
              <a:spcBef>
                <a:spcPts val="2133"/>
              </a:spcBef>
              <a:spcAft>
                <a:spcPts val="2133"/>
              </a:spcAft>
              <a:buSzPts val="1200"/>
              <a:buChar char="■"/>
              <a:defRPr sz="1600"/>
            </a:lvl9pPr>
          </a:lstStyle>
          <a:p>
            <a:endParaRPr/>
          </a:p>
        </p:txBody>
      </p:sp>
      <p:sp>
        <p:nvSpPr>
          <p:cNvPr id="29" name="Google Shape;29;p5"/>
          <p:cNvSpPr txBox="1">
            <a:spLocks noGrp="1"/>
          </p:cNvSpPr>
          <p:nvPr>
            <p:ph type="body" idx="2"/>
          </p:nvPr>
        </p:nvSpPr>
        <p:spPr>
          <a:xfrm>
            <a:off x="6341600" y="1986433"/>
            <a:ext cx="5333200" cy="4105200"/>
          </a:xfrm>
          <a:prstGeom prst="rect">
            <a:avLst/>
          </a:prstGeom>
        </p:spPr>
        <p:txBody>
          <a:bodyPr spcFirstLastPara="1" wrap="square" lIns="91425" tIns="91425" rIns="91425" bIns="91425" anchor="t" anchorCtr="0">
            <a:noAutofit/>
          </a:bodyPr>
          <a:lstStyle>
            <a:lvl1pPr marL="609585" lvl="0" indent="-423323">
              <a:spcBef>
                <a:spcPts val="0"/>
              </a:spcBef>
              <a:spcAft>
                <a:spcPts val="0"/>
              </a:spcAft>
              <a:buSzPts val="1400"/>
              <a:buChar char="●"/>
              <a:defRPr sz="1867"/>
            </a:lvl1pPr>
            <a:lvl2pPr marL="1219170" lvl="1" indent="-406390">
              <a:spcBef>
                <a:spcPts val="2133"/>
              </a:spcBef>
              <a:spcAft>
                <a:spcPts val="0"/>
              </a:spcAft>
              <a:buSzPts val="1200"/>
              <a:buChar char="○"/>
              <a:defRPr sz="1600"/>
            </a:lvl2pPr>
            <a:lvl3pPr marL="1828754" lvl="2" indent="-406390">
              <a:spcBef>
                <a:spcPts val="2133"/>
              </a:spcBef>
              <a:spcAft>
                <a:spcPts val="0"/>
              </a:spcAft>
              <a:buSzPts val="1200"/>
              <a:buChar char="■"/>
              <a:defRPr sz="1600"/>
            </a:lvl3pPr>
            <a:lvl4pPr marL="2438339" lvl="3" indent="-406390">
              <a:spcBef>
                <a:spcPts val="2133"/>
              </a:spcBef>
              <a:spcAft>
                <a:spcPts val="0"/>
              </a:spcAft>
              <a:buSzPts val="1200"/>
              <a:buChar char="●"/>
              <a:defRPr sz="1600"/>
            </a:lvl4pPr>
            <a:lvl5pPr marL="3047924" lvl="4" indent="-406390">
              <a:spcBef>
                <a:spcPts val="2133"/>
              </a:spcBef>
              <a:spcAft>
                <a:spcPts val="0"/>
              </a:spcAft>
              <a:buSzPts val="1200"/>
              <a:buChar char="○"/>
              <a:defRPr sz="1600"/>
            </a:lvl5pPr>
            <a:lvl6pPr marL="3657509" lvl="5" indent="-406390">
              <a:spcBef>
                <a:spcPts val="2133"/>
              </a:spcBef>
              <a:spcAft>
                <a:spcPts val="0"/>
              </a:spcAft>
              <a:buSzPts val="1200"/>
              <a:buChar char="■"/>
              <a:defRPr sz="1600"/>
            </a:lvl6pPr>
            <a:lvl7pPr marL="4267093" lvl="6" indent="-406390">
              <a:spcBef>
                <a:spcPts val="2133"/>
              </a:spcBef>
              <a:spcAft>
                <a:spcPts val="0"/>
              </a:spcAft>
              <a:buSzPts val="1200"/>
              <a:buChar char="●"/>
              <a:defRPr sz="1600"/>
            </a:lvl7pPr>
            <a:lvl8pPr marL="4876678" lvl="7" indent="-406390">
              <a:spcBef>
                <a:spcPts val="2133"/>
              </a:spcBef>
              <a:spcAft>
                <a:spcPts val="0"/>
              </a:spcAft>
              <a:buSzPts val="1200"/>
              <a:buChar char="○"/>
              <a:defRPr sz="1600"/>
            </a:lvl8pPr>
            <a:lvl9pPr marL="5486263" lvl="8" indent="-406390">
              <a:spcBef>
                <a:spcPts val="2133"/>
              </a:spcBef>
              <a:spcAft>
                <a:spcPts val="2133"/>
              </a:spcAft>
              <a:buSzPts val="1200"/>
              <a:buChar char="■"/>
              <a:defRPr sz="1600"/>
            </a:lvl9pPr>
          </a:lstStyle>
          <a:p>
            <a:endParaRPr/>
          </a:p>
        </p:txBody>
      </p:sp>
      <p:sp>
        <p:nvSpPr>
          <p:cNvPr id="30" name="Google Shape;30;p5"/>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4091041018"/>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matchingName="Title only" type="titleOnly">
  <p:cSld name="Title only">
    <p:spTree>
      <p:nvGrpSpPr>
        <p:cNvPr id="1" name="Shape 31"/>
        <p:cNvGrpSpPr/>
        <p:nvPr/>
      </p:nvGrpSpPr>
      <p:grpSpPr>
        <a:xfrm>
          <a:off x="0" y="0"/>
          <a:ext cx="0" cy="0"/>
          <a:chOff x="0" y="0"/>
          <a:chExt cx="0" cy="0"/>
        </a:xfrm>
      </p:grpSpPr>
      <p:sp>
        <p:nvSpPr>
          <p:cNvPr id="32" name="Google Shape;32;p6"/>
          <p:cNvSpPr txBox="1">
            <a:spLocks noGrp="1"/>
          </p:cNvSpPr>
          <p:nvPr>
            <p:ph type="title"/>
          </p:nvPr>
        </p:nvSpPr>
        <p:spPr>
          <a:xfrm>
            <a:off x="517200" y="610700"/>
            <a:ext cx="11157600" cy="914800"/>
          </a:xfrm>
          <a:prstGeom prst="rect">
            <a:avLst/>
          </a:prstGeom>
        </p:spPr>
        <p:txBody>
          <a:bodyPr spcFirstLastPara="1" wrap="square" lIns="91425" tIns="91425" rIns="91425" bIns="91425" anchor="b"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3" name="Google Shape;33;p6"/>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68114519"/>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showMasterSp="0" matchingName="One column text">
  <p:cSld name="One column text">
    <p:spTree>
      <p:nvGrpSpPr>
        <p:cNvPr id="1" name="Shape 34"/>
        <p:cNvGrpSpPr/>
        <p:nvPr/>
      </p:nvGrpSpPr>
      <p:grpSpPr>
        <a:xfrm>
          <a:off x="0" y="0"/>
          <a:ext cx="0" cy="0"/>
          <a:chOff x="0" y="0"/>
          <a:chExt cx="0" cy="0"/>
        </a:xfrm>
      </p:grpSpPr>
      <p:cxnSp>
        <p:nvCxnSpPr>
          <p:cNvPr id="35" name="Google Shape;35;p7"/>
          <p:cNvCxnSpPr/>
          <p:nvPr/>
        </p:nvCxnSpPr>
        <p:spPr>
          <a:xfrm>
            <a:off x="652291" y="1883036"/>
            <a:ext cx="442000" cy="0"/>
          </a:xfrm>
          <a:prstGeom prst="straightConnector1">
            <a:avLst/>
          </a:prstGeom>
          <a:noFill/>
          <a:ln w="38100" cap="flat" cmpd="sng">
            <a:solidFill>
              <a:schemeClr val="accent4"/>
            </a:solidFill>
            <a:prstDash val="solid"/>
            <a:round/>
            <a:headEnd type="none" w="sm" len="sm"/>
            <a:tailEnd type="none" w="sm" len="sm"/>
          </a:ln>
        </p:spPr>
      </p:cxnSp>
      <p:sp>
        <p:nvSpPr>
          <p:cNvPr id="36" name="Google Shape;36;p7"/>
          <p:cNvSpPr txBox="1">
            <a:spLocks noGrp="1"/>
          </p:cNvSpPr>
          <p:nvPr>
            <p:ph type="title"/>
          </p:nvPr>
        </p:nvSpPr>
        <p:spPr>
          <a:xfrm>
            <a:off x="517200" y="740800"/>
            <a:ext cx="3744000" cy="10076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3200"/>
            </a:lvl1pPr>
            <a:lvl2pPr lvl="1">
              <a:spcBef>
                <a:spcPts val="0"/>
              </a:spcBef>
              <a:spcAft>
                <a:spcPts val="0"/>
              </a:spcAft>
              <a:buSzPts val="2400"/>
              <a:buNone/>
              <a:defRPr sz="3200"/>
            </a:lvl2pPr>
            <a:lvl3pPr lvl="2">
              <a:spcBef>
                <a:spcPts val="0"/>
              </a:spcBef>
              <a:spcAft>
                <a:spcPts val="0"/>
              </a:spcAft>
              <a:buSzPts val="2400"/>
              <a:buNone/>
              <a:defRPr sz="3200"/>
            </a:lvl3pPr>
            <a:lvl4pPr lvl="3">
              <a:spcBef>
                <a:spcPts val="0"/>
              </a:spcBef>
              <a:spcAft>
                <a:spcPts val="0"/>
              </a:spcAft>
              <a:buSzPts val="2400"/>
              <a:buNone/>
              <a:defRPr sz="3200"/>
            </a:lvl4pPr>
            <a:lvl5pPr lvl="4">
              <a:spcBef>
                <a:spcPts val="0"/>
              </a:spcBef>
              <a:spcAft>
                <a:spcPts val="0"/>
              </a:spcAft>
              <a:buSzPts val="2400"/>
              <a:buNone/>
              <a:defRPr sz="3200"/>
            </a:lvl5pPr>
            <a:lvl6pPr lvl="5">
              <a:spcBef>
                <a:spcPts val="0"/>
              </a:spcBef>
              <a:spcAft>
                <a:spcPts val="0"/>
              </a:spcAft>
              <a:buSzPts val="2400"/>
              <a:buNone/>
              <a:defRPr sz="3200"/>
            </a:lvl6pPr>
            <a:lvl7pPr lvl="6">
              <a:spcBef>
                <a:spcPts val="0"/>
              </a:spcBef>
              <a:spcAft>
                <a:spcPts val="0"/>
              </a:spcAft>
              <a:buSzPts val="2400"/>
              <a:buNone/>
              <a:defRPr sz="3200"/>
            </a:lvl7pPr>
            <a:lvl8pPr lvl="7">
              <a:spcBef>
                <a:spcPts val="0"/>
              </a:spcBef>
              <a:spcAft>
                <a:spcPts val="0"/>
              </a:spcAft>
              <a:buSzPts val="2400"/>
              <a:buNone/>
              <a:defRPr sz="3200"/>
            </a:lvl8pPr>
            <a:lvl9pPr lvl="8">
              <a:spcBef>
                <a:spcPts val="0"/>
              </a:spcBef>
              <a:spcAft>
                <a:spcPts val="0"/>
              </a:spcAft>
              <a:buSzPts val="2400"/>
              <a:buNone/>
              <a:defRPr sz="3200"/>
            </a:lvl9pPr>
          </a:lstStyle>
          <a:p>
            <a:endParaRPr/>
          </a:p>
        </p:txBody>
      </p:sp>
      <p:sp>
        <p:nvSpPr>
          <p:cNvPr id="37" name="Google Shape;37;p7"/>
          <p:cNvSpPr txBox="1">
            <a:spLocks noGrp="1"/>
          </p:cNvSpPr>
          <p:nvPr>
            <p:ph type="body" idx="1"/>
          </p:nvPr>
        </p:nvSpPr>
        <p:spPr>
          <a:xfrm>
            <a:off x="517200" y="2125367"/>
            <a:ext cx="3744000" cy="3574800"/>
          </a:xfrm>
          <a:prstGeom prst="rect">
            <a:avLst/>
          </a:prstGeom>
        </p:spPr>
        <p:txBody>
          <a:bodyPr spcFirstLastPara="1" wrap="square" lIns="91425" tIns="91425" rIns="91425" bIns="91425" anchor="t" anchorCtr="0">
            <a:noAutofit/>
          </a:bodyPr>
          <a:lstStyle>
            <a:lvl1pPr marL="609585" lvl="0" indent="-406390">
              <a:spcBef>
                <a:spcPts val="0"/>
              </a:spcBef>
              <a:spcAft>
                <a:spcPts val="0"/>
              </a:spcAft>
              <a:buSzPts val="1200"/>
              <a:buChar char="●"/>
              <a:defRPr sz="1600"/>
            </a:lvl1pPr>
            <a:lvl2pPr marL="1219170" lvl="1" indent="-406390">
              <a:spcBef>
                <a:spcPts val="2133"/>
              </a:spcBef>
              <a:spcAft>
                <a:spcPts val="0"/>
              </a:spcAft>
              <a:buSzPts val="1200"/>
              <a:buChar char="○"/>
              <a:defRPr sz="1600"/>
            </a:lvl2pPr>
            <a:lvl3pPr marL="1828754" lvl="2" indent="-406390">
              <a:spcBef>
                <a:spcPts val="2133"/>
              </a:spcBef>
              <a:spcAft>
                <a:spcPts val="0"/>
              </a:spcAft>
              <a:buSzPts val="1200"/>
              <a:buChar char="■"/>
              <a:defRPr sz="1600"/>
            </a:lvl3pPr>
            <a:lvl4pPr marL="2438339" lvl="3" indent="-406390">
              <a:spcBef>
                <a:spcPts val="2133"/>
              </a:spcBef>
              <a:spcAft>
                <a:spcPts val="0"/>
              </a:spcAft>
              <a:buSzPts val="1200"/>
              <a:buChar char="●"/>
              <a:defRPr sz="1600"/>
            </a:lvl4pPr>
            <a:lvl5pPr marL="3047924" lvl="4" indent="-406390">
              <a:spcBef>
                <a:spcPts val="2133"/>
              </a:spcBef>
              <a:spcAft>
                <a:spcPts val="0"/>
              </a:spcAft>
              <a:buSzPts val="1200"/>
              <a:buChar char="○"/>
              <a:defRPr sz="1600"/>
            </a:lvl5pPr>
            <a:lvl6pPr marL="3657509" lvl="5" indent="-406390">
              <a:spcBef>
                <a:spcPts val="2133"/>
              </a:spcBef>
              <a:spcAft>
                <a:spcPts val="0"/>
              </a:spcAft>
              <a:buSzPts val="1200"/>
              <a:buChar char="■"/>
              <a:defRPr sz="1600"/>
            </a:lvl6pPr>
            <a:lvl7pPr marL="4267093" lvl="6" indent="-406390">
              <a:spcBef>
                <a:spcPts val="2133"/>
              </a:spcBef>
              <a:spcAft>
                <a:spcPts val="0"/>
              </a:spcAft>
              <a:buSzPts val="1200"/>
              <a:buChar char="●"/>
              <a:defRPr sz="1600"/>
            </a:lvl7pPr>
            <a:lvl8pPr marL="4876678" lvl="7" indent="-406390">
              <a:spcBef>
                <a:spcPts val="2133"/>
              </a:spcBef>
              <a:spcAft>
                <a:spcPts val="0"/>
              </a:spcAft>
              <a:buSzPts val="1200"/>
              <a:buChar char="○"/>
              <a:defRPr sz="1600"/>
            </a:lvl8pPr>
            <a:lvl9pPr marL="5486263" lvl="8" indent="-406390">
              <a:spcBef>
                <a:spcPts val="2133"/>
              </a:spcBef>
              <a:spcAft>
                <a:spcPts val="2133"/>
              </a:spcAft>
              <a:buSzPts val="1200"/>
              <a:buChar char="■"/>
              <a:defRPr sz="1600"/>
            </a:lvl9pPr>
          </a:lstStyle>
          <a:p>
            <a:endParaRPr/>
          </a:p>
        </p:txBody>
      </p:sp>
      <p:sp>
        <p:nvSpPr>
          <p:cNvPr id="38" name="Google Shape;38;p7"/>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911829738"/>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showMasterSp="0" matchingName="Main point">
  <p:cSld name="Main point">
    <p:spTree>
      <p:nvGrpSpPr>
        <p:cNvPr id="1" name="Shape 39"/>
        <p:cNvGrpSpPr/>
        <p:nvPr/>
      </p:nvGrpSpPr>
      <p:grpSpPr>
        <a:xfrm>
          <a:off x="0" y="0"/>
          <a:ext cx="0" cy="0"/>
          <a:chOff x="0" y="0"/>
          <a:chExt cx="0" cy="0"/>
        </a:xfrm>
      </p:grpSpPr>
      <p:sp>
        <p:nvSpPr>
          <p:cNvPr id="40" name="Google Shape;40;p8"/>
          <p:cNvSpPr txBox="1">
            <a:spLocks noGrp="1"/>
          </p:cNvSpPr>
          <p:nvPr>
            <p:ph type="title"/>
          </p:nvPr>
        </p:nvSpPr>
        <p:spPr>
          <a:xfrm>
            <a:off x="653667" y="701800"/>
            <a:ext cx="7491600" cy="54544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6400"/>
            </a:lvl1pPr>
            <a:lvl2pPr lvl="1">
              <a:spcBef>
                <a:spcPts val="0"/>
              </a:spcBef>
              <a:spcAft>
                <a:spcPts val="0"/>
              </a:spcAft>
              <a:buSzPts val="4800"/>
              <a:buNone/>
              <a:defRPr sz="6400"/>
            </a:lvl2pPr>
            <a:lvl3pPr lvl="2">
              <a:spcBef>
                <a:spcPts val="0"/>
              </a:spcBef>
              <a:spcAft>
                <a:spcPts val="0"/>
              </a:spcAft>
              <a:buSzPts val="4800"/>
              <a:buNone/>
              <a:defRPr sz="6400"/>
            </a:lvl3pPr>
            <a:lvl4pPr lvl="3">
              <a:spcBef>
                <a:spcPts val="0"/>
              </a:spcBef>
              <a:spcAft>
                <a:spcPts val="0"/>
              </a:spcAft>
              <a:buSzPts val="4800"/>
              <a:buNone/>
              <a:defRPr sz="6400"/>
            </a:lvl4pPr>
            <a:lvl5pPr lvl="4">
              <a:spcBef>
                <a:spcPts val="0"/>
              </a:spcBef>
              <a:spcAft>
                <a:spcPts val="0"/>
              </a:spcAft>
              <a:buSzPts val="4800"/>
              <a:buNone/>
              <a:defRPr sz="6400"/>
            </a:lvl5pPr>
            <a:lvl6pPr lvl="5">
              <a:spcBef>
                <a:spcPts val="0"/>
              </a:spcBef>
              <a:spcAft>
                <a:spcPts val="0"/>
              </a:spcAft>
              <a:buSzPts val="4800"/>
              <a:buNone/>
              <a:defRPr sz="6400"/>
            </a:lvl6pPr>
            <a:lvl7pPr lvl="6">
              <a:spcBef>
                <a:spcPts val="0"/>
              </a:spcBef>
              <a:spcAft>
                <a:spcPts val="0"/>
              </a:spcAft>
              <a:buSzPts val="4800"/>
              <a:buNone/>
              <a:defRPr sz="6400"/>
            </a:lvl7pPr>
            <a:lvl8pPr lvl="7">
              <a:spcBef>
                <a:spcPts val="0"/>
              </a:spcBef>
              <a:spcAft>
                <a:spcPts val="0"/>
              </a:spcAft>
              <a:buSzPts val="4800"/>
              <a:buNone/>
              <a:defRPr sz="6400"/>
            </a:lvl8pPr>
            <a:lvl9pPr lvl="8">
              <a:spcBef>
                <a:spcPts val="0"/>
              </a:spcBef>
              <a:spcAft>
                <a:spcPts val="0"/>
              </a:spcAft>
              <a:buSzPts val="4800"/>
              <a:buNone/>
              <a:defRPr sz="6400"/>
            </a:lvl9pPr>
          </a:lstStyle>
          <a:p>
            <a:endParaRPr/>
          </a:p>
        </p:txBody>
      </p:sp>
      <p:sp>
        <p:nvSpPr>
          <p:cNvPr id="41" name="Google Shape;41;p8"/>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822006892"/>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showMasterSp="0" matchingName="Section title and description">
  <p:cSld name="Section title and description">
    <p:spTree>
      <p:nvGrpSpPr>
        <p:cNvPr id="1" name="Shape 42"/>
        <p:cNvGrpSpPr/>
        <p:nvPr/>
      </p:nvGrpSpPr>
      <p:grpSpPr>
        <a:xfrm>
          <a:off x="0" y="0"/>
          <a:ext cx="0" cy="0"/>
          <a:chOff x="0" y="0"/>
          <a:chExt cx="0" cy="0"/>
        </a:xfrm>
      </p:grpSpPr>
      <p:sp>
        <p:nvSpPr>
          <p:cNvPr id="43" name="Google Shape;43;p9"/>
          <p:cNvSpPr/>
          <p:nvPr/>
        </p:nvSpPr>
        <p:spPr>
          <a:xfrm>
            <a:off x="6096000" y="-100"/>
            <a:ext cx="6096000" cy="6858000"/>
          </a:xfrm>
          <a:prstGeom prst="rect">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cxnSp>
        <p:nvCxnSpPr>
          <p:cNvPr id="44" name="Google Shape;44;p9"/>
          <p:cNvCxnSpPr/>
          <p:nvPr/>
        </p:nvCxnSpPr>
        <p:spPr>
          <a:xfrm>
            <a:off x="6706233" y="5994004"/>
            <a:ext cx="721200" cy="0"/>
          </a:xfrm>
          <a:prstGeom prst="straightConnector1">
            <a:avLst/>
          </a:prstGeom>
          <a:noFill/>
          <a:ln w="38100" cap="flat" cmpd="sng">
            <a:solidFill>
              <a:schemeClr val="accent5"/>
            </a:solidFill>
            <a:prstDash val="solid"/>
            <a:round/>
            <a:headEnd type="none" w="sm" len="sm"/>
            <a:tailEnd type="none" w="sm" len="sm"/>
          </a:ln>
        </p:spPr>
      </p:cxnSp>
      <p:sp>
        <p:nvSpPr>
          <p:cNvPr id="45" name="Google Shape;45;p9"/>
          <p:cNvSpPr txBox="1">
            <a:spLocks noGrp="1"/>
          </p:cNvSpPr>
          <p:nvPr>
            <p:ph type="title"/>
          </p:nvPr>
        </p:nvSpPr>
        <p:spPr>
          <a:xfrm>
            <a:off x="354000" y="1612100"/>
            <a:ext cx="5393600" cy="2008400"/>
          </a:xfrm>
          <a:prstGeom prst="rect">
            <a:avLst/>
          </a:prstGeom>
        </p:spPr>
        <p:txBody>
          <a:bodyPr spcFirstLastPara="1" wrap="square" lIns="91425" tIns="91425" rIns="91425" bIns="91425" anchor="b" anchorCtr="0">
            <a:noAutofit/>
          </a:bodyPr>
          <a:lstStyle>
            <a:lvl1pPr lvl="0" algn="ctr">
              <a:spcBef>
                <a:spcPts val="0"/>
              </a:spcBef>
              <a:spcAft>
                <a:spcPts val="0"/>
              </a:spcAft>
              <a:buSzPts val="3800"/>
              <a:buNone/>
              <a:defRPr sz="5067"/>
            </a:lvl1pPr>
            <a:lvl2pPr lvl="1" algn="ctr">
              <a:spcBef>
                <a:spcPts val="0"/>
              </a:spcBef>
              <a:spcAft>
                <a:spcPts val="0"/>
              </a:spcAft>
              <a:buSzPts val="3800"/>
              <a:buNone/>
              <a:defRPr sz="5067"/>
            </a:lvl2pPr>
            <a:lvl3pPr lvl="2" algn="ctr">
              <a:spcBef>
                <a:spcPts val="0"/>
              </a:spcBef>
              <a:spcAft>
                <a:spcPts val="0"/>
              </a:spcAft>
              <a:buSzPts val="3800"/>
              <a:buNone/>
              <a:defRPr sz="5067"/>
            </a:lvl3pPr>
            <a:lvl4pPr lvl="3" algn="ctr">
              <a:spcBef>
                <a:spcPts val="0"/>
              </a:spcBef>
              <a:spcAft>
                <a:spcPts val="0"/>
              </a:spcAft>
              <a:buSzPts val="3800"/>
              <a:buNone/>
              <a:defRPr sz="5067"/>
            </a:lvl4pPr>
            <a:lvl5pPr lvl="4" algn="ctr">
              <a:spcBef>
                <a:spcPts val="0"/>
              </a:spcBef>
              <a:spcAft>
                <a:spcPts val="0"/>
              </a:spcAft>
              <a:buSzPts val="3800"/>
              <a:buNone/>
              <a:defRPr sz="5067"/>
            </a:lvl5pPr>
            <a:lvl6pPr lvl="5" algn="ctr">
              <a:spcBef>
                <a:spcPts val="0"/>
              </a:spcBef>
              <a:spcAft>
                <a:spcPts val="0"/>
              </a:spcAft>
              <a:buSzPts val="3800"/>
              <a:buNone/>
              <a:defRPr sz="5067"/>
            </a:lvl6pPr>
            <a:lvl7pPr lvl="6" algn="ctr">
              <a:spcBef>
                <a:spcPts val="0"/>
              </a:spcBef>
              <a:spcAft>
                <a:spcPts val="0"/>
              </a:spcAft>
              <a:buSzPts val="3800"/>
              <a:buNone/>
              <a:defRPr sz="5067"/>
            </a:lvl7pPr>
            <a:lvl8pPr lvl="7" algn="ctr">
              <a:spcBef>
                <a:spcPts val="0"/>
              </a:spcBef>
              <a:spcAft>
                <a:spcPts val="0"/>
              </a:spcAft>
              <a:buSzPts val="3800"/>
              <a:buNone/>
              <a:defRPr sz="5067"/>
            </a:lvl8pPr>
            <a:lvl9pPr lvl="8" algn="ctr">
              <a:spcBef>
                <a:spcPts val="0"/>
              </a:spcBef>
              <a:spcAft>
                <a:spcPts val="0"/>
              </a:spcAft>
              <a:buSzPts val="3800"/>
              <a:buNone/>
              <a:defRPr sz="5067"/>
            </a:lvl9pPr>
          </a:lstStyle>
          <a:p>
            <a:endParaRPr/>
          </a:p>
        </p:txBody>
      </p:sp>
      <p:sp>
        <p:nvSpPr>
          <p:cNvPr id="46" name="Google Shape;46;p9"/>
          <p:cNvSpPr txBox="1">
            <a:spLocks noGrp="1"/>
          </p:cNvSpPr>
          <p:nvPr>
            <p:ph type="subTitle" idx="1"/>
          </p:nvPr>
        </p:nvSpPr>
        <p:spPr>
          <a:xfrm>
            <a:off x="354000" y="3692001"/>
            <a:ext cx="5393600" cy="17940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accent5"/>
              </a:buClr>
              <a:buSzPts val="2100"/>
              <a:buNone/>
              <a:defRPr sz="2800">
                <a:solidFill>
                  <a:schemeClr val="accent5"/>
                </a:solidFill>
              </a:defRPr>
            </a:lvl1pPr>
            <a:lvl2pPr lvl="1" algn="ctr">
              <a:lnSpc>
                <a:spcPct val="100000"/>
              </a:lnSpc>
              <a:spcBef>
                <a:spcPts val="0"/>
              </a:spcBef>
              <a:spcAft>
                <a:spcPts val="0"/>
              </a:spcAft>
              <a:buClr>
                <a:schemeClr val="accent5"/>
              </a:buClr>
              <a:buSzPts val="2100"/>
              <a:buNone/>
              <a:defRPr sz="2800">
                <a:solidFill>
                  <a:schemeClr val="accent5"/>
                </a:solidFill>
              </a:defRPr>
            </a:lvl2pPr>
            <a:lvl3pPr lvl="2" algn="ctr">
              <a:lnSpc>
                <a:spcPct val="100000"/>
              </a:lnSpc>
              <a:spcBef>
                <a:spcPts val="0"/>
              </a:spcBef>
              <a:spcAft>
                <a:spcPts val="0"/>
              </a:spcAft>
              <a:buClr>
                <a:schemeClr val="accent5"/>
              </a:buClr>
              <a:buSzPts val="2100"/>
              <a:buNone/>
              <a:defRPr sz="2800">
                <a:solidFill>
                  <a:schemeClr val="accent5"/>
                </a:solidFill>
              </a:defRPr>
            </a:lvl3pPr>
            <a:lvl4pPr lvl="3" algn="ctr">
              <a:lnSpc>
                <a:spcPct val="100000"/>
              </a:lnSpc>
              <a:spcBef>
                <a:spcPts val="0"/>
              </a:spcBef>
              <a:spcAft>
                <a:spcPts val="0"/>
              </a:spcAft>
              <a:buClr>
                <a:schemeClr val="accent5"/>
              </a:buClr>
              <a:buSzPts val="2100"/>
              <a:buNone/>
              <a:defRPr sz="2800">
                <a:solidFill>
                  <a:schemeClr val="accent5"/>
                </a:solidFill>
              </a:defRPr>
            </a:lvl4pPr>
            <a:lvl5pPr lvl="4" algn="ctr">
              <a:lnSpc>
                <a:spcPct val="100000"/>
              </a:lnSpc>
              <a:spcBef>
                <a:spcPts val="0"/>
              </a:spcBef>
              <a:spcAft>
                <a:spcPts val="0"/>
              </a:spcAft>
              <a:buClr>
                <a:schemeClr val="accent5"/>
              </a:buClr>
              <a:buSzPts val="2100"/>
              <a:buNone/>
              <a:defRPr sz="2800">
                <a:solidFill>
                  <a:schemeClr val="accent5"/>
                </a:solidFill>
              </a:defRPr>
            </a:lvl5pPr>
            <a:lvl6pPr lvl="5" algn="ctr">
              <a:lnSpc>
                <a:spcPct val="100000"/>
              </a:lnSpc>
              <a:spcBef>
                <a:spcPts val="0"/>
              </a:spcBef>
              <a:spcAft>
                <a:spcPts val="0"/>
              </a:spcAft>
              <a:buClr>
                <a:schemeClr val="accent5"/>
              </a:buClr>
              <a:buSzPts val="2100"/>
              <a:buNone/>
              <a:defRPr sz="2800">
                <a:solidFill>
                  <a:schemeClr val="accent5"/>
                </a:solidFill>
              </a:defRPr>
            </a:lvl6pPr>
            <a:lvl7pPr lvl="6" algn="ctr">
              <a:lnSpc>
                <a:spcPct val="100000"/>
              </a:lnSpc>
              <a:spcBef>
                <a:spcPts val="0"/>
              </a:spcBef>
              <a:spcAft>
                <a:spcPts val="0"/>
              </a:spcAft>
              <a:buClr>
                <a:schemeClr val="accent5"/>
              </a:buClr>
              <a:buSzPts val="2100"/>
              <a:buNone/>
              <a:defRPr sz="2800">
                <a:solidFill>
                  <a:schemeClr val="accent5"/>
                </a:solidFill>
              </a:defRPr>
            </a:lvl7pPr>
            <a:lvl8pPr lvl="7" algn="ctr">
              <a:lnSpc>
                <a:spcPct val="100000"/>
              </a:lnSpc>
              <a:spcBef>
                <a:spcPts val="0"/>
              </a:spcBef>
              <a:spcAft>
                <a:spcPts val="0"/>
              </a:spcAft>
              <a:buClr>
                <a:schemeClr val="accent5"/>
              </a:buClr>
              <a:buSzPts val="2100"/>
              <a:buNone/>
              <a:defRPr sz="2800">
                <a:solidFill>
                  <a:schemeClr val="accent5"/>
                </a:solidFill>
              </a:defRPr>
            </a:lvl8pPr>
            <a:lvl9pPr lvl="8" algn="ctr">
              <a:lnSpc>
                <a:spcPct val="100000"/>
              </a:lnSpc>
              <a:spcBef>
                <a:spcPts val="0"/>
              </a:spcBef>
              <a:spcAft>
                <a:spcPts val="0"/>
              </a:spcAft>
              <a:buClr>
                <a:schemeClr val="accent5"/>
              </a:buClr>
              <a:buSzPts val="2100"/>
              <a:buNone/>
              <a:defRPr sz="2800">
                <a:solidFill>
                  <a:schemeClr val="accent5"/>
                </a:solidFill>
              </a:defRPr>
            </a:lvl9pPr>
          </a:lstStyle>
          <a:p>
            <a:endParaRPr/>
          </a:p>
        </p:txBody>
      </p:sp>
      <p:sp>
        <p:nvSpPr>
          <p:cNvPr id="47" name="Google Shape;47;p9"/>
          <p:cNvSpPr txBox="1">
            <a:spLocks noGrp="1"/>
          </p:cNvSpPr>
          <p:nvPr>
            <p:ph type="body" idx="2"/>
          </p:nvPr>
        </p:nvSpPr>
        <p:spPr>
          <a:xfrm>
            <a:off x="6586000" y="965600"/>
            <a:ext cx="5116000" cy="4926800"/>
          </a:xfrm>
          <a:prstGeom prst="rect">
            <a:avLst/>
          </a:prstGeom>
        </p:spPr>
        <p:txBody>
          <a:bodyPr spcFirstLastPara="1" wrap="square" lIns="91425" tIns="91425" rIns="91425" bIns="91425" anchor="ctr" anchorCtr="0">
            <a:noAutofit/>
          </a:bodyPr>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48" name="Google Shape;48;p9"/>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755510685"/>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showMasterSp="0" matchingName="Caption">
  <p:cSld name="Caption">
    <p:spTree>
      <p:nvGrpSpPr>
        <p:cNvPr id="1" name="Shape 49"/>
        <p:cNvGrpSpPr/>
        <p:nvPr/>
      </p:nvGrpSpPr>
      <p:grpSpPr>
        <a:xfrm>
          <a:off x="0" y="0"/>
          <a:ext cx="0" cy="0"/>
          <a:chOff x="0" y="0"/>
          <a:chExt cx="0" cy="0"/>
        </a:xfrm>
      </p:grpSpPr>
      <p:sp>
        <p:nvSpPr>
          <p:cNvPr id="50" name="Google Shape;50;p10"/>
          <p:cNvSpPr txBox="1">
            <a:spLocks noGrp="1"/>
          </p:cNvSpPr>
          <p:nvPr>
            <p:ph type="body" idx="1"/>
          </p:nvPr>
        </p:nvSpPr>
        <p:spPr>
          <a:xfrm>
            <a:off x="426000" y="5644967"/>
            <a:ext cx="7998400" cy="798400"/>
          </a:xfrm>
          <a:prstGeom prst="rect">
            <a:avLst/>
          </a:prstGeom>
        </p:spPr>
        <p:txBody>
          <a:bodyPr spcFirstLastPara="1" wrap="square" lIns="91425" tIns="91425" rIns="91425" bIns="91425" anchor="ctr" anchorCtr="0">
            <a:noAutofit/>
          </a:bodyPr>
          <a:lstStyle>
            <a:lvl1pPr marL="609585" lvl="0" indent="-304792">
              <a:lnSpc>
                <a:spcPct val="100000"/>
              </a:lnSpc>
              <a:spcBef>
                <a:spcPts val="0"/>
              </a:spcBef>
              <a:spcAft>
                <a:spcPts val="0"/>
              </a:spcAft>
              <a:buSzPts val="1800"/>
              <a:buFont typeface="Roboto Slab"/>
              <a:buNone/>
              <a:defRPr>
                <a:latin typeface="Roboto Slab"/>
                <a:ea typeface="Roboto Slab"/>
                <a:cs typeface="Roboto Slab"/>
                <a:sym typeface="Roboto Slab"/>
              </a:defRPr>
            </a:lvl1pPr>
          </a:lstStyle>
          <a:p>
            <a:endParaRPr/>
          </a:p>
        </p:txBody>
      </p:sp>
      <p:sp>
        <p:nvSpPr>
          <p:cNvPr id="51" name="Google Shape;51;p10"/>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157734534"/>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showMasterSp="0" matchingName="Big number">
  <p:cSld name="Big number">
    <p:spTree>
      <p:nvGrpSpPr>
        <p:cNvPr id="1" name="Shape 52"/>
        <p:cNvGrpSpPr/>
        <p:nvPr/>
      </p:nvGrpSpPr>
      <p:grpSpPr>
        <a:xfrm>
          <a:off x="0" y="0"/>
          <a:ext cx="0" cy="0"/>
          <a:chOff x="0" y="0"/>
          <a:chExt cx="0" cy="0"/>
        </a:xfrm>
      </p:grpSpPr>
      <p:sp>
        <p:nvSpPr>
          <p:cNvPr id="53" name="Google Shape;53;p11"/>
          <p:cNvSpPr/>
          <p:nvPr/>
        </p:nvSpPr>
        <p:spPr>
          <a:xfrm>
            <a:off x="200" y="6769100"/>
            <a:ext cx="12191600" cy="88800"/>
          </a:xfrm>
          <a:prstGeom prst="rect">
            <a:avLst/>
          </a:pr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4" name="Google Shape;54;p11"/>
          <p:cNvSpPr txBox="1">
            <a:spLocks noGrp="1"/>
          </p:cNvSpPr>
          <p:nvPr>
            <p:ph type="title" hasCustomPrompt="1"/>
          </p:nvPr>
        </p:nvSpPr>
        <p:spPr>
          <a:xfrm>
            <a:off x="517200" y="1536600"/>
            <a:ext cx="11157600" cy="20512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accent5"/>
              </a:buClr>
              <a:buSzPts val="13000"/>
              <a:buNone/>
              <a:defRPr sz="17333">
                <a:solidFill>
                  <a:schemeClr val="accent5"/>
                </a:solidFill>
              </a:defRPr>
            </a:lvl1pPr>
            <a:lvl2pPr lvl="1" algn="ctr">
              <a:spcBef>
                <a:spcPts val="0"/>
              </a:spcBef>
              <a:spcAft>
                <a:spcPts val="0"/>
              </a:spcAft>
              <a:buClr>
                <a:schemeClr val="accent5"/>
              </a:buClr>
              <a:buSzPts val="13000"/>
              <a:buNone/>
              <a:defRPr sz="17333">
                <a:solidFill>
                  <a:schemeClr val="accent5"/>
                </a:solidFill>
              </a:defRPr>
            </a:lvl2pPr>
            <a:lvl3pPr lvl="2" algn="ctr">
              <a:spcBef>
                <a:spcPts val="0"/>
              </a:spcBef>
              <a:spcAft>
                <a:spcPts val="0"/>
              </a:spcAft>
              <a:buClr>
                <a:schemeClr val="accent5"/>
              </a:buClr>
              <a:buSzPts val="13000"/>
              <a:buNone/>
              <a:defRPr sz="17333">
                <a:solidFill>
                  <a:schemeClr val="accent5"/>
                </a:solidFill>
              </a:defRPr>
            </a:lvl3pPr>
            <a:lvl4pPr lvl="3" algn="ctr">
              <a:spcBef>
                <a:spcPts val="0"/>
              </a:spcBef>
              <a:spcAft>
                <a:spcPts val="0"/>
              </a:spcAft>
              <a:buClr>
                <a:schemeClr val="accent5"/>
              </a:buClr>
              <a:buSzPts val="13000"/>
              <a:buNone/>
              <a:defRPr sz="17333">
                <a:solidFill>
                  <a:schemeClr val="accent5"/>
                </a:solidFill>
              </a:defRPr>
            </a:lvl4pPr>
            <a:lvl5pPr lvl="4" algn="ctr">
              <a:spcBef>
                <a:spcPts val="0"/>
              </a:spcBef>
              <a:spcAft>
                <a:spcPts val="0"/>
              </a:spcAft>
              <a:buClr>
                <a:schemeClr val="accent5"/>
              </a:buClr>
              <a:buSzPts val="13000"/>
              <a:buNone/>
              <a:defRPr sz="17333">
                <a:solidFill>
                  <a:schemeClr val="accent5"/>
                </a:solidFill>
              </a:defRPr>
            </a:lvl5pPr>
            <a:lvl6pPr lvl="5" algn="ctr">
              <a:spcBef>
                <a:spcPts val="0"/>
              </a:spcBef>
              <a:spcAft>
                <a:spcPts val="0"/>
              </a:spcAft>
              <a:buClr>
                <a:schemeClr val="accent5"/>
              </a:buClr>
              <a:buSzPts val="13000"/>
              <a:buNone/>
              <a:defRPr sz="17333">
                <a:solidFill>
                  <a:schemeClr val="accent5"/>
                </a:solidFill>
              </a:defRPr>
            </a:lvl6pPr>
            <a:lvl7pPr lvl="6" algn="ctr">
              <a:spcBef>
                <a:spcPts val="0"/>
              </a:spcBef>
              <a:spcAft>
                <a:spcPts val="0"/>
              </a:spcAft>
              <a:buClr>
                <a:schemeClr val="accent5"/>
              </a:buClr>
              <a:buSzPts val="13000"/>
              <a:buNone/>
              <a:defRPr sz="17333">
                <a:solidFill>
                  <a:schemeClr val="accent5"/>
                </a:solidFill>
              </a:defRPr>
            </a:lvl7pPr>
            <a:lvl8pPr lvl="7" algn="ctr">
              <a:spcBef>
                <a:spcPts val="0"/>
              </a:spcBef>
              <a:spcAft>
                <a:spcPts val="0"/>
              </a:spcAft>
              <a:buClr>
                <a:schemeClr val="accent5"/>
              </a:buClr>
              <a:buSzPts val="13000"/>
              <a:buNone/>
              <a:defRPr sz="17333">
                <a:solidFill>
                  <a:schemeClr val="accent5"/>
                </a:solidFill>
              </a:defRPr>
            </a:lvl8pPr>
            <a:lvl9pPr lvl="8" algn="ctr">
              <a:spcBef>
                <a:spcPts val="0"/>
              </a:spcBef>
              <a:spcAft>
                <a:spcPts val="0"/>
              </a:spcAft>
              <a:buClr>
                <a:schemeClr val="accent5"/>
              </a:buClr>
              <a:buSzPts val="13000"/>
              <a:buNone/>
              <a:defRPr sz="17333">
                <a:solidFill>
                  <a:schemeClr val="accent5"/>
                </a:solidFill>
              </a:defRPr>
            </a:lvl9pPr>
          </a:lstStyle>
          <a:p>
            <a:r>
              <a:t>xx%</a:t>
            </a:r>
          </a:p>
        </p:txBody>
      </p:sp>
      <p:sp>
        <p:nvSpPr>
          <p:cNvPr id="55" name="Google Shape;55;p11"/>
          <p:cNvSpPr txBox="1">
            <a:spLocks noGrp="1"/>
          </p:cNvSpPr>
          <p:nvPr>
            <p:ph type="body" idx="1"/>
          </p:nvPr>
        </p:nvSpPr>
        <p:spPr>
          <a:xfrm>
            <a:off x="517200" y="3892600"/>
            <a:ext cx="11157600" cy="1428800"/>
          </a:xfrm>
          <a:prstGeom prst="rect">
            <a:avLst/>
          </a:prstGeom>
        </p:spPr>
        <p:txBody>
          <a:bodyPr spcFirstLastPara="1" wrap="square" lIns="91425" tIns="91425" rIns="91425" bIns="91425" anchor="t" anchorCtr="0">
            <a:noAutofit/>
          </a:bodyPr>
          <a:lstStyle>
            <a:lvl1pPr marL="609585" lvl="0" indent="-457189" algn="ctr">
              <a:spcBef>
                <a:spcPts val="0"/>
              </a:spcBef>
              <a:spcAft>
                <a:spcPts val="0"/>
              </a:spcAft>
              <a:buSzPts val="1800"/>
              <a:buChar char="●"/>
              <a:defRPr/>
            </a:lvl1pPr>
            <a:lvl2pPr marL="1219170" lvl="1" indent="-423323" algn="ctr">
              <a:spcBef>
                <a:spcPts val="2133"/>
              </a:spcBef>
              <a:spcAft>
                <a:spcPts val="0"/>
              </a:spcAft>
              <a:buSzPts val="1400"/>
              <a:buChar char="○"/>
              <a:defRPr/>
            </a:lvl2pPr>
            <a:lvl3pPr marL="1828754" lvl="2" indent="-423323" algn="ctr">
              <a:spcBef>
                <a:spcPts val="2133"/>
              </a:spcBef>
              <a:spcAft>
                <a:spcPts val="0"/>
              </a:spcAft>
              <a:buSzPts val="1400"/>
              <a:buChar char="■"/>
              <a:defRPr/>
            </a:lvl3pPr>
            <a:lvl4pPr marL="2438339" lvl="3" indent="-423323" algn="ctr">
              <a:spcBef>
                <a:spcPts val="2133"/>
              </a:spcBef>
              <a:spcAft>
                <a:spcPts val="0"/>
              </a:spcAft>
              <a:buSzPts val="1400"/>
              <a:buChar char="●"/>
              <a:defRPr/>
            </a:lvl4pPr>
            <a:lvl5pPr marL="3047924" lvl="4" indent="-423323" algn="ctr">
              <a:spcBef>
                <a:spcPts val="2133"/>
              </a:spcBef>
              <a:spcAft>
                <a:spcPts val="0"/>
              </a:spcAft>
              <a:buSzPts val="1400"/>
              <a:buChar char="○"/>
              <a:defRPr/>
            </a:lvl5pPr>
            <a:lvl6pPr marL="3657509" lvl="5" indent="-423323" algn="ctr">
              <a:spcBef>
                <a:spcPts val="2133"/>
              </a:spcBef>
              <a:spcAft>
                <a:spcPts val="0"/>
              </a:spcAft>
              <a:buSzPts val="1400"/>
              <a:buChar char="■"/>
              <a:defRPr/>
            </a:lvl6pPr>
            <a:lvl7pPr marL="4267093" lvl="6" indent="-423323" algn="ctr">
              <a:spcBef>
                <a:spcPts val="2133"/>
              </a:spcBef>
              <a:spcAft>
                <a:spcPts val="0"/>
              </a:spcAft>
              <a:buSzPts val="1400"/>
              <a:buChar char="●"/>
              <a:defRPr/>
            </a:lvl7pPr>
            <a:lvl8pPr marL="4876678" lvl="7" indent="-423323" algn="ctr">
              <a:spcBef>
                <a:spcPts val="2133"/>
              </a:spcBef>
              <a:spcAft>
                <a:spcPts val="0"/>
              </a:spcAft>
              <a:buSzPts val="1400"/>
              <a:buChar char="○"/>
              <a:defRPr/>
            </a:lvl8pPr>
            <a:lvl9pPr marL="5486263" lvl="8" indent="-423323" algn="ctr">
              <a:spcBef>
                <a:spcPts val="2133"/>
              </a:spcBef>
              <a:spcAft>
                <a:spcPts val="2133"/>
              </a:spcAft>
              <a:buSzPts val="1400"/>
              <a:buChar char="■"/>
              <a:defRPr/>
            </a:lvl9pPr>
          </a:lstStyle>
          <a:p>
            <a:endParaRPr/>
          </a:p>
        </p:txBody>
      </p:sp>
      <p:sp>
        <p:nvSpPr>
          <p:cNvPr id="56" name="Google Shape;56;p11"/>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05966676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p:cSld name="51_Custom Layout">
    <p:spTree>
      <p:nvGrpSpPr>
        <p:cNvPr id="1" name=""/>
        <p:cNvGrpSpPr/>
        <p:nvPr/>
      </p:nvGrpSpPr>
      <p:grpSpPr>
        <a:xfrm>
          <a:off x="0" y="0"/>
          <a:ext cx="0" cy="0"/>
          <a:chOff x="0" y="0"/>
          <a:chExt cx="0" cy="0"/>
        </a:xfrm>
      </p:grpSpPr>
      <p:sp>
        <p:nvSpPr>
          <p:cNvPr id="84" name="Picture Placeholder 83">
            <a:extLst>
              <a:ext uri="{FF2B5EF4-FFF2-40B4-BE49-F238E27FC236}">
                <a16:creationId xmlns:a16="http://schemas.microsoft.com/office/drawing/2014/main" id="{547F1D62-536A-4F79-8D37-91A6FFCF8770}"/>
              </a:ext>
            </a:extLst>
          </p:cNvPr>
          <p:cNvSpPr>
            <a:spLocks noGrp="1"/>
          </p:cNvSpPr>
          <p:nvPr>
            <p:ph type="pic" sz="quarter" idx="39"/>
          </p:nvPr>
        </p:nvSpPr>
        <p:spPr>
          <a:xfrm>
            <a:off x="2441258" y="0"/>
            <a:ext cx="2426971" cy="2274570"/>
          </a:xfrm>
          <a:custGeom>
            <a:avLst/>
            <a:gdLst>
              <a:gd name="connsiteX0" fmla="*/ 0 w 4854575"/>
              <a:gd name="connsiteY0" fmla="*/ 0 h 4549140"/>
              <a:gd name="connsiteX1" fmla="*/ 4854575 w 4854575"/>
              <a:gd name="connsiteY1" fmla="*/ 0 h 4549140"/>
              <a:gd name="connsiteX2" fmla="*/ 4854575 w 4854575"/>
              <a:gd name="connsiteY2" fmla="*/ 4549140 h 4549140"/>
              <a:gd name="connsiteX3" fmla="*/ 0 w 4854575"/>
              <a:gd name="connsiteY3" fmla="*/ 4549140 h 4549140"/>
            </a:gdLst>
            <a:ahLst/>
            <a:cxnLst>
              <a:cxn ang="0">
                <a:pos x="connsiteX0" y="connsiteY0"/>
              </a:cxn>
              <a:cxn ang="0">
                <a:pos x="connsiteX1" y="connsiteY1"/>
              </a:cxn>
              <a:cxn ang="0">
                <a:pos x="connsiteX2" y="connsiteY2"/>
              </a:cxn>
              <a:cxn ang="0">
                <a:pos x="connsiteX3" y="connsiteY3"/>
              </a:cxn>
            </a:cxnLst>
            <a:rect l="l" t="t" r="r" b="b"/>
            <a:pathLst>
              <a:path w="4854575" h="4549140">
                <a:moveTo>
                  <a:pt x="0" y="0"/>
                </a:moveTo>
                <a:lnTo>
                  <a:pt x="4854575" y="0"/>
                </a:lnTo>
                <a:lnTo>
                  <a:pt x="4854575" y="4549140"/>
                </a:lnTo>
                <a:lnTo>
                  <a:pt x="0" y="4549140"/>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85" name="Picture Placeholder 84">
            <a:extLst>
              <a:ext uri="{FF2B5EF4-FFF2-40B4-BE49-F238E27FC236}">
                <a16:creationId xmlns:a16="http://schemas.microsoft.com/office/drawing/2014/main" id="{9E499711-1E7E-4D76-9F28-10113A27F8BC}"/>
              </a:ext>
            </a:extLst>
          </p:cNvPr>
          <p:cNvSpPr>
            <a:spLocks noGrp="1"/>
          </p:cNvSpPr>
          <p:nvPr>
            <p:ph type="pic" sz="quarter" idx="40"/>
          </p:nvPr>
        </p:nvSpPr>
        <p:spPr>
          <a:xfrm>
            <a:off x="4882515" y="0"/>
            <a:ext cx="2426971" cy="2274570"/>
          </a:xfrm>
          <a:custGeom>
            <a:avLst/>
            <a:gdLst>
              <a:gd name="connsiteX0" fmla="*/ 0 w 4854575"/>
              <a:gd name="connsiteY0" fmla="*/ 0 h 4549140"/>
              <a:gd name="connsiteX1" fmla="*/ 4854575 w 4854575"/>
              <a:gd name="connsiteY1" fmla="*/ 0 h 4549140"/>
              <a:gd name="connsiteX2" fmla="*/ 4854575 w 4854575"/>
              <a:gd name="connsiteY2" fmla="*/ 4549140 h 4549140"/>
              <a:gd name="connsiteX3" fmla="*/ 0 w 4854575"/>
              <a:gd name="connsiteY3" fmla="*/ 4549140 h 4549140"/>
            </a:gdLst>
            <a:ahLst/>
            <a:cxnLst>
              <a:cxn ang="0">
                <a:pos x="connsiteX0" y="connsiteY0"/>
              </a:cxn>
              <a:cxn ang="0">
                <a:pos x="connsiteX1" y="connsiteY1"/>
              </a:cxn>
              <a:cxn ang="0">
                <a:pos x="connsiteX2" y="connsiteY2"/>
              </a:cxn>
              <a:cxn ang="0">
                <a:pos x="connsiteX3" y="connsiteY3"/>
              </a:cxn>
            </a:cxnLst>
            <a:rect l="l" t="t" r="r" b="b"/>
            <a:pathLst>
              <a:path w="4854575" h="4549140">
                <a:moveTo>
                  <a:pt x="0" y="0"/>
                </a:moveTo>
                <a:lnTo>
                  <a:pt x="4854575" y="0"/>
                </a:lnTo>
                <a:lnTo>
                  <a:pt x="4854575" y="4549140"/>
                </a:lnTo>
                <a:lnTo>
                  <a:pt x="0" y="4549140"/>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86" name="Picture Placeholder 85">
            <a:extLst>
              <a:ext uri="{FF2B5EF4-FFF2-40B4-BE49-F238E27FC236}">
                <a16:creationId xmlns:a16="http://schemas.microsoft.com/office/drawing/2014/main" id="{85C28D07-CED7-44E6-9820-1F617E6405BA}"/>
              </a:ext>
            </a:extLst>
          </p:cNvPr>
          <p:cNvSpPr>
            <a:spLocks noGrp="1"/>
          </p:cNvSpPr>
          <p:nvPr>
            <p:ph type="pic" sz="quarter" idx="41"/>
          </p:nvPr>
        </p:nvSpPr>
        <p:spPr>
          <a:xfrm>
            <a:off x="7323771" y="0"/>
            <a:ext cx="2426971" cy="2274570"/>
          </a:xfrm>
          <a:custGeom>
            <a:avLst/>
            <a:gdLst>
              <a:gd name="connsiteX0" fmla="*/ 0 w 4854574"/>
              <a:gd name="connsiteY0" fmla="*/ 0 h 4549140"/>
              <a:gd name="connsiteX1" fmla="*/ 4854574 w 4854574"/>
              <a:gd name="connsiteY1" fmla="*/ 0 h 4549140"/>
              <a:gd name="connsiteX2" fmla="*/ 4854574 w 4854574"/>
              <a:gd name="connsiteY2" fmla="*/ 4549140 h 4549140"/>
              <a:gd name="connsiteX3" fmla="*/ 0 w 4854574"/>
              <a:gd name="connsiteY3" fmla="*/ 4549140 h 4549140"/>
            </a:gdLst>
            <a:ahLst/>
            <a:cxnLst>
              <a:cxn ang="0">
                <a:pos x="connsiteX0" y="connsiteY0"/>
              </a:cxn>
              <a:cxn ang="0">
                <a:pos x="connsiteX1" y="connsiteY1"/>
              </a:cxn>
              <a:cxn ang="0">
                <a:pos x="connsiteX2" y="connsiteY2"/>
              </a:cxn>
              <a:cxn ang="0">
                <a:pos x="connsiteX3" y="connsiteY3"/>
              </a:cxn>
            </a:cxnLst>
            <a:rect l="l" t="t" r="r" b="b"/>
            <a:pathLst>
              <a:path w="4854574" h="4549140">
                <a:moveTo>
                  <a:pt x="0" y="0"/>
                </a:moveTo>
                <a:lnTo>
                  <a:pt x="4854574" y="0"/>
                </a:lnTo>
                <a:lnTo>
                  <a:pt x="4854574" y="4549140"/>
                </a:lnTo>
                <a:lnTo>
                  <a:pt x="0" y="4549140"/>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87" name="Picture Placeholder 86">
            <a:extLst>
              <a:ext uri="{FF2B5EF4-FFF2-40B4-BE49-F238E27FC236}">
                <a16:creationId xmlns:a16="http://schemas.microsoft.com/office/drawing/2014/main" id="{B81C2D65-5E82-4B96-BA73-1459034AA4EF}"/>
              </a:ext>
            </a:extLst>
          </p:cNvPr>
          <p:cNvSpPr>
            <a:spLocks noGrp="1"/>
          </p:cNvSpPr>
          <p:nvPr>
            <p:ph type="pic" sz="quarter" idx="42"/>
          </p:nvPr>
        </p:nvSpPr>
        <p:spPr>
          <a:xfrm>
            <a:off x="9765028" y="0"/>
            <a:ext cx="2426972" cy="2274570"/>
          </a:xfrm>
          <a:custGeom>
            <a:avLst/>
            <a:gdLst>
              <a:gd name="connsiteX0" fmla="*/ 0 w 4854576"/>
              <a:gd name="connsiteY0" fmla="*/ 0 h 4549140"/>
              <a:gd name="connsiteX1" fmla="*/ 4854576 w 4854576"/>
              <a:gd name="connsiteY1" fmla="*/ 0 h 4549140"/>
              <a:gd name="connsiteX2" fmla="*/ 4854576 w 4854576"/>
              <a:gd name="connsiteY2" fmla="*/ 4549140 h 4549140"/>
              <a:gd name="connsiteX3" fmla="*/ 0 w 4854576"/>
              <a:gd name="connsiteY3" fmla="*/ 4549140 h 4549140"/>
            </a:gdLst>
            <a:ahLst/>
            <a:cxnLst>
              <a:cxn ang="0">
                <a:pos x="connsiteX0" y="connsiteY0"/>
              </a:cxn>
              <a:cxn ang="0">
                <a:pos x="connsiteX1" y="connsiteY1"/>
              </a:cxn>
              <a:cxn ang="0">
                <a:pos x="connsiteX2" y="connsiteY2"/>
              </a:cxn>
              <a:cxn ang="0">
                <a:pos x="connsiteX3" y="connsiteY3"/>
              </a:cxn>
            </a:cxnLst>
            <a:rect l="l" t="t" r="r" b="b"/>
            <a:pathLst>
              <a:path w="4854576" h="4549140">
                <a:moveTo>
                  <a:pt x="0" y="0"/>
                </a:moveTo>
                <a:lnTo>
                  <a:pt x="4854576" y="0"/>
                </a:lnTo>
                <a:lnTo>
                  <a:pt x="4854576" y="4549140"/>
                </a:lnTo>
                <a:lnTo>
                  <a:pt x="0" y="4549140"/>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88" name="Picture Placeholder 87">
            <a:extLst>
              <a:ext uri="{FF2B5EF4-FFF2-40B4-BE49-F238E27FC236}">
                <a16:creationId xmlns:a16="http://schemas.microsoft.com/office/drawing/2014/main" id="{F5C9B4A2-BD4C-4613-B1C8-426246442952}"/>
              </a:ext>
            </a:extLst>
          </p:cNvPr>
          <p:cNvSpPr>
            <a:spLocks noGrp="1"/>
          </p:cNvSpPr>
          <p:nvPr>
            <p:ph type="pic" sz="quarter" idx="43"/>
          </p:nvPr>
        </p:nvSpPr>
        <p:spPr>
          <a:xfrm>
            <a:off x="0" y="2291715"/>
            <a:ext cx="2426971" cy="2274570"/>
          </a:xfrm>
          <a:custGeom>
            <a:avLst/>
            <a:gdLst>
              <a:gd name="connsiteX0" fmla="*/ 0 w 4854575"/>
              <a:gd name="connsiteY0" fmla="*/ 0 h 4549140"/>
              <a:gd name="connsiteX1" fmla="*/ 4854575 w 4854575"/>
              <a:gd name="connsiteY1" fmla="*/ 0 h 4549140"/>
              <a:gd name="connsiteX2" fmla="*/ 4854575 w 4854575"/>
              <a:gd name="connsiteY2" fmla="*/ 4549140 h 4549140"/>
              <a:gd name="connsiteX3" fmla="*/ 0 w 4854575"/>
              <a:gd name="connsiteY3" fmla="*/ 4549140 h 4549140"/>
            </a:gdLst>
            <a:ahLst/>
            <a:cxnLst>
              <a:cxn ang="0">
                <a:pos x="connsiteX0" y="connsiteY0"/>
              </a:cxn>
              <a:cxn ang="0">
                <a:pos x="connsiteX1" y="connsiteY1"/>
              </a:cxn>
              <a:cxn ang="0">
                <a:pos x="connsiteX2" y="connsiteY2"/>
              </a:cxn>
              <a:cxn ang="0">
                <a:pos x="connsiteX3" y="connsiteY3"/>
              </a:cxn>
            </a:cxnLst>
            <a:rect l="l" t="t" r="r" b="b"/>
            <a:pathLst>
              <a:path w="4854575" h="4549140">
                <a:moveTo>
                  <a:pt x="0" y="0"/>
                </a:moveTo>
                <a:lnTo>
                  <a:pt x="4854575" y="0"/>
                </a:lnTo>
                <a:lnTo>
                  <a:pt x="4854575" y="4549140"/>
                </a:lnTo>
                <a:lnTo>
                  <a:pt x="0" y="4549140"/>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89" name="Picture Placeholder 88">
            <a:extLst>
              <a:ext uri="{FF2B5EF4-FFF2-40B4-BE49-F238E27FC236}">
                <a16:creationId xmlns:a16="http://schemas.microsoft.com/office/drawing/2014/main" id="{C1E587B0-5081-4811-BF09-53C52CD79708}"/>
              </a:ext>
            </a:extLst>
          </p:cNvPr>
          <p:cNvSpPr>
            <a:spLocks noGrp="1"/>
          </p:cNvSpPr>
          <p:nvPr>
            <p:ph type="pic" sz="quarter" idx="44"/>
          </p:nvPr>
        </p:nvSpPr>
        <p:spPr>
          <a:xfrm>
            <a:off x="2441258" y="2291715"/>
            <a:ext cx="2426971" cy="2274570"/>
          </a:xfrm>
          <a:custGeom>
            <a:avLst/>
            <a:gdLst>
              <a:gd name="connsiteX0" fmla="*/ 0 w 4854575"/>
              <a:gd name="connsiteY0" fmla="*/ 0 h 4549140"/>
              <a:gd name="connsiteX1" fmla="*/ 4854575 w 4854575"/>
              <a:gd name="connsiteY1" fmla="*/ 0 h 4549140"/>
              <a:gd name="connsiteX2" fmla="*/ 4854575 w 4854575"/>
              <a:gd name="connsiteY2" fmla="*/ 4549140 h 4549140"/>
              <a:gd name="connsiteX3" fmla="*/ 0 w 4854575"/>
              <a:gd name="connsiteY3" fmla="*/ 4549140 h 4549140"/>
            </a:gdLst>
            <a:ahLst/>
            <a:cxnLst>
              <a:cxn ang="0">
                <a:pos x="connsiteX0" y="connsiteY0"/>
              </a:cxn>
              <a:cxn ang="0">
                <a:pos x="connsiteX1" y="connsiteY1"/>
              </a:cxn>
              <a:cxn ang="0">
                <a:pos x="connsiteX2" y="connsiteY2"/>
              </a:cxn>
              <a:cxn ang="0">
                <a:pos x="connsiteX3" y="connsiteY3"/>
              </a:cxn>
            </a:cxnLst>
            <a:rect l="l" t="t" r="r" b="b"/>
            <a:pathLst>
              <a:path w="4854575" h="4549140">
                <a:moveTo>
                  <a:pt x="0" y="0"/>
                </a:moveTo>
                <a:lnTo>
                  <a:pt x="4854575" y="0"/>
                </a:lnTo>
                <a:lnTo>
                  <a:pt x="4854575" y="4549140"/>
                </a:lnTo>
                <a:lnTo>
                  <a:pt x="0" y="4549140"/>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90" name="Picture Placeholder 89">
            <a:extLst>
              <a:ext uri="{FF2B5EF4-FFF2-40B4-BE49-F238E27FC236}">
                <a16:creationId xmlns:a16="http://schemas.microsoft.com/office/drawing/2014/main" id="{848F19B3-C3B8-409D-9B9E-FE0E7C5B97CE}"/>
              </a:ext>
            </a:extLst>
          </p:cNvPr>
          <p:cNvSpPr>
            <a:spLocks noGrp="1"/>
          </p:cNvSpPr>
          <p:nvPr>
            <p:ph type="pic" sz="quarter" idx="45"/>
          </p:nvPr>
        </p:nvSpPr>
        <p:spPr>
          <a:xfrm>
            <a:off x="4882515" y="2291715"/>
            <a:ext cx="2426971" cy="2274570"/>
          </a:xfrm>
          <a:custGeom>
            <a:avLst/>
            <a:gdLst>
              <a:gd name="connsiteX0" fmla="*/ 0 w 4854575"/>
              <a:gd name="connsiteY0" fmla="*/ 0 h 4549140"/>
              <a:gd name="connsiteX1" fmla="*/ 4854575 w 4854575"/>
              <a:gd name="connsiteY1" fmla="*/ 0 h 4549140"/>
              <a:gd name="connsiteX2" fmla="*/ 4854575 w 4854575"/>
              <a:gd name="connsiteY2" fmla="*/ 4549140 h 4549140"/>
              <a:gd name="connsiteX3" fmla="*/ 0 w 4854575"/>
              <a:gd name="connsiteY3" fmla="*/ 4549140 h 4549140"/>
            </a:gdLst>
            <a:ahLst/>
            <a:cxnLst>
              <a:cxn ang="0">
                <a:pos x="connsiteX0" y="connsiteY0"/>
              </a:cxn>
              <a:cxn ang="0">
                <a:pos x="connsiteX1" y="connsiteY1"/>
              </a:cxn>
              <a:cxn ang="0">
                <a:pos x="connsiteX2" y="connsiteY2"/>
              </a:cxn>
              <a:cxn ang="0">
                <a:pos x="connsiteX3" y="connsiteY3"/>
              </a:cxn>
            </a:cxnLst>
            <a:rect l="l" t="t" r="r" b="b"/>
            <a:pathLst>
              <a:path w="4854575" h="4549140">
                <a:moveTo>
                  <a:pt x="0" y="0"/>
                </a:moveTo>
                <a:lnTo>
                  <a:pt x="4854575" y="0"/>
                </a:lnTo>
                <a:lnTo>
                  <a:pt x="4854575" y="4549140"/>
                </a:lnTo>
                <a:lnTo>
                  <a:pt x="0" y="4549140"/>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92" name="Picture Placeholder 91">
            <a:extLst>
              <a:ext uri="{FF2B5EF4-FFF2-40B4-BE49-F238E27FC236}">
                <a16:creationId xmlns:a16="http://schemas.microsoft.com/office/drawing/2014/main" id="{2EF10A99-360C-41AA-821D-107E56A62DDD}"/>
              </a:ext>
            </a:extLst>
          </p:cNvPr>
          <p:cNvSpPr>
            <a:spLocks noGrp="1"/>
          </p:cNvSpPr>
          <p:nvPr>
            <p:ph type="pic" sz="quarter" idx="47"/>
          </p:nvPr>
        </p:nvSpPr>
        <p:spPr>
          <a:xfrm>
            <a:off x="9765028" y="2291715"/>
            <a:ext cx="2426972" cy="2274570"/>
          </a:xfrm>
          <a:custGeom>
            <a:avLst/>
            <a:gdLst>
              <a:gd name="connsiteX0" fmla="*/ 0 w 4854576"/>
              <a:gd name="connsiteY0" fmla="*/ 0 h 4549140"/>
              <a:gd name="connsiteX1" fmla="*/ 4854576 w 4854576"/>
              <a:gd name="connsiteY1" fmla="*/ 0 h 4549140"/>
              <a:gd name="connsiteX2" fmla="*/ 4854576 w 4854576"/>
              <a:gd name="connsiteY2" fmla="*/ 4549140 h 4549140"/>
              <a:gd name="connsiteX3" fmla="*/ 0 w 4854576"/>
              <a:gd name="connsiteY3" fmla="*/ 4549140 h 4549140"/>
            </a:gdLst>
            <a:ahLst/>
            <a:cxnLst>
              <a:cxn ang="0">
                <a:pos x="connsiteX0" y="connsiteY0"/>
              </a:cxn>
              <a:cxn ang="0">
                <a:pos x="connsiteX1" y="connsiteY1"/>
              </a:cxn>
              <a:cxn ang="0">
                <a:pos x="connsiteX2" y="connsiteY2"/>
              </a:cxn>
              <a:cxn ang="0">
                <a:pos x="connsiteX3" y="connsiteY3"/>
              </a:cxn>
            </a:cxnLst>
            <a:rect l="l" t="t" r="r" b="b"/>
            <a:pathLst>
              <a:path w="4854576" h="4549140">
                <a:moveTo>
                  <a:pt x="0" y="0"/>
                </a:moveTo>
                <a:lnTo>
                  <a:pt x="4854576" y="0"/>
                </a:lnTo>
                <a:lnTo>
                  <a:pt x="4854576" y="4549140"/>
                </a:lnTo>
                <a:lnTo>
                  <a:pt x="0" y="4549140"/>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93" name="Picture Placeholder 92">
            <a:extLst>
              <a:ext uri="{FF2B5EF4-FFF2-40B4-BE49-F238E27FC236}">
                <a16:creationId xmlns:a16="http://schemas.microsoft.com/office/drawing/2014/main" id="{F966354A-A564-431F-B7DD-4801994D22FD}"/>
              </a:ext>
            </a:extLst>
          </p:cNvPr>
          <p:cNvSpPr>
            <a:spLocks noGrp="1"/>
          </p:cNvSpPr>
          <p:nvPr>
            <p:ph type="pic" sz="quarter" idx="48"/>
          </p:nvPr>
        </p:nvSpPr>
        <p:spPr>
          <a:xfrm>
            <a:off x="0" y="4583430"/>
            <a:ext cx="2426971" cy="2274570"/>
          </a:xfrm>
          <a:custGeom>
            <a:avLst/>
            <a:gdLst>
              <a:gd name="connsiteX0" fmla="*/ 0 w 4854575"/>
              <a:gd name="connsiteY0" fmla="*/ 0 h 4549140"/>
              <a:gd name="connsiteX1" fmla="*/ 4854575 w 4854575"/>
              <a:gd name="connsiteY1" fmla="*/ 0 h 4549140"/>
              <a:gd name="connsiteX2" fmla="*/ 4854575 w 4854575"/>
              <a:gd name="connsiteY2" fmla="*/ 4549140 h 4549140"/>
              <a:gd name="connsiteX3" fmla="*/ 0 w 4854575"/>
              <a:gd name="connsiteY3" fmla="*/ 4549140 h 4549140"/>
            </a:gdLst>
            <a:ahLst/>
            <a:cxnLst>
              <a:cxn ang="0">
                <a:pos x="connsiteX0" y="connsiteY0"/>
              </a:cxn>
              <a:cxn ang="0">
                <a:pos x="connsiteX1" y="connsiteY1"/>
              </a:cxn>
              <a:cxn ang="0">
                <a:pos x="connsiteX2" y="connsiteY2"/>
              </a:cxn>
              <a:cxn ang="0">
                <a:pos x="connsiteX3" y="connsiteY3"/>
              </a:cxn>
            </a:cxnLst>
            <a:rect l="l" t="t" r="r" b="b"/>
            <a:pathLst>
              <a:path w="4854575" h="4549140">
                <a:moveTo>
                  <a:pt x="0" y="0"/>
                </a:moveTo>
                <a:lnTo>
                  <a:pt x="4854575" y="0"/>
                </a:lnTo>
                <a:lnTo>
                  <a:pt x="4854575" y="4549140"/>
                </a:lnTo>
                <a:lnTo>
                  <a:pt x="0" y="4549140"/>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95" name="Picture Placeholder 94">
            <a:extLst>
              <a:ext uri="{FF2B5EF4-FFF2-40B4-BE49-F238E27FC236}">
                <a16:creationId xmlns:a16="http://schemas.microsoft.com/office/drawing/2014/main" id="{70153A5C-E9DB-46BD-AF67-D5028191A028}"/>
              </a:ext>
            </a:extLst>
          </p:cNvPr>
          <p:cNvSpPr>
            <a:spLocks noGrp="1"/>
          </p:cNvSpPr>
          <p:nvPr>
            <p:ph type="pic" sz="quarter" idx="50"/>
          </p:nvPr>
        </p:nvSpPr>
        <p:spPr>
          <a:xfrm>
            <a:off x="4882515" y="4583430"/>
            <a:ext cx="2426971" cy="2274570"/>
          </a:xfrm>
          <a:custGeom>
            <a:avLst/>
            <a:gdLst>
              <a:gd name="connsiteX0" fmla="*/ 0 w 4854575"/>
              <a:gd name="connsiteY0" fmla="*/ 0 h 4549140"/>
              <a:gd name="connsiteX1" fmla="*/ 4854575 w 4854575"/>
              <a:gd name="connsiteY1" fmla="*/ 0 h 4549140"/>
              <a:gd name="connsiteX2" fmla="*/ 4854575 w 4854575"/>
              <a:gd name="connsiteY2" fmla="*/ 4549140 h 4549140"/>
              <a:gd name="connsiteX3" fmla="*/ 0 w 4854575"/>
              <a:gd name="connsiteY3" fmla="*/ 4549140 h 4549140"/>
            </a:gdLst>
            <a:ahLst/>
            <a:cxnLst>
              <a:cxn ang="0">
                <a:pos x="connsiteX0" y="connsiteY0"/>
              </a:cxn>
              <a:cxn ang="0">
                <a:pos x="connsiteX1" y="connsiteY1"/>
              </a:cxn>
              <a:cxn ang="0">
                <a:pos x="connsiteX2" y="connsiteY2"/>
              </a:cxn>
              <a:cxn ang="0">
                <a:pos x="connsiteX3" y="connsiteY3"/>
              </a:cxn>
            </a:cxnLst>
            <a:rect l="l" t="t" r="r" b="b"/>
            <a:pathLst>
              <a:path w="4854575" h="4549140">
                <a:moveTo>
                  <a:pt x="0" y="0"/>
                </a:moveTo>
                <a:lnTo>
                  <a:pt x="4854575" y="0"/>
                </a:lnTo>
                <a:lnTo>
                  <a:pt x="4854575" y="4549140"/>
                </a:lnTo>
                <a:lnTo>
                  <a:pt x="0" y="4549140"/>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96" name="Picture Placeholder 95">
            <a:extLst>
              <a:ext uri="{FF2B5EF4-FFF2-40B4-BE49-F238E27FC236}">
                <a16:creationId xmlns:a16="http://schemas.microsoft.com/office/drawing/2014/main" id="{F6E16CAF-F7B5-4D3C-A150-056C8546C97D}"/>
              </a:ext>
            </a:extLst>
          </p:cNvPr>
          <p:cNvSpPr>
            <a:spLocks noGrp="1"/>
          </p:cNvSpPr>
          <p:nvPr>
            <p:ph type="pic" sz="quarter" idx="51"/>
          </p:nvPr>
        </p:nvSpPr>
        <p:spPr>
          <a:xfrm>
            <a:off x="7323771" y="4583430"/>
            <a:ext cx="2426971" cy="2274570"/>
          </a:xfrm>
          <a:custGeom>
            <a:avLst/>
            <a:gdLst>
              <a:gd name="connsiteX0" fmla="*/ 0 w 4854574"/>
              <a:gd name="connsiteY0" fmla="*/ 0 h 4549140"/>
              <a:gd name="connsiteX1" fmla="*/ 4854574 w 4854574"/>
              <a:gd name="connsiteY1" fmla="*/ 0 h 4549140"/>
              <a:gd name="connsiteX2" fmla="*/ 4854574 w 4854574"/>
              <a:gd name="connsiteY2" fmla="*/ 4549140 h 4549140"/>
              <a:gd name="connsiteX3" fmla="*/ 0 w 4854574"/>
              <a:gd name="connsiteY3" fmla="*/ 4549140 h 4549140"/>
            </a:gdLst>
            <a:ahLst/>
            <a:cxnLst>
              <a:cxn ang="0">
                <a:pos x="connsiteX0" y="connsiteY0"/>
              </a:cxn>
              <a:cxn ang="0">
                <a:pos x="connsiteX1" y="connsiteY1"/>
              </a:cxn>
              <a:cxn ang="0">
                <a:pos x="connsiteX2" y="connsiteY2"/>
              </a:cxn>
              <a:cxn ang="0">
                <a:pos x="connsiteX3" y="connsiteY3"/>
              </a:cxn>
            </a:cxnLst>
            <a:rect l="l" t="t" r="r" b="b"/>
            <a:pathLst>
              <a:path w="4854574" h="4549140">
                <a:moveTo>
                  <a:pt x="0" y="0"/>
                </a:moveTo>
                <a:lnTo>
                  <a:pt x="4854574" y="0"/>
                </a:lnTo>
                <a:lnTo>
                  <a:pt x="4854574" y="4549140"/>
                </a:lnTo>
                <a:lnTo>
                  <a:pt x="0" y="4549140"/>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97" name="Picture Placeholder 96">
            <a:extLst>
              <a:ext uri="{FF2B5EF4-FFF2-40B4-BE49-F238E27FC236}">
                <a16:creationId xmlns:a16="http://schemas.microsoft.com/office/drawing/2014/main" id="{DEA29BFE-0750-4CED-858B-21CC3D43CF99}"/>
              </a:ext>
            </a:extLst>
          </p:cNvPr>
          <p:cNvSpPr>
            <a:spLocks noGrp="1"/>
          </p:cNvSpPr>
          <p:nvPr>
            <p:ph type="pic" sz="quarter" idx="52"/>
          </p:nvPr>
        </p:nvSpPr>
        <p:spPr>
          <a:xfrm>
            <a:off x="9765028" y="4583430"/>
            <a:ext cx="2426972" cy="2274570"/>
          </a:xfrm>
          <a:custGeom>
            <a:avLst/>
            <a:gdLst>
              <a:gd name="connsiteX0" fmla="*/ 0 w 4854576"/>
              <a:gd name="connsiteY0" fmla="*/ 0 h 4549140"/>
              <a:gd name="connsiteX1" fmla="*/ 4854576 w 4854576"/>
              <a:gd name="connsiteY1" fmla="*/ 0 h 4549140"/>
              <a:gd name="connsiteX2" fmla="*/ 4854576 w 4854576"/>
              <a:gd name="connsiteY2" fmla="*/ 4549140 h 4549140"/>
              <a:gd name="connsiteX3" fmla="*/ 0 w 4854576"/>
              <a:gd name="connsiteY3" fmla="*/ 4549140 h 4549140"/>
            </a:gdLst>
            <a:ahLst/>
            <a:cxnLst>
              <a:cxn ang="0">
                <a:pos x="connsiteX0" y="connsiteY0"/>
              </a:cxn>
              <a:cxn ang="0">
                <a:pos x="connsiteX1" y="connsiteY1"/>
              </a:cxn>
              <a:cxn ang="0">
                <a:pos x="connsiteX2" y="connsiteY2"/>
              </a:cxn>
              <a:cxn ang="0">
                <a:pos x="connsiteX3" y="connsiteY3"/>
              </a:cxn>
            </a:cxnLst>
            <a:rect l="l" t="t" r="r" b="b"/>
            <a:pathLst>
              <a:path w="4854576" h="4549140">
                <a:moveTo>
                  <a:pt x="0" y="0"/>
                </a:moveTo>
                <a:lnTo>
                  <a:pt x="4854576" y="0"/>
                </a:lnTo>
                <a:lnTo>
                  <a:pt x="4854576" y="4549140"/>
                </a:lnTo>
                <a:lnTo>
                  <a:pt x="0" y="4549140"/>
                </a:lnTo>
                <a:close/>
              </a:path>
            </a:pathLst>
          </a:custGeom>
          <a:pattFill prst="pct60">
            <a:fgClr>
              <a:srgbClr val="FFFFFF"/>
            </a:fgClr>
            <a:bgClr>
              <a:srgbClr val="E6E9EE"/>
            </a:bgClr>
          </a:pattFill>
        </p:spPr>
        <p:txBody>
          <a:bodyPr anchor="ctr"/>
          <a:lstStyle>
            <a:lvl1pPr>
              <a:defRPr lang="en-US"/>
            </a:lvl1pPr>
          </a:lstStyle>
          <a:p>
            <a:pPr lvl="0"/>
            <a:endParaRPr lang="en-US"/>
          </a:p>
        </p:txBody>
      </p:sp>
    </p:spTree>
    <p:extLst>
      <p:ext uri="{BB962C8B-B14F-4D97-AF65-F5344CB8AC3E}">
        <p14:creationId xmlns:p14="http://schemas.microsoft.com/office/powerpoint/2010/main" val="1428535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88" fill="hold" grpId="0" nodeType="withEffect">
                                  <p:stCondLst>
                                    <p:cond delay="0"/>
                                  </p:stCondLst>
                                  <p:childTnLst>
                                    <p:set>
                                      <p:cBhvr>
                                        <p:cTn id="6" dur="1" fill="hold">
                                          <p:stCondLst>
                                            <p:cond delay="0"/>
                                          </p:stCondLst>
                                        </p:cTn>
                                        <p:tgtEl>
                                          <p:spTgt spid="90"/>
                                        </p:tgtEl>
                                        <p:attrNameLst>
                                          <p:attrName>style.visibility</p:attrName>
                                        </p:attrNameLst>
                                      </p:cBhvr>
                                      <p:to>
                                        <p:strVal val="visible"/>
                                      </p:to>
                                    </p:set>
                                    <p:anim calcmode="lin" valueType="num">
                                      <p:cBhvr>
                                        <p:cTn id="7" dur="500" fill="hold"/>
                                        <p:tgtEl>
                                          <p:spTgt spid="90"/>
                                        </p:tgtEl>
                                        <p:attrNameLst>
                                          <p:attrName>ppt_w</p:attrName>
                                        </p:attrNameLst>
                                      </p:cBhvr>
                                      <p:tavLst>
                                        <p:tav tm="0">
                                          <p:val>
                                            <p:strVal val="4/3*#ppt_w"/>
                                          </p:val>
                                        </p:tav>
                                        <p:tav tm="100000">
                                          <p:val>
                                            <p:strVal val="#ppt_w"/>
                                          </p:val>
                                        </p:tav>
                                      </p:tavLst>
                                    </p:anim>
                                    <p:anim calcmode="lin" valueType="num">
                                      <p:cBhvr>
                                        <p:cTn id="8" dur="500" fill="hold"/>
                                        <p:tgtEl>
                                          <p:spTgt spid="90"/>
                                        </p:tgtEl>
                                        <p:attrNameLst>
                                          <p:attrName>ppt_h</p:attrName>
                                        </p:attrNameLst>
                                      </p:cBhvr>
                                      <p:tavLst>
                                        <p:tav tm="0">
                                          <p:val>
                                            <p:strVal val="4/3*#ppt_h"/>
                                          </p:val>
                                        </p:tav>
                                        <p:tav tm="100000">
                                          <p:val>
                                            <p:strVal val="#ppt_h"/>
                                          </p:val>
                                        </p:tav>
                                      </p:tavLst>
                                    </p:anim>
                                  </p:childTnLst>
                                </p:cTn>
                              </p:par>
                              <p:par>
                                <p:cTn id="9" presetID="23" presetClass="entr" presetSubtype="288" fill="hold" grpId="0" nodeType="withEffect">
                                  <p:stCondLst>
                                    <p:cond delay="100"/>
                                  </p:stCondLst>
                                  <p:childTnLst>
                                    <p:set>
                                      <p:cBhvr>
                                        <p:cTn id="10" dur="1" fill="hold">
                                          <p:stCondLst>
                                            <p:cond delay="0"/>
                                          </p:stCondLst>
                                        </p:cTn>
                                        <p:tgtEl>
                                          <p:spTgt spid="85"/>
                                        </p:tgtEl>
                                        <p:attrNameLst>
                                          <p:attrName>style.visibility</p:attrName>
                                        </p:attrNameLst>
                                      </p:cBhvr>
                                      <p:to>
                                        <p:strVal val="visible"/>
                                      </p:to>
                                    </p:set>
                                    <p:anim calcmode="lin" valueType="num">
                                      <p:cBhvr>
                                        <p:cTn id="11" dur="500" fill="hold"/>
                                        <p:tgtEl>
                                          <p:spTgt spid="85"/>
                                        </p:tgtEl>
                                        <p:attrNameLst>
                                          <p:attrName>ppt_w</p:attrName>
                                        </p:attrNameLst>
                                      </p:cBhvr>
                                      <p:tavLst>
                                        <p:tav tm="0">
                                          <p:val>
                                            <p:strVal val="4/3*#ppt_w"/>
                                          </p:val>
                                        </p:tav>
                                        <p:tav tm="100000">
                                          <p:val>
                                            <p:strVal val="#ppt_w"/>
                                          </p:val>
                                        </p:tav>
                                      </p:tavLst>
                                    </p:anim>
                                    <p:anim calcmode="lin" valueType="num">
                                      <p:cBhvr>
                                        <p:cTn id="12" dur="500" fill="hold"/>
                                        <p:tgtEl>
                                          <p:spTgt spid="85"/>
                                        </p:tgtEl>
                                        <p:attrNameLst>
                                          <p:attrName>ppt_h</p:attrName>
                                        </p:attrNameLst>
                                      </p:cBhvr>
                                      <p:tavLst>
                                        <p:tav tm="0">
                                          <p:val>
                                            <p:strVal val="4/3*#ppt_h"/>
                                          </p:val>
                                        </p:tav>
                                        <p:tav tm="100000">
                                          <p:val>
                                            <p:strVal val="#ppt_h"/>
                                          </p:val>
                                        </p:tav>
                                      </p:tavLst>
                                    </p:anim>
                                  </p:childTnLst>
                                </p:cTn>
                              </p:par>
                              <p:par>
                                <p:cTn id="13" presetID="23" presetClass="entr" presetSubtype="288" fill="hold" grpId="0" nodeType="withEffect">
                                  <p:stCondLst>
                                    <p:cond delay="200"/>
                                  </p:stCondLst>
                                  <p:childTnLst>
                                    <p:set>
                                      <p:cBhvr>
                                        <p:cTn id="14" dur="1" fill="hold">
                                          <p:stCondLst>
                                            <p:cond delay="0"/>
                                          </p:stCondLst>
                                        </p:cTn>
                                        <p:tgtEl>
                                          <p:spTgt spid="86"/>
                                        </p:tgtEl>
                                        <p:attrNameLst>
                                          <p:attrName>style.visibility</p:attrName>
                                        </p:attrNameLst>
                                      </p:cBhvr>
                                      <p:to>
                                        <p:strVal val="visible"/>
                                      </p:to>
                                    </p:set>
                                    <p:anim calcmode="lin" valueType="num">
                                      <p:cBhvr>
                                        <p:cTn id="15" dur="500" fill="hold"/>
                                        <p:tgtEl>
                                          <p:spTgt spid="86"/>
                                        </p:tgtEl>
                                        <p:attrNameLst>
                                          <p:attrName>ppt_w</p:attrName>
                                        </p:attrNameLst>
                                      </p:cBhvr>
                                      <p:tavLst>
                                        <p:tav tm="0">
                                          <p:val>
                                            <p:strVal val="4/3*#ppt_w"/>
                                          </p:val>
                                        </p:tav>
                                        <p:tav tm="100000">
                                          <p:val>
                                            <p:strVal val="#ppt_w"/>
                                          </p:val>
                                        </p:tav>
                                      </p:tavLst>
                                    </p:anim>
                                    <p:anim calcmode="lin" valueType="num">
                                      <p:cBhvr>
                                        <p:cTn id="16" dur="500" fill="hold"/>
                                        <p:tgtEl>
                                          <p:spTgt spid="86"/>
                                        </p:tgtEl>
                                        <p:attrNameLst>
                                          <p:attrName>ppt_h</p:attrName>
                                        </p:attrNameLst>
                                      </p:cBhvr>
                                      <p:tavLst>
                                        <p:tav tm="0">
                                          <p:val>
                                            <p:strVal val="4/3*#ppt_h"/>
                                          </p:val>
                                        </p:tav>
                                        <p:tav tm="100000">
                                          <p:val>
                                            <p:strVal val="#ppt_h"/>
                                          </p:val>
                                        </p:tav>
                                      </p:tavLst>
                                    </p:anim>
                                  </p:childTnLst>
                                </p:cTn>
                              </p:par>
                              <p:par>
                                <p:cTn id="17" presetID="23" presetClass="entr" presetSubtype="288" fill="hold" grpId="0" nodeType="withEffect">
                                  <p:stCondLst>
                                    <p:cond delay="300"/>
                                  </p:stCondLst>
                                  <p:childTnLst>
                                    <p:set>
                                      <p:cBhvr>
                                        <p:cTn id="18" dur="1" fill="hold">
                                          <p:stCondLst>
                                            <p:cond delay="0"/>
                                          </p:stCondLst>
                                        </p:cTn>
                                        <p:tgtEl>
                                          <p:spTgt spid="87"/>
                                        </p:tgtEl>
                                        <p:attrNameLst>
                                          <p:attrName>style.visibility</p:attrName>
                                        </p:attrNameLst>
                                      </p:cBhvr>
                                      <p:to>
                                        <p:strVal val="visible"/>
                                      </p:to>
                                    </p:set>
                                    <p:anim calcmode="lin" valueType="num">
                                      <p:cBhvr>
                                        <p:cTn id="19" dur="500" fill="hold"/>
                                        <p:tgtEl>
                                          <p:spTgt spid="87"/>
                                        </p:tgtEl>
                                        <p:attrNameLst>
                                          <p:attrName>ppt_w</p:attrName>
                                        </p:attrNameLst>
                                      </p:cBhvr>
                                      <p:tavLst>
                                        <p:tav tm="0">
                                          <p:val>
                                            <p:strVal val="4/3*#ppt_w"/>
                                          </p:val>
                                        </p:tav>
                                        <p:tav tm="100000">
                                          <p:val>
                                            <p:strVal val="#ppt_w"/>
                                          </p:val>
                                        </p:tav>
                                      </p:tavLst>
                                    </p:anim>
                                    <p:anim calcmode="lin" valueType="num">
                                      <p:cBhvr>
                                        <p:cTn id="20" dur="500" fill="hold"/>
                                        <p:tgtEl>
                                          <p:spTgt spid="87"/>
                                        </p:tgtEl>
                                        <p:attrNameLst>
                                          <p:attrName>ppt_h</p:attrName>
                                        </p:attrNameLst>
                                      </p:cBhvr>
                                      <p:tavLst>
                                        <p:tav tm="0">
                                          <p:val>
                                            <p:strVal val="4/3*#ppt_h"/>
                                          </p:val>
                                        </p:tav>
                                        <p:tav tm="100000">
                                          <p:val>
                                            <p:strVal val="#ppt_h"/>
                                          </p:val>
                                        </p:tav>
                                      </p:tavLst>
                                    </p:anim>
                                  </p:childTnLst>
                                </p:cTn>
                              </p:par>
                              <p:par>
                                <p:cTn id="21" presetID="23" presetClass="entr" presetSubtype="288" fill="hold" grpId="0" nodeType="withEffect">
                                  <p:stCondLst>
                                    <p:cond delay="400"/>
                                  </p:stCondLst>
                                  <p:childTnLst>
                                    <p:set>
                                      <p:cBhvr>
                                        <p:cTn id="22" dur="1" fill="hold">
                                          <p:stCondLst>
                                            <p:cond delay="0"/>
                                          </p:stCondLst>
                                        </p:cTn>
                                        <p:tgtEl>
                                          <p:spTgt spid="92"/>
                                        </p:tgtEl>
                                        <p:attrNameLst>
                                          <p:attrName>style.visibility</p:attrName>
                                        </p:attrNameLst>
                                      </p:cBhvr>
                                      <p:to>
                                        <p:strVal val="visible"/>
                                      </p:to>
                                    </p:set>
                                    <p:anim calcmode="lin" valueType="num">
                                      <p:cBhvr>
                                        <p:cTn id="23" dur="500" fill="hold"/>
                                        <p:tgtEl>
                                          <p:spTgt spid="92"/>
                                        </p:tgtEl>
                                        <p:attrNameLst>
                                          <p:attrName>ppt_w</p:attrName>
                                        </p:attrNameLst>
                                      </p:cBhvr>
                                      <p:tavLst>
                                        <p:tav tm="0">
                                          <p:val>
                                            <p:strVal val="4/3*#ppt_w"/>
                                          </p:val>
                                        </p:tav>
                                        <p:tav tm="100000">
                                          <p:val>
                                            <p:strVal val="#ppt_w"/>
                                          </p:val>
                                        </p:tav>
                                      </p:tavLst>
                                    </p:anim>
                                    <p:anim calcmode="lin" valueType="num">
                                      <p:cBhvr>
                                        <p:cTn id="24" dur="500" fill="hold"/>
                                        <p:tgtEl>
                                          <p:spTgt spid="92"/>
                                        </p:tgtEl>
                                        <p:attrNameLst>
                                          <p:attrName>ppt_h</p:attrName>
                                        </p:attrNameLst>
                                      </p:cBhvr>
                                      <p:tavLst>
                                        <p:tav tm="0">
                                          <p:val>
                                            <p:strVal val="4/3*#ppt_h"/>
                                          </p:val>
                                        </p:tav>
                                        <p:tav tm="100000">
                                          <p:val>
                                            <p:strVal val="#ppt_h"/>
                                          </p:val>
                                        </p:tav>
                                      </p:tavLst>
                                    </p:anim>
                                  </p:childTnLst>
                                </p:cTn>
                              </p:par>
                              <p:par>
                                <p:cTn id="25" presetID="23" presetClass="entr" presetSubtype="288" fill="hold" grpId="0" nodeType="withEffect">
                                  <p:stCondLst>
                                    <p:cond delay="500"/>
                                  </p:stCondLst>
                                  <p:childTnLst>
                                    <p:set>
                                      <p:cBhvr>
                                        <p:cTn id="26" dur="1" fill="hold">
                                          <p:stCondLst>
                                            <p:cond delay="0"/>
                                          </p:stCondLst>
                                        </p:cTn>
                                        <p:tgtEl>
                                          <p:spTgt spid="97"/>
                                        </p:tgtEl>
                                        <p:attrNameLst>
                                          <p:attrName>style.visibility</p:attrName>
                                        </p:attrNameLst>
                                      </p:cBhvr>
                                      <p:to>
                                        <p:strVal val="visible"/>
                                      </p:to>
                                    </p:set>
                                    <p:anim calcmode="lin" valueType="num">
                                      <p:cBhvr>
                                        <p:cTn id="27" dur="500" fill="hold"/>
                                        <p:tgtEl>
                                          <p:spTgt spid="97"/>
                                        </p:tgtEl>
                                        <p:attrNameLst>
                                          <p:attrName>ppt_w</p:attrName>
                                        </p:attrNameLst>
                                      </p:cBhvr>
                                      <p:tavLst>
                                        <p:tav tm="0">
                                          <p:val>
                                            <p:strVal val="4/3*#ppt_w"/>
                                          </p:val>
                                        </p:tav>
                                        <p:tav tm="100000">
                                          <p:val>
                                            <p:strVal val="#ppt_w"/>
                                          </p:val>
                                        </p:tav>
                                      </p:tavLst>
                                    </p:anim>
                                    <p:anim calcmode="lin" valueType="num">
                                      <p:cBhvr>
                                        <p:cTn id="28" dur="500" fill="hold"/>
                                        <p:tgtEl>
                                          <p:spTgt spid="97"/>
                                        </p:tgtEl>
                                        <p:attrNameLst>
                                          <p:attrName>ppt_h</p:attrName>
                                        </p:attrNameLst>
                                      </p:cBhvr>
                                      <p:tavLst>
                                        <p:tav tm="0">
                                          <p:val>
                                            <p:strVal val="4/3*#ppt_h"/>
                                          </p:val>
                                        </p:tav>
                                        <p:tav tm="100000">
                                          <p:val>
                                            <p:strVal val="#ppt_h"/>
                                          </p:val>
                                        </p:tav>
                                      </p:tavLst>
                                    </p:anim>
                                  </p:childTnLst>
                                </p:cTn>
                              </p:par>
                              <p:par>
                                <p:cTn id="29" presetID="23" presetClass="entr" presetSubtype="288" fill="hold" grpId="0" nodeType="withEffect">
                                  <p:stCondLst>
                                    <p:cond delay="600"/>
                                  </p:stCondLst>
                                  <p:childTnLst>
                                    <p:set>
                                      <p:cBhvr>
                                        <p:cTn id="30" dur="1" fill="hold">
                                          <p:stCondLst>
                                            <p:cond delay="0"/>
                                          </p:stCondLst>
                                        </p:cTn>
                                        <p:tgtEl>
                                          <p:spTgt spid="96"/>
                                        </p:tgtEl>
                                        <p:attrNameLst>
                                          <p:attrName>style.visibility</p:attrName>
                                        </p:attrNameLst>
                                      </p:cBhvr>
                                      <p:to>
                                        <p:strVal val="visible"/>
                                      </p:to>
                                    </p:set>
                                    <p:anim calcmode="lin" valueType="num">
                                      <p:cBhvr>
                                        <p:cTn id="31" dur="500" fill="hold"/>
                                        <p:tgtEl>
                                          <p:spTgt spid="96"/>
                                        </p:tgtEl>
                                        <p:attrNameLst>
                                          <p:attrName>ppt_w</p:attrName>
                                        </p:attrNameLst>
                                      </p:cBhvr>
                                      <p:tavLst>
                                        <p:tav tm="0">
                                          <p:val>
                                            <p:strVal val="4/3*#ppt_w"/>
                                          </p:val>
                                        </p:tav>
                                        <p:tav tm="100000">
                                          <p:val>
                                            <p:strVal val="#ppt_w"/>
                                          </p:val>
                                        </p:tav>
                                      </p:tavLst>
                                    </p:anim>
                                    <p:anim calcmode="lin" valueType="num">
                                      <p:cBhvr>
                                        <p:cTn id="32" dur="500" fill="hold"/>
                                        <p:tgtEl>
                                          <p:spTgt spid="96"/>
                                        </p:tgtEl>
                                        <p:attrNameLst>
                                          <p:attrName>ppt_h</p:attrName>
                                        </p:attrNameLst>
                                      </p:cBhvr>
                                      <p:tavLst>
                                        <p:tav tm="0">
                                          <p:val>
                                            <p:strVal val="4/3*#ppt_h"/>
                                          </p:val>
                                        </p:tav>
                                        <p:tav tm="100000">
                                          <p:val>
                                            <p:strVal val="#ppt_h"/>
                                          </p:val>
                                        </p:tav>
                                      </p:tavLst>
                                    </p:anim>
                                  </p:childTnLst>
                                </p:cTn>
                              </p:par>
                              <p:par>
                                <p:cTn id="33" presetID="23" presetClass="entr" presetSubtype="288" fill="hold" grpId="0" nodeType="withEffect">
                                  <p:stCondLst>
                                    <p:cond delay="700"/>
                                  </p:stCondLst>
                                  <p:childTnLst>
                                    <p:set>
                                      <p:cBhvr>
                                        <p:cTn id="34" dur="1" fill="hold">
                                          <p:stCondLst>
                                            <p:cond delay="0"/>
                                          </p:stCondLst>
                                        </p:cTn>
                                        <p:tgtEl>
                                          <p:spTgt spid="95"/>
                                        </p:tgtEl>
                                        <p:attrNameLst>
                                          <p:attrName>style.visibility</p:attrName>
                                        </p:attrNameLst>
                                      </p:cBhvr>
                                      <p:to>
                                        <p:strVal val="visible"/>
                                      </p:to>
                                    </p:set>
                                    <p:anim calcmode="lin" valueType="num">
                                      <p:cBhvr>
                                        <p:cTn id="35" dur="500" fill="hold"/>
                                        <p:tgtEl>
                                          <p:spTgt spid="95"/>
                                        </p:tgtEl>
                                        <p:attrNameLst>
                                          <p:attrName>ppt_w</p:attrName>
                                        </p:attrNameLst>
                                      </p:cBhvr>
                                      <p:tavLst>
                                        <p:tav tm="0">
                                          <p:val>
                                            <p:strVal val="4/3*#ppt_w"/>
                                          </p:val>
                                        </p:tav>
                                        <p:tav tm="100000">
                                          <p:val>
                                            <p:strVal val="#ppt_w"/>
                                          </p:val>
                                        </p:tav>
                                      </p:tavLst>
                                    </p:anim>
                                    <p:anim calcmode="lin" valueType="num">
                                      <p:cBhvr>
                                        <p:cTn id="36" dur="500" fill="hold"/>
                                        <p:tgtEl>
                                          <p:spTgt spid="95"/>
                                        </p:tgtEl>
                                        <p:attrNameLst>
                                          <p:attrName>ppt_h</p:attrName>
                                        </p:attrNameLst>
                                      </p:cBhvr>
                                      <p:tavLst>
                                        <p:tav tm="0">
                                          <p:val>
                                            <p:strVal val="4/3*#ppt_h"/>
                                          </p:val>
                                        </p:tav>
                                        <p:tav tm="100000">
                                          <p:val>
                                            <p:strVal val="#ppt_h"/>
                                          </p:val>
                                        </p:tav>
                                      </p:tavLst>
                                    </p:anim>
                                  </p:childTnLst>
                                </p:cTn>
                              </p:par>
                              <p:par>
                                <p:cTn id="37" presetID="23" presetClass="entr" presetSubtype="288" fill="hold" grpId="0" nodeType="withEffect">
                                  <p:stCondLst>
                                    <p:cond delay="800"/>
                                  </p:stCondLst>
                                  <p:childTnLst>
                                    <p:set>
                                      <p:cBhvr>
                                        <p:cTn id="38" dur="1" fill="hold">
                                          <p:stCondLst>
                                            <p:cond delay="0"/>
                                          </p:stCondLst>
                                        </p:cTn>
                                        <p:tgtEl>
                                          <p:spTgt spid="89"/>
                                        </p:tgtEl>
                                        <p:attrNameLst>
                                          <p:attrName>style.visibility</p:attrName>
                                        </p:attrNameLst>
                                      </p:cBhvr>
                                      <p:to>
                                        <p:strVal val="visible"/>
                                      </p:to>
                                    </p:set>
                                    <p:anim calcmode="lin" valueType="num">
                                      <p:cBhvr>
                                        <p:cTn id="39" dur="500" fill="hold"/>
                                        <p:tgtEl>
                                          <p:spTgt spid="89"/>
                                        </p:tgtEl>
                                        <p:attrNameLst>
                                          <p:attrName>ppt_w</p:attrName>
                                        </p:attrNameLst>
                                      </p:cBhvr>
                                      <p:tavLst>
                                        <p:tav tm="0">
                                          <p:val>
                                            <p:strVal val="4/3*#ppt_w"/>
                                          </p:val>
                                        </p:tav>
                                        <p:tav tm="100000">
                                          <p:val>
                                            <p:strVal val="#ppt_w"/>
                                          </p:val>
                                        </p:tav>
                                      </p:tavLst>
                                    </p:anim>
                                    <p:anim calcmode="lin" valueType="num">
                                      <p:cBhvr>
                                        <p:cTn id="40" dur="500" fill="hold"/>
                                        <p:tgtEl>
                                          <p:spTgt spid="89"/>
                                        </p:tgtEl>
                                        <p:attrNameLst>
                                          <p:attrName>ppt_h</p:attrName>
                                        </p:attrNameLst>
                                      </p:cBhvr>
                                      <p:tavLst>
                                        <p:tav tm="0">
                                          <p:val>
                                            <p:strVal val="4/3*#ppt_h"/>
                                          </p:val>
                                        </p:tav>
                                        <p:tav tm="100000">
                                          <p:val>
                                            <p:strVal val="#ppt_h"/>
                                          </p:val>
                                        </p:tav>
                                      </p:tavLst>
                                    </p:anim>
                                  </p:childTnLst>
                                </p:cTn>
                              </p:par>
                              <p:par>
                                <p:cTn id="41" presetID="23" presetClass="entr" presetSubtype="288" fill="hold" grpId="0" nodeType="withEffect">
                                  <p:stCondLst>
                                    <p:cond delay="900"/>
                                  </p:stCondLst>
                                  <p:childTnLst>
                                    <p:set>
                                      <p:cBhvr>
                                        <p:cTn id="42" dur="1" fill="hold">
                                          <p:stCondLst>
                                            <p:cond delay="0"/>
                                          </p:stCondLst>
                                        </p:cTn>
                                        <p:tgtEl>
                                          <p:spTgt spid="84"/>
                                        </p:tgtEl>
                                        <p:attrNameLst>
                                          <p:attrName>style.visibility</p:attrName>
                                        </p:attrNameLst>
                                      </p:cBhvr>
                                      <p:to>
                                        <p:strVal val="visible"/>
                                      </p:to>
                                    </p:set>
                                    <p:anim calcmode="lin" valueType="num">
                                      <p:cBhvr>
                                        <p:cTn id="43" dur="500" fill="hold"/>
                                        <p:tgtEl>
                                          <p:spTgt spid="84"/>
                                        </p:tgtEl>
                                        <p:attrNameLst>
                                          <p:attrName>ppt_w</p:attrName>
                                        </p:attrNameLst>
                                      </p:cBhvr>
                                      <p:tavLst>
                                        <p:tav tm="0">
                                          <p:val>
                                            <p:strVal val="4/3*#ppt_w"/>
                                          </p:val>
                                        </p:tav>
                                        <p:tav tm="100000">
                                          <p:val>
                                            <p:strVal val="#ppt_w"/>
                                          </p:val>
                                        </p:tav>
                                      </p:tavLst>
                                    </p:anim>
                                    <p:anim calcmode="lin" valueType="num">
                                      <p:cBhvr>
                                        <p:cTn id="44" dur="500" fill="hold"/>
                                        <p:tgtEl>
                                          <p:spTgt spid="84"/>
                                        </p:tgtEl>
                                        <p:attrNameLst>
                                          <p:attrName>ppt_h</p:attrName>
                                        </p:attrNameLst>
                                      </p:cBhvr>
                                      <p:tavLst>
                                        <p:tav tm="0">
                                          <p:val>
                                            <p:strVal val="4/3*#ppt_h"/>
                                          </p:val>
                                        </p:tav>
                                        <p:tav tm="100000">
                                          <p:val>
                                            <p:strVal val="#ppt_h"/>
                                          </p:val>
                                        </p:tav>
                                      </p:tavLst>
                                    </p:anim>
                                  </p:childTnLst>
                                </p:cTn>
                              </p:par>
                              <p:par>
                                <p:cTn id="45" presetID="23" presetClass="entr" presetSubtype="288" fill="hold" grpId="0" nodeType="withEffect">
                                  <p:stCondLst>
                                    <p:cond delay="1000"/>
                                  </p:stCondLst>
                                  <p:childTnLst>
                                    <p:set>
                                      <p:cBhvr>
                                        <p:cTn id="46" dur="1" fill="hold">
                                          <p:stCondLst>
                                            <p:cond delay="0"/>
                                          </p:stCondLst>
                                        </p:cTn>
                                        <p:tgtEl>
                                          <p:spTgt spid="88"/>
                                        </p:tgtEl>
                                        <p:attrNameLst>
                                          <p:attrName>style.visibility</p:attrName>
                                        </p:attrNameLst>
                                      </p:cBhvr>
                                      <p:to>
                                        <p:strVal val="visible"/>
                                      </p:to>
                                    </p:set>
                                    <p:anim calcmode="lin" valueType="num">
                                      <p:cBhvr>
                                        <p:cTn id="47" dur="500" fill="hold"/>
                                        <p:tgtEl>
                                          <p:spTgt spid="88"/>
                                        </p:tgtEl>
                                        <p:attrNameLst>
                                          <p:attrName>ppt_w</p:attrName>
                                        </p:attrNameLst>
                                      </p:cBhvr>
                                      <p:tavLst>
                                        <p:tav tm="0">
                                          <p:val>
                                            <p:strVal val="4/3*#ppt_w"/>
                                          </p:val>
                                        </p:tav>
                                        <p:tav tm="100000">
                                          <p:val>
                                            <p:strVal val="#ppt_w"/>
                                          </p:val>
                                        </p:tav>
                                      </p:tavLst>
                                    </p:anim>
                                    <p:anim calcmode="lin" valueType="num">
                                      <p:cBhvr>
                                        <p:cTn id="48" dur="500" fill="hold"/>
                                        <p:tgtEl>
                                          <p:spTgt spid="88"/>
                                        </p:tgtEl>
                                        <p:attrNameLst>
                                          <p:attrName>ppt_h</p:attrName>
                                        </p:attrNameLst>
                                      </p:cBhvr>
                                      <p:tavLst>
                                        <p:tav tm="0">
                                          <p:val>
                                            <p:strVal val="4/3*#ppt_h"/>
                                          </p:val>
                                        </p:tav>
                                        <p:tav tm="100000">
                                          <p:val>
                                            <p:strVal val="#ppt_h"/>
                                          </p:val>
                                        </p:tav>
                                      </p:tavLst>
                                    </p:anim>
                                  </p:childTnLst>
                                </p:cTn>
                              </p:par>
                              <p:par>
                                <p:cTn id="49" presetID="23" presetClass="entr" presetSubtype="288" fill="hold" grpId="0" nodeType="withEffect">
                                  <p:stCondLst>
                                    <p:cond delay="1100"/>
                                  </p:stCondLst>
                                  <p:childTnLst>
                                    <p:set>
                                      <p:cBhvr>
                                        <p:cTn id="50" dur="1" fill="hold">
                                          <p:stCondLst>
                                            <p:cond delay="0"/>
                                          </p:stCondLst>
                                        </p:cTn>
                                        <p:tgtEl>
                                          <p:spTgt spid="93"/>
                                        </p:tgtEl>
                                        <p:attrNameLst>
                                          <p:attrName>style.visibility</p:attrName>
                                        </p:attrNameLst>
                                      </p:cBhvr>
                                      <p:to>
                                        <p:strVal val="visible"/>
                                      </p:to>
                                    </p:set>
                                    <p:anim calcmode="lin" valueType="num">
                                      <p:cBhvr>
                                        <p:cTn id="51" dur="500" fill="hold"/>
                                        <p:tgtEl>
                                          <p:spTgt spid="93"/>
                                        </p:tgtEl>
                                        <p:attrNameLst>
                                          <p:attrName>ppt_w</p:attrName>
                                        </p:attrNameLst>
                                      </p:cBhvr>
                                      <p:tavLst>
                                        <p:tav tm="0">
                                          <p:val>
                                            <p:strVal val="4/3*#ppt_w"/>
                                          </p:val>
                                        </p:tav>
                                        <p:tav tm="100000">
                                          <p:val>
                                            <p:strVal val="#ppt_w"/>
                                          </p:val>
                                        </p:tav>
                                      </p:tavLst>
                                    </p:anim>
                                    <p:anim calcmode="lin" valueType="num">
                                      <p:cBhvr>
                                        <p:cTn id="52" dur="500" fill="hold"/>
                                        <p:tgtEl>
                                          <p:spTgt spid="93"/>
                                        </p:tgtEl>
                                        <p:attrNameLst>
                                          <p:attrName>ppt_h</p:attrName>
                                        </p:attrNameLst>
                                      </p:cBhvr>
                                      <p:tavLst>
                                        <p:tav tm="0">
                                          <p:val>
                                            <p:strVal val="4/3*#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animBg="1"/>
      <p:bldP spid="85" grpId="0" animBg="1"/>
      <p:bldP spid="86" grpId="0" animBg="1"/>
      <p:bldP spid="87" grpId="0" animBg="1"/>
      <p:bldP spid="88" grpId="0" animBg="1"/>
      <p:bldP spid="89" grpId="0" animBg="1"/>
      <p:bldP spid="90" grpId="0" animBg="1"/>
      <p:bldP spid="92" grpId="0" animBg="1"/>
      <p:bldP spid="93" grpId="0" animBg="1"/>
      <p:bldP spid="95" grpId="0" animBg="1"/>
      <p:bldP spid="96" grpId="0" animBg="1"/>
      <p:bldP spid="97" grpId="0" animBg="1"/>
    </p:bldLst>
  </p:timing>
  <p:extLst>
    <p:ext uri="{DCECCB84-F9BA-43D5-87BE-67443E8EF086}">
      <p15:sldGuideLst xmlns:p15="http://schemas.microsoft.com/office/powerpoint/2012/main">
        <p15:guide id="4" orient="horz" pos="4320">
          <p15:clr>
            <a:srgbClr val="FBAE40"/>
          </p15:clr>
        </p15:guide>
        <p15:guide id="5" pos="7681">
          <p15:clr>
            <a:srgbClr val="FBAE4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showMasterSp="0" matchingName="Blank" type="blank">
  <p:cSld name="Blank">
    <p:spTree>
      <p:nvGrpSpPr>
        <p:cNvPr id="1" name="Shape 57"/>
        <p:cNvGrpSpPr/>
        <p:nvPr/>
      </p:nvGrpSpPr>
      <p:grpSpPr>
        <a:xfrm>
          <a:off x="0" y="0"/>
          <a:ext cx="0" cy="0"/>
          <a:chOff x="0" y="0"/>
          <a:chExt cx="0" cy="0"/>
        </a:xfrm>
      </p:grpSpPr>
      <p:sp>
        <p:nvSpPr>
          <p:cNvPr id="58" name="Google Shape;58;p12"/>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788655103"/>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829670860"/>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959062"/>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userDrawn="1">
  <p:cSld name="46_Custom Layout">
    <p:spTree>
      <p:nvGrpSpPr>
        <p:cNvPr id="1" name=""/>
        <p:cNvGrpSpPr/>
        <p:nvPr/>
      </p:nvGrpSpPr>
      <p:grpSpPr>
        <a:xfrm>
          <a:off x="0" y="0"/>
          <a:ext cx="0" cy="0"/>
          <a:chOff x="0" y="0"/>
          <a:chExt cx="0" cy="0"/>
        </a:xfrm>
      </p:grpSpPr>
      <p:sp>
        <p:nvSpPr>
          <p:cNvPr id="3" name="Picture Placeholder 6"/>
          <p:cNvSpPr>
            <a:spLocks noGrp="1"/>
          </p:cNvSpPr>
          <p:nvPr>
            <p:ph type="pic" sz="quarter" idx="38"/>
          </p:nvPr>
        </p:nvSpPr>
        <p:spPr>
          <a:xfrm>
            <a:off x="1" y="0"/>
            <a:ext cx="3048000" cy="2971800"/>
          </a:xfrm>
          <a:prstGeom prst="rect">
            <a:avLst/>
          </a:prstGeom>
          <a:pattFill prst="pct60">
            <a:fgClr>
              <a:srgbClr val="FFFFFF"/>
            </a:fgClr>
            <a:bgClr>
              <a:srgbClr val="E6E9EE"/>
            </a:bgClr>
          </a:pattFill>
        </p:spPr>
        <p:txBody>
          <a:bodyPr/>
          <a:lstStyle>
            <a:lvl1pPr>
              <a:defRPr lang="en-US"/>
            </a:lvl1pPr>
          </a:lstStyle>
          <a:p>
            <a:pPr lvl="0"/>
            <a:endParaRPr lang="en-US"/>
          </a:p>
        </p:txBody>
      </p:sp>
      <p:sp>
        <p:nvSpPr>
          <p:cNvPr id="12" name="Picture Placeholder 6"/>
          <p:cNvSpPr>
            <a:spLocks noGrp="1"/>
          </p:cNvSpPr>
          <p:nvPr>
            <p:ph type="pic" sz="quarter" idx="39"/>
          </p:nvPr>
        </p:nvSpPr>
        <p:spPr>
          <a:xfrm>
            <a:off x="3048000" y="0"/>
            <a:ext cx="3048000" cy="2971800"/>
          </a:xfrm>
          <a:prstGeom prst="rect">
            <a:avLst/>
          </a:prstGeom>
          <a:pattFill prst="pct60">
            <a:fgClr>
              <a:srgbClr val="FFFFFF"/>
            </a:fgClr>
            <a:bgClr>
              <a:srgbClr val="E6E9EE"/>
            </a:bgClr>
          </a:pattFill>
        </p:spPr>
        <p:txBody>
          <a:bodyPr/>
          <a:lstStyle>
            <a:lvl1pPr>
              <a:defRPr lang="en-US"/>
            </a:lvl1pPr>
          </a:lstStyle>
          <a:p>
            <a:pPr lvl="0"/>
            <a:endParaRPr lang="en-US"/>
          </a:p>
        </p:txBody>
      </p:sp>
      <p:sp>
        <p:nvSpPr>
          <p:cNvPr id="13" name="Picture Placeholder 6"/>
          <p:cNvSpPr>
            <a:spLocks noGrp="1"/>
          </p:cNvSpPr>
          <p:nvPr>
            <p:ph type="pic" sz="quarter" idx="40"/>
          </p:nvPr>
        </p:nvSpPr>
        <p:spPr>
          <a:xfrm>
            <a:off x="6096000" y="0"/>
            <a:ext cx="3048000" cy="2971800"/>
          </a:xfrm>
          <a:prstGeom prst="rect">
            <a:avLst/>
          </a:prstGeom>
          <a:pattFill prst="pct60">
            <a:fgClr>
              <a:srgbClr val="FFFFFF"/>
            </a:fgClr>
            <a:bgClr>
              <a:srgbClr val="E6E9EE"/>
            </a:bgClr>
          </a:pattFill>
        </p:spPr>
        <p:txBody>
          <a:bodyPr/>
          <a:lstStyle>
            <a:lvl1pPr>
              <a:defRPr lang="en-US"/>
            </a:lvl1pPr>
          </a:lstStyle>
          <a:p>
            <a:pPr lvl="0"/>
            <a:endParaRPr lang="en-US"/>
          </a:p>
        </p:txBody>
      </p:sp>
      <p:sp>
        <p:nvSpPr>
          <p:cNvPr id="14" name="Picture Placeholder 6"/>
          <p:cNvSpPr>
            <a:spLocks noGrp="1"/>
          </p:cNvSpPr>
          <p:nvPr>
            <p:ph type="pic" sz="quarter" idx="41"/>
          </p:nvPr>
        </p:nvSpPr>
        <p:spPr>
          <a:xfrm>
            <a:off x="9144000" y="0"/>
            <a:ext cx="3048000" cy="2971800"/>
          </a:xfrm>
          <a:prstGeom prst="rect">
            <a:avLst/>
          </a:prstGeom>
          <a:pattFill prst="pct60">
            <a:fgClr>
              <a:srgbClr val="FFFFFF"/>
            </a:fgClr>
            <a:bgClr>
              <a:srgbClr val="E6E9EE"/>
            </a:bgClr>
          </a:pattFill>
        </p:spPr>
        <p:txBody>
          <a:bodyPr/>
          <a:lstStyle>
            <a:lvl1pPr>
              <a:defRPr lang="en-US"/>
            </a:lvl1pPr>
          </a:lstStyle>
          <a:p>
            <a:pPr lvl="0"/>
            <a:endParaRPr lang="en-US"/>
          </a:p>
        </p:txBody>
      </p:sp>
    </p:spTree>
    <p:extLst>
      <p:ext uri="{BB962C8B-B14F-4D97-AF65-F5344CB8AC3E}">
        <p14:creationId xmlns:p14="http://schemas.microsoft.com/office/powerpoint/2010/main" val="3273996041"/>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userDrawn="1">
  <p:cSld name="47_Custom Layout">
    <p:spTree>
      <p:nvGrpSpPr>
        <p:cNvPr id="1" name=""/>
        <p:cNvGrpSpPr/>
        <p:nvPr/>
      </p:nvGrpSpPr>
      <p:grpSpPr>
        <a:xfrm>
          <a:off x="0" y="0"/>
          <a:ext cx="0" cy="0"/>
          <a:chOff x="0" y="0"/>
          <a:chExt cx="0" cy="0"/>
        </a:xfrm>
      </p:grpSpPr>
      <p:sp>
        <p:nvSpPr>
          <p:cNvPr id="3" name="Picture Placeholder 6"/>
          <p:cNvSpPr>
            <a:spLocks noGrp="1"/>
          </p:cNvSpPr>
          <p:nvPr>
            <p:ph type="pic" sz="quarter" idx="38"/>
          </p:nvPr>
        </p:nvSpPr>
        <p:spPr>
          <a:xfrm>
            <a:off x="866560" y="1401827"/>
            <a:ext cx="3319272" cy="2849026"/>
          </a:xfrm>
          <a:prstGeom prst="rect">
            <a:avLst/>
          </a:prstGeom>
          <a:pattFill prst="pct60">
            <a:fgClr>
              <a:srgbClr val="FFFFFF"/>
            </a:fgClr>
            <a:bgClr>
              <a:srgbClr val="C1C9D5"/>
            </a:bgClr>
          </a:pattFill>
        </p:spPr>
        <p:txBody>
          <a:bodyPr/>
          <a:lstStyle/>
          <a:p>
            <a:endParaRPr lang="en-US"/>
          </a:p>
        </p:txBody>
      </p:sp>
      <p:sp>
        <p:nvSpPr>
          <p:cNvPr id="4" name="Picture Placeholder 6"/>
          <p:cNvSpPr>
            <a:spLocks noGrp="1"/>
          </p:cNvSpPr>
          <p:nvPr>
            <p:ph type="pic" sz="quarter" idx="39"/>
          </p:nvPr>
        </p:nvSpPr>
        <p:spPr>
          <a:xfrm>
            <a:off x="4436365" y="1401827"/>
            <a:ext cx="3319272" cy="2849026"/>
          </a:xfrm>
          <a:prstGeom prst="rect">
            <a:avLst/>
          </a:prstGeom>
          <a:pattFill prst="pct60">
            <a:fgClr>
              <a:srgbClr val="FFFFFF"/>
            </a:fgClr>
            <a:bgClr>
              <a:srgbClr val="C1C9D5"/>
            </a:bgClr>
          </a:pattFill>
        </p:spPr>
        <p:txBody>
          <a:bodyPr/>
          <a:lstStyle>
            <a:lvl1pPr>
              <a:defRPr lang="en-US"/>
            </a:lvl1pPr>
          </a:lstStyle>
          <a:p>
            <a:pPr lvl="0"/>
            <a:endParaRPr lang="en-US"/>
          </a:p>
        </p:txBody>
      </p:sp>
      <p:sp>
        <p:nvSpPr>
          <p:cNvPr id="5" name="Picture Placeholder 6"/>
          <p:cNvSpPr>
            <a:spLocks noGrp="1"/>
          </p:cNvSpPr>
          <p:nvPr>
            <p:ph type="pic" sz="quarter" idx="40"/>
          </p:nvPr>
        </p:nvSpPr>
        <p:spPr>
          <a:xfrm>
            <a:off x="8006170" y="1401827"/>
            <a:ext cx="3319272" cy="2849026"/>
          </a:xfrm>
          <a:prstGeom prst="rect">
            <a:avLst/>
          </a:prstGeom>
          <a:pattFill prst="pct60">
            <a:fgClr>
              <a:srgbClr val="FFFFFF"/>
            </a:fgClr>
            <a:bgClr>
              <a:srgbClr val="C1C9D5"/>
            </a:bgClr>
          </a:pattFill>
        </p:spPr>
        <p:txBody>
          <a:bodyPr/>
          <a:lstStyle>
            <a:lvl1pPr>
              <a:defRPr lang="en-US"/>
            </a:lvl1pPr>
          </a:lstStyle>
          <a:p>
            <a:pPr lvl="0"/>
            <a:endParaRPr lang="en-US"/>
          </a:p>
        </p:txBody>
      </p:sp>
    </p:spTree>
    <p:extLst>
      <p:ext uri="{BB962C8B-B14F-4D97-AF65-F5344CB8AC3E}">
        <p14:creationId xmlns:p14="http://schemas.microsoft.com/office/powerpoint/2010/main" val="279102103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userDrawn="1">
  <p:cSld name="48_Custom Layout">
    <p:spTree>
      <p:nvGrpSpPr>
        <p:cNvPr id="1" name=""/>
        <p:cNvGrpSpPr/>
        <p:nvPr/>
      </p:nvGrpSpPr>
      <p:grpSpPr>
        <a:xfrm>
          <a:off x="0" y="0"/>
          <a:ext cx="0" cy="0"/>
          <a:chOff x="0" y="0"/>
          <a:chExt cx="0" cy="0"/>
        </a:xfrm>
      </p:grpSpPr>
      <p:sp>
        <p:nvSpPr>
          <p:cNvPr id="12" name="Picture Placeholder 6"/>
          <p:cNvSpPr>
            <a:spLocks noGrp="1"/>
          </p:cNvSpPr>
          <p:nvPr>
            <p:ph type="pic" sz="quarter" idx="38"/>
          </p:nvPr>
        </p:nvSpPr>
        <p:spPr>
          <a:xfrm>
            <a:off x="47898" y="33384"/>
            <a:ext cx="3684105" cy="3352754"/>
          </a:xfrm>
          <a:prstGeom prst="rect">
            <a:avLst/>
          </a:prstGeom>
          <a:pattFill prst="pct60">
            <a:fgClr>
              <a:srgbClr val="FFFFFF"/>
            </a:fgClr>
            <a:bgClr>
              <a:srgbClr val="E6E9EE"/>
            </a:bgClr>
          </a:pattFill>
        </p:spPr>
        <p:txBody>
          <a:bodyPr/>
          <a:lstStyle>
            <a:lvl1pPr>
              <a:defRPr lang="en-US"/>
            </a:lvl1pPr>
          </a:lstStyle>
          <a:p>
            <a:pPr lvl="0"/>
            <a:endParaRPr lang="en-US"/>
          </a:p>
        </p:txBody>
      </p:sp>
      <p:sp>
        <p:nvSpPr>
          <p:cNvPr id="13" name="Picture Placeholder 6"/>
          <p:cNvSpPr>
            <a:spLocks noGrp="1"/>
          </p:cNvSpPr>
          <p:nvPr>
            <p:ph type="pic" sz="quarter" idx="39"/>
          </p:nvPr>
        </p:nvSpPr>
        <p:spPr>
          <a:xfrm>
            <a:off x="3783358" y="33384"/>
            <a:ext cx="3684105" cy="3352754"/>
          </a:xfrm>
          <a:prstGeom prst="rect">
            <a:avLst/>
          </a:prstGeom>
          <a:pattFill prst="pct60">
            <a:fgClr>
              <a:srgbClr val="FFFFFF"/>
            </a:fgClr>
            <a:bgClr>
              <a:srgbClr val="E6E9EE"/>
            </a:bgClr>
          </a:pattFill>
        </p:spPr>
        <p:txBody>
          <a:bodyPr/>
          <a:lstStyle>
            <a:lvl1pPr>
              <a:defRPr lang="en-US"/>
            </a:lvl1pPr>
          </a:lstStyle>
          <a:p>
            <a:pPr lvl="0"/>
            <a:endParaRPr lang="en-US"/>
          </a:p>
        </p:txBody>
      </p:sp>
      <p:sp>
        <p:nvSpPr>
          <p:cNvPr id="14" name="Picture Placeholder 6"/>
          <p:cNvSpPr>
            <a:spLocks noGrp="1"/>
          </p:cNvSpPr>
          <p:nvPr>
            <p:ph type="pic" sz="quarter" idx="40"/>
          </p:nvPr>
        </p:nvSpPr>
        <p:spPr>
          <a:xfrm>
            <a:off x="3783358" y="3429000"/>
            <a:ext cx="3684105" cy="3384186"/>
          </a:xfrm>
          <a:prstGeom prst="rect">
            <a:avLst/>
          </a:prstGeom>
          <a:pattFill prst="pct60">
            <a:fgClr>
              <a:srgbClr val="FFFFFF"/>
            </a:fgClr>
            <a:bgClr>
              <a:srgbClr val="E6E9EE"/>
            </a:bgClr>
          </a:pattFill>
        </p:spPr>
        <p:txBody>
          <a:bodyPr/>
          <a:lstStyle>
            <a:lvl1pPr>
              <a:defRPr lang="en-US"/>
            </a:lvl1pPr>
          </a:lstStyle>
          <a:p>
            <a:pPr lvl="0"/>
            <a:endParaRPr lang="en-US"/>
          </a:p>
        </p:txBody>
      </p:sp>
      <p:sp>
        <p:nvSpPr>
          <p:cNvPr id="15" name="Picture Placeholder 6"/>
          <p:cNvSpPr>
            <a:spLocks noGrp="1"/>
          </p:cNvSpPr>
          <p:nvPr>
            <p:ph type="pic" sz="quarter" idx="41"/>
          </p:nvPr>
        </p:nvSpPr>
        <p:spPr>
          <a:xfrm>
            <a:off x="47898" y="3429000"/>
            <a:ext cx="3684105" cy="3384186"/>
          </a:xfrm>
          <a:prstGeom prst="rect">
            <a:avLst/>
          </a:prstGeom>
          <a:pattFill prst="pct60">
            <a:fgClr>
              <a:srgbClr val="FFFFFF"/>
            </a:fgClr>
            <a:bgClr>
              <a:srgbClr val="E6E9EE"/>
            </a:bgClr>
          </a:pattFill>
        </p:spPr>
        <p:txBody>
          <a:bodyPr/>
          <a:lstStyle>
            <a:lvl1pPr>
              <a:defRPr lang="en-US"/>
            </a:lvl1pPr>
          </a:lstStyle>
          <a:p>
            <a:pPr lvl="0"/>
            <a:endParaRPr lang="en-US"/>
          </a:p>
        </p:txBody>
      </p:sp>
    </p:spTree>
    <p:extLst>
      <p:ext uri="{BB962C8B-B14F-4D97-AF65-F5344CB8AC3E}">
        <p14:creationId xmlns:p14="http://schemas.microsoft.com/office/powerpoint/2010/main" val="215170913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userDrawn="1">
  <p:cSld name="Team-Morph-01">
    <p:spTree>
      <p:nvGrpSpPr>
        <p:cNvPr id="1" name=""/>
        <p:cNvGrpSpPr/>
        <p:nvPr/>
      </p:nvGrpSpPr>
      <p:grpSpPr>
        <a:xfrm>
          <a:off x="0" y="0"/>
          <a:ext cx="0" cy="0"/>
          <a:chOff x="0" y="0"/>
          <a:chExt cx="0" cy="0"/>
        </a:xfrm>
      </p:grpSpPr>
      <p:sp>
        <p:nvSpPr>
          <p:cNvPr id="4" name="Picture Placeholder 6"/>
          <p:cNvSpPr>
            <a:spLocks noGrp="1"/>
          </p:cNvSpPr>
          <p:nvPr>
            <p:ph type="pic" sz="quarter" idx="39"/>
          </p:nvPr>
        </p:nvSpPr>
        <p:spPr>
          <a:xfrm>
            <a:off x="1149628" y="2093844"/>
            <a:ext cx="1888435" cy="2292626"/>
          </a:xfrm>
          <a:prstGeom prst="rect">
            <a:avLst/>
          </a:prstGeom>
          <a:pattFill prst="pct60">
            <a:fgClr>
              <a:srgbClr val="FFFFFF"/>
            </a:fgClr>
            <a:bgClr>
              <a:srgbClr val="E6E9EE"/>
            </a:bgClr>
          </a:pattFill>
        </p:spPr>
        <p:txBody>
          <a:bodyPr anchor="ctr"/>
          <a:lstStyle>
            <a:lvl1pPr>
              <a:defRPr lang="en-US"/>
            </a:lvl1pPr>
          </a:lstStyle>
          <a:p>
            <a:pPr lvl="0"/>
            <a:endParaRPr lang="en-US"/>
          </a:p>
        </p:txBody>
      </p:sp>
      <p:sp>
        <p:nvSpPr>
          <p:cNvPr id="7" name="Picture Placeholder 6"/>
          <p:cNvSpPr>
            <a:spLocks noGrp="1"/>
          </p:cNvSpPr>
          <p:nvPr>
            <p:ph type="pic" sz="quarter" idx="40"/>
          </p:nvPr>
        </p:nvSpPr>
        <p:spPr>
          <a:xfrm>
            <a:off x="3157331" y="2093844"/>
            <a:ext cx="1888435" cy="2292626"/>
          </a:xfrm>
          <a:prstGeom prst="rect">
            <a:avLst/>
          </a:prstGeom>
          <a:pattFill prst="pct60">
            <a:fgClr>
              <a:srgbClr val="FFFFFF"/>
            </a:fgClr>
            <a:bgClr>
              <a:srgbClr val="E6E9EE"/>
            </a:bgClr>
          </a:pattFill>
        </p:spPr>
        <p:txBody>
          <a:bodyPr anchor="ctr"/>
          <a:lstStyle>
            <a:lvl1pPr>
              <a:defRPr lang="en-US"/>
            </a:lvl1pPr>
          </a:lstStyle>
          <a:p>
            <a:pPr lvl="0"/>
            <a:endParaRPr lang="en-US"/>
          </a:p>
        </p:txBody>
      </p:sp>
      <p:sp>
        <p:nvSpPr>
          <p:cNvPr id="8" name="Picture Placeholder 6"/>
          <p:cNvSpPr>
            <a:spLocks noGrp="1"/>
          </p:cNvSpPr>
          <p:nvPr>
            <p:ph type="pic" sz="quarter" idx="41"/>
          </p:nvPr>
        </p:nvSpPr>
        <p:spPr>
          <a:xfrm>
            <a:off x="5165035" y="2093844"/>
            <a:ext cx="1888435" cy="2292626"/>
          </a:xfrm>
          <a:prstGeom prst="rect">
            <a:avLst/>
          </a:prstGeom>
          <a:pattFill prst="pct60">
            <a:fgClr>
              <a:srgbClr val="FFFFFF"/>
            </a:fgClr>
            <a:bgClr>
              <a:srgbClr val="E6E9EE"/>
            </a:bgClr>
          </a:pattFill>
        </p:spPr>
        <p:txBody>
          <a:bodyPr anchor="ctr"/>
          <a:lstStyle>
            <a:lvl1pPr>
              <a:defRPr lang="en-US"/>
            </a:lvl1pPr>
          </a:lstStyle>
          <a:p>
            <a:pPr lvl="0"/>
            <a:endParaRPr lang="en-US"/>
          </a:p>
        </p:txBody>
      </p:sp>
      <p:sp>
        <p:nvSpPr>
          <p:cNvPr id="9" name="Picture Placeholder 6"/>
          <p:cNvSpPr>
            <a:spLocks noGrp="1"/>
          </p:cNvSpPr>
          <p:nvPr>
            <p:ph type="pic" sz="quarter" idx="42"/>
          </p:nvPr>
        </p:nvSpPr>
        <p:spPr>
          <a:xfrm>
            <a:off x="7172738" y="2093844"/>
            <a:ext cx="1888435" cy="2292626"/>
          </a:xfrm>
          <a:prstGeom prst="rect">
            <a:avLst/>
          </a:prstGeom>
          <a:pattFill prst="pct60">
            <a:fgClr>
              <a:srgbClr val="FFFFFF"/>
            </a:fgClr>
            <a:bgClr>
              <a:srgbClr val="E6E9EE"/>
            </a:bgClr>
          </a:pattFill>
        </p:spPr>
        <p:txBody>
          <a:bodyPr anchor="ctr"/>
          <a:lstStyle>
            <a:lvl1pPr>
              <a:defRPr lang="en-US"/>
            </a:lvl1pPr>
          </a:lstStyle>
          <a:p>
            <a:pPr lvl="0"/>
            <a:endParaRPr lang="en-US"/>
          </a:p>
        </p:txBody>
      </p:sp>
      <p:sp>
        <p:nvSpPr>
          <p:cNvPr id="10" name="Picture Placeholder 6"/>
          <p:cNvSpPr>
            <a:spLocks noGrp="1"/>
          </p:cNvSpPr>
          <p:nvPr>
            <p:ph type="pic" sz="quarter" idx="43"/>
          </p:nvPr>
        </p:nvSpPr>
        <p:spPr>
          <a:xfrm>
            <a:off x="9180441" y="2093844"/>
            <a:ext cx="1888435" cy="2292626"/>
          </a:xfrm>
          <a:prstGeom prst="rect">
            <a:avLst/>
          </a:prstGeom>
          <a:pattFill prst="pct60">
            <a:fgClr>
              <a:srgbClr val="FFFFFF"/>
            </a:fgClr>
            <a:bgClr>
              <a:srgbClr val="E6E9EE"/>
            </a:bgClr>
          </a:pattFill>
        </p:spPr>
        <p:txBody>
          <a:bodyPr anchor="ctr"/>
          <a:lstStyle>
            <a:lvl1pPr>
              <a:defRPr lang="en-US"/>
            </a:lvl1pPr>
          </a:lstStyle>
          <a:p>
            <a:pPr lvl="0"/>
            <a:endParaRPr lang="en-US"/>
          </a:p>
        </p:txBody>
      </p:sp>
    </p:spTree>
    <p:extLst>
      <p:ext uri="{BB962C8B-B14F-4D97-AF65-F5344CB8AC3E}">
        <p14:creationId xmlns:p14="http://schemas.microsoft.com/office/powerpoint/2010/main" val="241879327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userDrawn="1">
  <p:cSld name="Team-Morph-02">
    <p:spTree>
      <p:nvGrpSpPr>
        <p:cNvPr id="1" name=""/>
        <p:cNvGrpSpPr/>
        <p:nvPr/>
      </p:nvGrpSpPr>
      <p:grpSpPr>
        <a:xfrm>
          <a:off x="0" y="0"/>
          <a:ext cx="0" cy="0"/>
          <a:chOff x="0" y="0"/>
          <a:chExt cx="0" cy="0"/>
        </a:xfrm>
      </p:grpSpPr>
      <p:sp>
        <p:nvSpPr>
          <p:cNvPr id="10" name="Picture Placeholder 6"/>
          <p:cNvSpPr>
            <a:spLocks noGrp="1"/>
          </p:cNvSpPr>
          <p:nvPr>
            <p:ph type="pic" sz="quarter" idx="43" hasCustomPrompt="1"/>
          </p:nvPr>
        </p:nvSpPr>
        <p:spPr>
          <a:xfrm>
            <a:off x="-10586795" y="1635524"/>
            <a:ext cx="2954199" cy="3586734"/>
          </a:xfrm>
          <a:prstGeom prst="rect">
            <a:avLst/>
          </a:prstGeom>
          <a:pattFill prst="pct60">
            <a:fgClr>
              <a:srgbClr val="FFFFFF"/>
            </a:fgClr>
            <a:bgClr>
              <a:srgbClr val="E6E9EE"/>
            </a:bgClr>
          </a:pattFill>
        </p:spPr>
        <p:txBody>
          <a:bodyPr anchor="ctr"/>
          <a:lstStyle>
            <a:lvl1pPr>
              <a:defRPr lang="en-US"/>
            </a:lvl1pPr>
          </a:lstStyle>
          <a:p>
            <a:pPr lvl="0"/>
            <a:r>
              <a:rPr lang="en-US"/>
              <a:t>5</a:t>
            </a:r>
          </a:p>
        </p:txBody>
      </p:sp>
      <p:sp>
        <p:nvSpPr>
          <p:cNvPr id="9" name="Picture Placeholder 6"/>
          <p:cNvSpPr>
            <a:spLocks noGrp="1"/>
          </p:cNvSpPr>
          <p:nvPr>
            <p:ph type="pic" sz="quarter" idx="42" hasCustomPrompt="1"/>
          </p:nvPr>
        </p:nvSpPr>
        <p:spPr>
          <a:xfrm>
            <a:off x="-7593872" y="1635525"/>
            <a:ext cx="2954199" cy="3586734"/>
          </a:xfrm>
          <a:prstGeom prst="rect">
            <a:avLst/>
          </a:prstGeom>
          <a:pattFill prst="pct60">
            <a:fgClr>
              <a:srgbClr val="FFFFFF"/>
            </a:fgClr>
            <a:bgClr>
              <a:srgbClr val="E6E9EE"/>
            </a:bgClr>
          </a:pattFill>
        </p:spPr>
        <p:txBody>
          <a:bodyPr anchor="ctr"/>
          <a:lstStyle>
            <a:lvl1pPr>
              <a:defRPr lang="en-US"/>
            </a:lvl1pPr>
          </a:lstStyle>
          <a:p>
            <a:pPr lvl="0"/>
            <a:r>
              <a:rPr lang="en-US"/>
              <a:t>4</a:t>
            </a:r>
          </a:p>
        </p:txBody>
      </p:sp>
      <p:sp>
        <p:nvSpPr>
          <p:cNvPr id="8" name="Picture Placeholder 6"/>
          <p:cNvSpPr>
            <a:spLocks noGrp="1"/>
          </p:cNvSpPr>
          <p:nvPr>
            <p:ph type="pic" sz="quarter" idx="41" hasCustomPrompt="1"/>
          </p:nvPr>
        </p:nvSpPr>
        <p:spPr>
          <a:xfrm>
            <a:off x="-4600949" y="1635524"/>
            <a:ext cx="2954200" cy="3586734"/>
          </a:xfrm>
          <a:prstGeom prst="rect">
            <a:avLst/>
          </a:prstGeom>
          <a:pattFill prst="pct60">
            <a:fgClr>
              <a:srgbClr val="FFFFFF"/>
            </a:fgClr>
            <a:bgClr>
              <a:srgbClr val="E6E9EE"/>
            </a:bgClr>
          </a:pattFill>
        </p:spPr>
        <p:txBody>
          <a:bodyPr anchor="ctr"/>
          <a:lstStyle>
            <a:lvl1pPr>
              <a:defRPr lang="en-US"/>
            </a:lvl1pPr>
          </a:lstStyle>
          <a:p>
            <a:pPr lvl="0"/>
            <a:r>
              <a:rPr lang="en-US"/>
              <a:t>3</a:t>
            </a:r>
          </a:p>
        </p:txBody>
      </p:sp>
      <p:sp>
        <p:nvSpPr>
          <p:cNvPr id="7" name="Picture Placeholder 6"/>
          <p:cNvSpPr>
            <a:spLocks noGrp="1"/>
          </p:cNvSpPr>
          <p:nvPr>
            <p:ph type="pic" sz="quarter" idx="40" hasCustomPrompt="1"/>
          </p:nvPr>
        </p:nvSpPr>
        <p:spPr>
          <a:xfrm>
            <a:off x="-1608026" y="1635524"/>
            <a:ext cx="2954200" cy="3586734"/>
          </a:xfrm>
          <a:prstGeom prst="rect">
            <a:avLst/>
          </a:prstGeom>
          <a:pattFill prst="pct60">
            <a:fgClr>
              <a:srgbClr val="FFFFFF"/>
            </a:fgClr>
            <a:bgClr>
              <a:srgbClr val="E6E9EE"/>
            </a:bgClr>
          </a:pattFill>
        </p:spPr>
        <p:txBody>
          <a:bodyPr anchor="ctr"/>
          <a:lstStyle>
            <a:lvl1pPr>
              <a:defRPr lang="en-US"/>
            </a:lvl1pPr>
          </a:lstStyle>
          <a:p>
            <a:pPr lvl="0"/>
            <a:r>
              <a:rPr lang="en-US"/>
              <a:t>2</a:t>
            </a:r>
          </a:p>
        </p:txBody>
      </p:sp>
      <p:sp>
        <p:nvSpPr>
          <p:cNvPr id="4" name="Picture Placeholder 6"/>
          <p:cNvSpPr>
            <a:spLocks noGrp="1"/>
          </p:cNvSpPr>
          <p:nvPr>
            <p:ph type="pic" sz="quarter" idx="39" hasCustomPrompt="1"/>
          </p:nvPr>
        </p:nvSpPr>
        <p:spPr>
          <a:xfrm>
            <a:off x="1384901" y="1635524"/>
            <a:ext cx="2954200" cy="3586734"/>
          </a:xfrm>
          <a:prstGeom prst="rect">
            <a:avLst/>
          </a:prstGeom>
          <a:pattFill prst="pct60">
            <a:fgClr>
              <a:srgbClr val="FFFFFF"/>
            </a:fgClr>
            <a:bgClr>
              <a:srgbClr val="E6E9EE"/>
            </a:bgClr>
          </a:pattFill>
        </p:spPr>
        <p:txBody>
          <a:bodyPr anchor="ctr"/>
          <a:lstStyle>
            <a:lvl1pPr>
              <a:defRPr lang="en-US"/>
            </a:lvl1pPr>
          </a:lstStyle>
          <a:p>
            <a:pPr lvl="0"/>
            <a:r>
              <a:rPr lang="en-US"/>
              <a:t>1</a:t>
            </a:r>
          </a:p>
        </p:txBody>
      </p:sp>
    </p:spTree>
    <p:extLst>
      <p:ext uri="{BB962C8B-B14F-4D97-AF65-F5344CB8AC3E}">
        <p14:creationId xmlns:p14="http://schemas.microsoft.com/office/powerpoint/2010/main" val="274882028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userDrawn="1">
  <p:cSld name="Team-Morph-03">
    <p:spTree>
      <p:nvGrpSpPr>
        <p:cNvPr id="1" name=""/>
        <p:cNvGrpSpPr/>
        <p:nvPr/>
      </p:nvGrpSpPr>
      <p:grpSpPr>
        <a:xfrm>
          <a:off x="0" y="0"/>
          <a:ext cx="0" cy="0"/>
          <a:chOff x="0" y="0"/>
          <a:chExt cx="0" cy="0"/>
        </a:xfrm>
      </p:grpSpPr>
      <p:sp>
        <p:nvSpPr>
          <p:cNvPr id="10" name="Picture Placeholder 6"/>
          <p:cNvSpPr>
            <a:spLocks noGrp="1"/>
          </p:cNvSpPr>
          <p:nvPr>
            <p:ph type="pic" sz="quarter" idx="43" hasCustomPrompt="1"/>
          </p:nvPr>
        </p:nvSpPr>
        <p:spPr>
          <a:xfrm>
            <a:off x="-7593871" y="1635524"/>
            <a:ext cx="2954199" cy="3586734"/>
          </a:xfrm>
          <a:prstGeom prst="rect">
            <a:avLst/>
          </a:prstGeom>
          <a:pattFill prst="pct60">
            <a:fgClr>
              <a:srgbClr val="FFFFFF"/>
            </a:fgClr>
            <a:bgClr>
              <a:srgbClr val="E6E9EE"/>
            </a:bgClr>
          </a:pattFill>
        </p:spPr>
        <p:txBody>
          <a:bodyPr anchor="ctr"/>
          <a:lstStyle>
            <a:lvl1pPr>
              <a:defRPr lang="en-US"/>
            </a:lvl1pPr>
          </a:lstStyle>
          <a:p>
            <a:pPr lvl="0"/>
            <a:r>
              <a:rPr lang="en-US"/>
              <a:t>5</a:t>
            </a:r>
          </a:p>
        </p:txBody>
      </p:sp>
      <p:sp>
        <p:nvSpPr>
          <p:cNvPr id="9" name="Picture Placeholder 6"/>
          <p:cNvSpPr>
            <a:spLocks noGrp="1"/>
          </p:cNvSpPr>
          <p:nvPr>
            <p:ph type="pic" sz="quarter" idx="42" hasCustomPrompt="1"/>
          </p:nvPr>
        </p:nvSpPr>
        <p:spPr>
          <a:xfrm>
            <a:off x="-4600948" y="1635525"/>
            <a:ext cx="2954199" cy="3586734"/>
          </a:xfrm>
          <a:prstGeom prst="rect">
            <a:avLst/>
          </a:prstGeom>
          <a:pattFill prst="pct60">
            <a:fgClr>
              <a:srgbClr val="FFFFFF"/>
            </a:fgClr>
            <a:bgClr>
              <a:srgbClr val="E6E9EE"/>
            </a:bgClr>
          </a:pattFill>
        </p:spPr>
        <p:txBody>
          <a:bodyPr anchor="ctr"/>
          <a:lstStyle>
            <a:lvl1pPr>
              <a:defRPr lang="en-US"/>
            </a:lvl1pPr>
          </a:lstStyle>
          <a:p>
            <a:pPr lvl="0"/>
            <a:r>
              <a:rPr lang="en-US"/>
              <a:t>4</a:t>
            </a:r>
          </a:p>
        </p:txBody>
      </p:sp>
      <p:sp>
        <p:nvSpPr>
          <p:cNvPr id="8" name="Picture Placeholder 6"/>
          <p:cNvSpPr>
            <a:spLocks noGrp="1"/>
          </p:cNvSpPr>
          <p:nvPr>
            <p:ph type="pic" sz="quarter" idx="41" hasCustomPrompt="1"/>
          </p:nvPr>
        </p:nvSpPr>
        <p:spPr>
          <a:xfrm>
            <a:off x="-1608025" y="1635524"/>
            <a:ext cx="2954200" cy="3586734"/>
          </a:xfrm>
          <a:prstGeom prst="rect">
            <a:avLst/>
          </a:prstGeom>
          <a:pattFill prst="pct60">
            <a:fgClr>
              <a:srgbClr val="FFFFFF"/>
            </a:fgClr>
            <a:bgClr>
              <a:srgbClr val="E6E9EE"/>
            </a:bgClr>
          </a:pattFill>
        </p:spPr>
        <p:txBody>
          <a:bodyPr anchor="ctr"/>
          <a:lstStyle>
            <a:lvl1pPr>
              <a:defRPr lang="en-US"/>
            </a:lvl1pPr>
          </a:lstStyle>
          <a:p>
            <a:pPr lvl="0"/>
            <a:r>
              <a:rPr lang="en-US"/>
              <a:t>3</a:t>
            </a:r>
          </a:p>
        </p:txBody>
      </p:sp>
      <p:sp>
        <p:nvSpPr>
          <p:cNvPr id="7" name="Picture Placeholder 6"/>
          <p:cNvSpPr>
            <a:spLocks noGrp="1"/>
          </p:cNvSpPr>
          <p:nvPr>
            <p:ph type="pic" sz="quarter" idx="40" hasCustomPrompt="1"/>
          </p:nvPr>
        </p:nvSpPr>
        <p:spPr>
          <a:xfrm>
            <a:off x="1384901" y="1635524"/>
            <a:ext cx="2954200" cy="3586734"/>
          </a:xfrm>
          <a:prstGeom prst="rect">
            <a:avLst/>
          </a:prstGeom>
          <a:pattFill prst="pct60">
            <a:fgClr>
              <a:srgbClr val="FFFFFF"/>
            </a:fgClr>
            <a:bgClr>
              <a:srgbClr val="E6E9EE"/>
            </a:bgClr>
          </a:pattFill>
        </p:spPr>
        <p:txBody>
          <a:bodyPr anchor="ctr"/>
          <a:lstStyle>
            <a:lvl1pPr>
              <a:defRPr lang="en-US"/>
            </a:lvl1pPr>
          </a:lstStyle>
          <a:p>
            <a:pPr lvl="0"/>
            <a:r>
              <a:rPr lang="en-US"/>
              <a:t>2</a:t>
            </a:r>
          </a:p>
        </p:txBody>
      </p:sp>
      <p:sp>
        <p:nvSpPr>
          <p:cNvPr id="4" name="Picture Placeholder 6"/>
          <p:cNvSpPr>
            <a:spLocks noGrp="1"/>
          </p:cNvSpPr>
          <p:nvPr>
            <p:ph type="pic" sz="quarter" idx="39" hasCustomPrompt="1"/>
          </p:nvPr>
        </p:nvSpPr>
        <p:spPr>
          <a:xfrm>
            <a:off x="12192003" y="1635524"/>
            <a:ext cx="2954200" cy="3586734"/>
          </a:xfrm>
          <a:prstGeom prst="rect">
            <a:avLst/>
          </a:prstGeom>
          <a:pattFill prst="pct60">
            <a:fgClr>
              <a:srgbClr val="FFFFFF"/>
            </a:fgClr>
            <a:bgClr>
              <a:srgbClr val="E6E9EE"/>
            </a:bgClr>
          </a:pattFill>
        </p:spPr>
        <p:txBody>
          <a:bodyPr anchor="ctr"/>
          <a:lstStyle>
            <a:lvl1pPr>
              <a:defRPr lang="en-US"/>
            </a:lvl1pPr>
          </a:lstStyle>
          <a:p>
            <a:pPr lvl="0"/>
            <a:r>
              <a:rPr lang="en-US"/>
              <a:t>1</a:t>
            </a:r>
          </a:p>
        </p:txBody>
      </p:sp>
    </p:spTree>
    <p:extLst>
      <p:ext uri="{BB962C8B-B14F-4D97-AF65-F5344CB8AC3E}">
        <p14:creationId xmlns:p14="http://schemas.microsoft.com/office/powerpoint/2010/main" val="263194664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userDrawn="1">
  <p:cSld name="Team-Morph-04">
    <p:spTree>
      <p:nvGrpSpPr>
        <p:cNvPr id="1" name=""/>
        <p:cNvGrpSpPr/>
        <p:nvPr/>
      </p:nvGrpSpPr>
      <p:grpSpPr>
        <a:xfrm>
          <a:off x="0" y="0"/>
          <a:ext cx="0" cy="0"/>
          <a:chOff x="0" y="0"/>
          <a:chExt cx="0" cy="0"/>
        </a:xfrm>
      </p:grpSpPr>
      <p:sp>
        <p:nvSpPr>
          <p:cNvPr id="10" name="Picture Placeholder 6"/>
          <p:cNvSpPr>
            <a:spLocks noGrp="1"/>
          </p:cNvSpPr>
          <p:nvPr>
            <p:ph type="pic" sz="quarter" idx="43" hasCustomPrompt="1"/>
          </p:nvPr>
        </p:nvSpPr>
        <p:spPr>
          <a:xfrm>
            <a:off x="-4600947" y="1635524"/>
            <a:ext cx="2954199" cy="3586734"/>
          </a:xfrm>
          <a:prstGeom prst="rect">
            <a:avLst/>
          </a:prstGeom>
          <a:pattFill prst="pct60">
            <a:fgClr>
              <a:srgbClr val="FFFFFF"/>
            </a:fgClr>
            <a:bgClr>
              <a:srgbClr val="E6E9EE"/>
            </a:bgClr>
          </a:pattFill>
        </p:spPr>
        <p:txBody>
          <a:bodyPr anchor="ctr"/>
          <a:lstStyle>
            <a:lvl1pPr>
              <a:defRPr lang="en-US"/>
            </a:lvl1pPr>
          </a:lstStyle>
          <a:p>
            <a:pPr lvl="0"/>
            <a:r>
              <a:rPr lang="en-US"/>
              <a:t>5</a:t>
            </a:r>
          </a:p>
        </p:txBody>
      </p:sp>
      <p:sp>
        <p:nvSpPr>
          <p:cNvPr id="9" name="Picture Placeholder 6"/>
          <p:cNvSpPr>
            <a:spLocks noGrp="1"/>
          </p:cNvSpPr>
          <p:nvPr>
            <p:ph type="pic" sz="quarter" idx="42" hasCustomPrompt="1"/>
          </p:nvPr>
        </p:nvSpPr>
        <p:spPr>
          <a:xfrm>
            <a:off x="-1608024" y="1635525"/>
            <a:ext cx="2954199" cy="3586734"/>
          </a:xfrm>
          <a:prstGeom prst="rect">
            <a:avLst/>
          </a:prstGeom>
          <a:pattFill prst="pct60">
            <a:fgClr>
              <a:srgbClr val="FFFFFF"/>
            </a:fgClr>
            <a:bgClr>
              <a:srgbClr val="E6E9EE"/>
            </a:bgClr>
          </a:pattFill>
        </p:spPr>
        <p:txBody>
          <a:bodyPr anchor="ctr"/>
          <a:lstStyle>
            <a:lvl1pPr>
              <a:defRPr lang="en-US"/>
            </a:lvl1pPr>
          </a:lstStyle>
          <a:p>
            <a:pPr lvl="0"/>
            <a:r>
              <a:rPr lang="en-US"/>
              <a:t>4</a:t>
            </a:r>
          </a:p>
        </p:txBody>
      </p:sp>
      <p:sp>
        <p:nvSpPr>
          <p:cNvPr id="8" name="Picture Placeholder 6"/>
          <p:cNvSpPr>
            <a:spLocks noGrp="1"/>
          </p:cNvSpPr>
          <p:nvPr>
            <p:ph type="pic" sz="quarter" idx="41" hasCustomPrompt="1"/>
          </p:nvPr>
        </p:nvSpPr>
        <p:spPr>
          <a:xfrm>
            <a:off x="1384901" y="1635524"/>
            <a:ext cx="2954200" cy="3586734"/>
          </a:xfrm>
          <a:prstGeom prst="rect">
            <a:avLst/>
          </a:prstGeom>
          <a:pattFill prst="pct60">
            <a:fgClr>
              <a:srgbClr val="FFFFFF"/>
            </a:fgClr>
            <a:bgClr>
              <a:srgbClr val="E6E9EE"/>
            </a:bgClr>
          </a:pattFill>
        </p:spPr>
        <p:txBody>
          <a:bodyPr anchor="ctr"/>
          <a:lstStyle>
            <a:lvl1pPr>
              <a:defRPr lang="en-US"/>
            </a:lvl1pPr>
          </a:lstStyle>
          <a:p>
            <a:pPr lvl="0"/>
            <a:r>
              <a:rPr lang="en-US"/>
              <a:t>3</a:t>
            </a:r>
          </a:p>
        </p:txBody>
      </p:sp>
      <p:sp>
        <p:nvSpPr>
          <p:cNvPr id="7" name="Picture Placeholder 6"/>
          <p:cNvSpPr>
            <a:spLocks noGrp="1"/>
          </p:cNvSpPr>
          <p:nvPr>
            <p:ph type="pic" sz="quarter" idx="40" hasCustomPrompt="1"/>
          </p:nvPr>
        </p:nvSpPr>
        <p:spPr>
          <a:xfrm>
            <a:off x="12192003" y="1635524"/>
            <a:ext cx="2954200" cy="3586734"/>
          </a:xfrm>
          <a:prstGeom prst="rect">
            <a:avLst/>
          </a:prstGeom>
          <a:pattFill prst="pct60">
            <a:fgClr>
              <a:srgbClr val="FFFFFF"/>
            </a:fgClr>
            <a:bgClr>
              <a:srgbClr val="E6E9EE"/>
            </a:bgClr>
          </a:pattFill>
        </p:spPr>
        <p:txBody>
          <a:bodyPr anchor="ctr"/>
          <a:lstStyle>
            <a:lvl1pPr>
              <a:defRPr lang="en-US"/>
            </a:lvl1pPr>
          </a:lstStyle>
          <a:p>
            <a:pPr lvl="0"/>
            <a:r>
              <a:rPr lang="en-US"/>
              <a:t>2</a:t>
            </a:r>
          </a:p>
        </p:txBody>
      </p:sp>
      <p:sp>
        <p:nvSpPr>
          <p:cNvPr id="4" name="Picture Placeholder 6"/>
          <p:cNvSpPr>
            <a:spLocks noGrp="1"/>
          </p:cNvSpPr>
          <p:nvPr>
            <p:ph type="pic" sz="quarter" idx="39" hasCustomPrompt="1"/>
          </p:nvPr>
        </p:nvSpPr>
        <p:spPr>
          <a:xfrm>
            <a:off x="15146201" y="1635524"/>
            <a:ext cx="2954200" cy="3586734"/>
          </a:xfrm>
          <a:prstGeom prst="rect">
            <a:avLst/>
          </a:prstGeom>
          <a:pattFill prst="pct60">
            <a:fgClr>
              <a:srgbClr val="FFFFFF"/>
            </a:fgClr>
            <a:bgClr>
              <a:srgbClr val="E6E9EE"/>
            </a:bgClr>
          </a:pattFill>
        </p:spPr>
        <p:txBody>
          <a:bodyPr anchor="ctr"/>
          <a:lstStyle>
            <a:lvl1pPr>
              <a:defRPr lang="en-US"/>
            </a:lvl1pPr>
          </a:lstStyle>
          <a:p>
            <a:pPr lvl="0"/>
            <a:r>
              <a:rPr lang="en-US"/>
              <a:t>1</a:t>
            </a:r>
          </a:p>
        </p:txBody>
      </p:sp>
    </p:spTree>
    <p:extLst>
      <p:ext uri="{BB962C8B-B14F-4D97-AF65-F5344CB8AC3E}">
        <p14:creationId xmlns:p14="http://schemas.microsoft.com/office/powerpoint/2010/main" val="24452015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52_Custom Layout">
    <p:spTree>
      <p:nvGrpSpPr>
        <p:cNvPr id="1" name=""/>
        <p:cNvGrpSpPr/>
        <p:nvPr/>
      </p:nvGrpSpPr>
      <p:grpSpPr>
        <a:xfrm>
          <a:off x="0" y="0"/>
          <a:ext cx="0" cy="0"/>
          <a:chOff x="0" y="0"/>
          <a:chExt cx="0" cy="0"/>
        </a:xfrm>
      </p:grpSpPr>
      <p:sp>
        <p:nvSpPr>
          <p:cNvPr id="115" name="Picture Placeholder 114">
            <a:extLst>
              <a:ext uri="{FF2B5EF4-FFF2-40B4-BE49-F238E27FC236}">
                <a16:creationId xmlns:a16="http://schemas.microsoft.com/office/drawing/2014/main" id="{2939B95A-6CBF-409F-84B3-42C0839203D0}"/>
              </a:ext>
            </a:extLst>
          </p:cNvPr>
          <p:cNvSpPr>
            <a:spLocks noGrp="1"/>
          </p:cNvSpPr>
          <p:nvPr>
            <p:ph type="pic" sz="quarter" idx="39"/>
          </p:nvPr>
        </p:nvSpPr>
        <p:spPr>
          <a:xfrm>
            <a:off x="0" y="-1"/>
            <a:ext cx="2022081" cy="1704862"/>
          </a:xfrm>
          <a:custGeom>
            <a:avLst/>
            <a:gdLst>
              <a:gd name="connsiteX0" fmla="*/ 0 w 4044689"/>
              <a:gd name="connsiteY0" fmla="*/ 0 h 3409723"/>
              <a:gd name="connsiteX1" fmla="*/ 4044689 w 4044689"/>
              <a:gd name="connsiteY1" fmla="*/ 0 h 3409723"/>
              <a:gd name="connsiteX2" fmla="*/ 4044689 w 4044689"/>
              <a:gd name="connsiteY2" fmla="*/ 3409723 h 3409723"/>
              <a:gd name="connsiteX3" fmla="*/ 0 w 4044689"/>
              <a:gd name="connsiteY3" fmla="*/ 3409723 h 3409723"/>
            </a:gdLst>
            <a:ahLst/>
            <a:cxnLst>
              <a:cxn ang="0">
                <a:pos x="connsiteX0" y="connsiteY0"/>
              </a:cxn>
              <a:cxn ang="0">
                <a:pos x="connsiteX1" y="connsiteY1"/>
              </a:cxn>
              <a:cxn ang="0">
                <a:pos x="connsiteX2" y="connsiteY2"/>
              </a:cxn>
              <a:cxn ang="0">
                <a:pos x="connsiteX3" y="connsiteY3"/>
              </a:cxn>
            </a:cxnLst>
            <a:rect l="l" t="t" r="r" b="b"/>
            <a:pathLst>
              <a:path w="4044689" h="3409723">
                <a:moveTo>
                  <a:pt x="0" y="0"/>
                </a:moveTo>
                <a:lnTo>
                  <a:pt x="4044689" y="0"/>
                </a:lnTo>
                <a:lnTo>
                  <a:pt x="4044689" y="3409723"/>
                </a:lnTo>
                <a:lnTo>
                  <a:pt x="0" y="3409723"/>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116" name="Picture Placeholder 115">
            <a:extLst>
              <a:ext uri="{FF2B5EF4-FFF2-40B4-BE49-F238E27FC236}">
                <a16:creationId xmlns:a16="http://schemas.microsoft.com/office/drawing/2014/main" id="{AB40BECF-EB5B-43F0-9FB0-D40B193417E1}"/>
              </a:ext>
            </a:extLst>
          </p:cNvPr>
          <p:cNvSpPr>
            <a:spLocks noGrp="1"/>
          </p:cNvSpPr>
          <p:nvPr>
            <p:ph type="pic" sz="quarter" idx="40"/>
          </p:nvPr>
        </p:nvSpPr>
        <p:spPr>
          <a:xfrm>
            <a:off x="2033984" y="-1"/>
            <a:ext cx="2022081" cy="1704862"/>
          </a:xfrm>
          <a:custGeom>
            <a:avLst/>
            <a:gdLst>
              <a:gd name="connsiteX0" fmla="*/ 0 w 4044689"/>
              <a:gd name="connsiteY0" fmla="*/ 0 h 3409723"/>
              <a:gd name="connsiteX1" fmla="*/ 4044689 w 4044689"/>
              <a:gd name="connsiteY1" fmla="*/ 0 h 3409723"/>
              <a:gd name="connsiteX2" fmla="*/ 4044689 w 4044689"/>
              <a:gd name="connsiteY2" fmla="*/ 3409723 h 3409723"/>
              <a:gd name="connsiteX3" fmla="*/ 0 w 4044689"/>
              <a:gd name="connsiteY3" fmla="*/ 3409723 h 3409723"/>
            </a:gdLst>
            <a:ahLst/>
            <a:cxnLst>
              <a:cxn ang="0">
                <a:pos x="connsiteX0" y="connsiteY0"/>
              </a:cxn>
              <a:cxn ang="0">
                <a:pos x="connsiteX1" y="connsiteY1"/>
              </a:cxn>
              <a:cxn ang="0">
                <a:pos x="connsiteX2" y="connsiteY2"/>
              </a:cxn>
              <a:cxn ang="0">
                <a:pos x="connsiteX3" y="connsiteY3"/>
              </a:cxn>
            </a:cxnLst>
            <a:rect l="l" t="t" r="r" b="b"/>
            <a:pathLst>
              <a:path w="4044689" h="3409723">
                <a:moveTo>
                  <a:pt x="0" y="0"/>
                </a:moveTo>
                <a:lnTo>
                  <a:pt x="4044689" y="0"/>
                </a:lnTo>
                <a:lnTo>
                  <a:pt x="4044689" y="3409723"/>
                </a:lnTo>
                <a:lnTo>
                  <a:pt x="0" y="3409723"/>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118" name="Picture Placeholder 117">
            <a:extLst>
              <a:ext uri="{FF2B5EF4-FFF2-40B4-BE49-F238E27FC236}">
                <a16:creationId xmlns:a16="http://schemas.microsoft.com/office/drawing/2014/main" id="{53AB5C98-F720-42C1-B036-26353EA021E3}"/>
              </a:ext>
            </a:extLst>
          </p:cNvPr>
          <p:cNvSpPr>
            <a:spLocks noGrp="1"/>
          </p:cNvSpPr>
          <p:nvPr>
            <p:ph type="pic" sz="quarter" idx="42"/>
          </p:nvPr>
        </p:nvSpPr>
        <p:spPr>
          <a:xfrm>
            <a:off x="6101951" y="-1"/>
            <a:ext cx="2022081" cy="1704862"/>
          </a:xfrm>
          <a:custGeom>
            <a:avLst/>
            <a:gdLst>
              <a:gd name="connsiteX0" fmla="*/ 0 w 4044689"/>
              <a:gd name="connsiteY0" fmla="*/ 0 h 3409723"/>
              <a:gd name="connsiteX1" fmla="*/ 4044689 w 4044689"/>
              <a:gd name="connsiteY1" fmla="*/ 0 h 3409723"/>
              <a:gd name="connsiteX2" fmla="*/ 4044689 w 4044689"/>
              <a:gd name="connsiteY2" fmla="*/ 3409723 h 3409723"/>
              <a:gd name="connsiteX3" fmla="*/ 0 w 4044689"/>
              <a:gd name="connsiteY3" fmla="*/ 3409723 h 3409723"/>
            </a:gdLst>
            <a:ahLst/>
            <a:cxnLst>
              <a:cxn ang="0">
                <a:pos x="connsiteX0" y="connsiteY0"/>
              </a:cxn>
              <a:cxn ang="0">
                <a:pos x="connsiteX1" y="connsiteY1"/>
              </a:cxn>
              <a:cxn ang="0">
                <a:pos x="connsiteX2" y="connsiteY2"/>
              </a:cxn>
              <a:cxn ang="0">
                <a:pos x="connsiteX3" y="connsiteY3"/>
              </a:cxn>
            </a:cxnLst>
            <a:rect l="l" t="t" r="r" b="b"/>
            <a:pathLst>
              <a:path w="4044689" h="3409723">
                <a:moveTo>
                  <a:pt x="0" y="0"/>
                </a:moveTo>
                <a:lnTo>
                  <a:pt x="4044689" y="0"/>
                </a:lnTo>
                <a:lnTo>
                  <a:pt x="4044689" y="3409723"/>
                </a:lnTo>
                <a:lnTo>
                  <a:pt x="0" y="3409723"/>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119" name="Picture Placeholder 118">
            <a:extLst>
              <a:ext uri="{FF2B5EF4-FFF2-40B4-BE49-F238E27FC236}">
                <a16:creationId xmlns:a16="http://schemas.microsoft.com/office/drawing/2014/main" id="{A7B7ADEA-629D-47FB-960D-A1F8AC8D6DA6}"/>
              </a:ext>
            </a:extLst>
          </p:cNvPr>
          <p:cNvSpPr>
            <a:spLocks noGrp="1"/>
          </p:cNvSpPr>
          <p:nvPr>
            <p:ph type="pic" sz="quarter" idx="43"/>
          </p:nvPr>
        </p:nvSpPr>
        <p:spPr>
          <a:xfrm>
            <a:off x="8135934" y="-1"/>
            <a:ext cx="2022081" cy="1704862"/>
          </a:xfrm>
          <a:custGeom>
            <a:avLst/>
            <a:gdLst>
              <a:gd name="connsiteX0" fmla="*/ 0 w 4044688"/>
              <a:gd name="connsiteY0" fmla="*/ 0 h 3409723"/>
              <a:gd name="connsiteX1" fmla="*/ 4044688 w 4044688"/>
              <a:gd name="connsiteY1" fmla="*/ 0 h 3409723"/>
              <a:gd name="connsiteX2" fmla="*/ 4044688 w 4044688"/>
              <a:gd name="connsiteY2" fmla="*/ 3409723 h 3409723"/>
              <a:gd name="connsiteX3" fmla="*/ 0 w 4044688"/>
              <a:gd name="connsiteY3" fmla="*/ 3409723 h 3409723"/>
            </a:gdLst>
            <a:ahLst/>
            <a:cxnLst>
              <a:cxn ang="0">
                <a:pos x="connsiteX0" y="connsiteY0"/>
              </a:cxn>
              <a:cxn ang="0">
                <a:pos x="connsiteX1" y="connsiteY1"/>
              </a:cxn>
              <a:cxn ang="0">
                <a:pos x="connsiteX2" y="connsiteY2"/>
              </a:cxn>
              <a:cxn ang="0">
                <a:pos x="connsiteX3" y="connsiteY3"/>
              </a:cxn>
            </a:cxnLst>
            <a:rect l="l" t="t" r="r" b="b"/>
            <a:pathLst>
              <a:path w="4044688" h="3409723">
                <a:moveTo>
                  <a:pt x="0" y="0"/>
                </a:moveTo>
                <a:lnTo>
                  <a:pt x="4044688" y="0"/>
                </a:lnTo>
                <a:lnTo>
                  <a:pt x="4044688" y="3409723"/>
                </a:lnTo>
                <a:lnTo>
                  <a:pt x="0" y="3409723"/>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120" name="Picture Placeholder 119">
            <a:extLst>
              <a:ext uri="{FF2B5EF4-FFF2-40B4-BE49-F238E27FC236}">
                <a16:creationId xmlns:a16="http://schemas.microsoft.com/office/drawing/2014/main" id="{4F9312AB-9B7D-4B09-959E-75FF662CDFFD}"/>
              </a:ext>
            </a:extLst>
          </p:cNvPr>
          <p:cNvSpPr>
            <a:spLocks noGrp="1"/>
          </p:cNvSpPr>
          <p:nvPr>
            <p:ph type="pic" sz="quarter" idx="44"/>
          </p:nvPr>
        </p:nvSpPr>
        <p:spPr>
          <a:xfrm>
            <a:off x="10169919" y="-1"/>
            <a:ext cx="2022082" cy="1704862"/>
          </a:xfrm>
          <a:custGeom>
            <a:avLst/>
            <a:gdLst>
              <a:gd name="connsiteX0" fmla="*/ 0 w 4044690"/>
              <a:gd name="connsiteY0" fmla="*/ 0 h 3409723"/>
              <a:gd name="connsiteX1" fmla="*/ 4044690 w 4044690"/>
              <a:gd name="connsiteY1" fmla="*/ 0 h 3409723"/>
              <a:gd name="connsiteX2" fmla="*/ 4044690 w 4044690"/>
              <a:gd name="connsiteY2" fmla="*/ 3409723 h 3409723"/>
              <a:gd name="connsiteX3" fmla="*/ 0 w 4044690"/>
              <a:gd name="connsiteY3" fmla="*/ 3409723 h 3409723"/>
            </a:gdLst>
            <a:ahLst/>
            <a:cxnLst>
              <a:cxn ang="0">
                <a:pos x="connsiteX0" y="connsiteY0"/>
              </a:cxn>
              <a:cxn ang="0">
                <a:pos x="connsiteX1" y="connsiteY1"/>
              </a:cxn>
              <a:cxn ang="0">
                <a:pos x="connsiteX2" y="connsiteY2"/>
              </a:cxn>
              <a:cxn ang="0">
                <a:pos x="connsiteX3" y="connsiteY3"/>
              </a:cxn>
            </a:cxnLst>
            <a:rect l="l" t="t" r="r" b="b"/>
            <a:pathLst>
              <a:path w="4044690" h="3409723">
                <a:moveTo>
                  <a:pt x="0" y="0"/>
                </a:moveTo>
                <a:lnTo>
                  <a:pt x="4044690" y="0"/>
                </a:lnTo>
                <a:lnTo>
                  <a:pt x="4044690" y="3409723"/>
                </a:lnTo>
                <a:lnTo>
                  <a:pt x="0" y="3409723"/>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122" name="Picture Placeholder 121">
            <a:extLst>
              <a:ext uri="{FF2B5EF4-FFF2-40B4-BE49-F238E27FC236}">
                <a16:creationId xmlns:a16="http://schemas.microsoft.com/office/drawing/2014/main" id="{C21CF143-7CE8-4EDB-8F5B-1EAA4F3EB3D9}"/>
              </a:ext>
            </a:extLst>
          </p:cNvPr>
          <p:cNvSpPr>
            <a:spLocks noGrp="1"/>
          </p:cNvSpPr>
          <p:nvPr>
            <p:ph type="pic" sz="quarter" idx="46"/>
          </p:nvPr>
        </p:nvSpPr>
        <p:spPr>
          <a:xfrm>
            <a:off x="2033984" y="1717713"/>
            <a:ext cx="2022081" cy="1704862"/>
          </a:xfrm>
          <a:custGeom>
            <a:avLst/>
            <a:gdLst>
              <a:gd name="connsiteX0" fmla="*/ 0 w 4044689"/>
              <a:gd name="connsiteY0" fmla="*/ 0 h 3409723"/>
              <a:gd name="connsiteX1" fmla="*/ 4044689 w 4044689"/>
              <a:gd name="connsiteY1" fmla="*/ 0 h 3409723"/>
              <a:gd name="connsiteX2" fmla="*/ 4044689 w 4044689"/>
              <a:gd name="connsiteY2" fmla="*/ 3409723 h 3409723"/>
              <a:gd name="connsiteX3" fmla="*/ 0 w 4044689"/>
              <a:gd name="connsiteY3" fmla="*/ 3409723 h 3409723"/>
            </a:gdLst>
            <a:ahLst/>
            <a:cxnLst>
              <a:cxn ang="0">
                <a:pos x="connsiteX0" y="connsiteY0"/>
              </a:cxn>
              <a:cxn ang="0">
                <a:pos x="connsiteX1" y="connsiteY1"/>
              </a:cxn>
              <a:cxn ang="0">
                <a:pos x="connsiteX2" y="connsiteY2"/>
              </a:cxn>
              <a:cxn ang="0">
                <a:pos x="connsiteX3" y="connsiteY3"/>
              </a:cxn>
            </a:cxnLst>
            <a:rect l="l" t="t" r="r" b="b"/>
            <a:pathLst>
              <a:path w="4044689" h="3409723">
                <a:moveTo>
                  <a:pt x="0" y="0"/>
                </a:moveTo>
                <a:lnTo>
                  <a:pt x="4044689" y="0"/>
                </a:lnTo>
                <a:lnTo>
                  <a:pt x="4044689" y="3409723"/>
                </a:lnTo>
                <a:lnTo>
                  <a:pt x="0" y="3409723"/>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123" name="Picture Placeholder 122">
            <a:extLst>
              <a:ext uri="{FF2B5EF4-FFF2-40B4-BE49-F238E27FC236}">
                <a16:creationId xmlns:a16="http://schemas.microsoft.com/office/drawing/2014/main" id="{676C95BA-1B92-4AF1-A0AD-7D39D1802849}"/>
              </a:ext>
            </a:extLst>
          </p:cNvPr>
          <p:cNvSpPr>
            <a:spLocks noGrp="1"/>
          </p:cNvSpPr>
          <p:nvPr>
            <p:ph type="pic" sz="quarter" idx="47"/>
          </p:nvPr>
        </p:nvSpPr>
        <p:spPr>
          <a:xfrm>
            <a:off x="4067968" y="1717713"/>
            <a:ext cx="2022081" cy="1704862"/>
          </a:xfrm>
          <a:custGeom>
            <a:avLst/>
            <a:gdLst>
              <a:gd name="connsiteX0" fmla="*/ 0 w 4044689"/>
              <a:gd name="connsiteY0" fmla="*/ 0 h 3409723"/>
              <a:gd name="connsiteX1" fmla="*/ 4044689 w 4044689"/>
              <a:gd name="connsiteY1" fmla="*/ 0 h 3409723"/>
              <a:gd name="connsiteX2" fmla="*/ 4044689 w 4044689"/>
              <a:gd name="connsiteY2" fmla="*/ 3409723 h 3409723"/>
              <a:gd name="connsiteX3" fmla="*/ 0 w 4044689"/>
              <a:gd name="connsiteY3" fmla="*/ 3409723 h 3409723"/>
            </a:gdLst>
            <a:ahLst/>
            <a:cxnLst>
              <a:cxn ang="0">
                <a:pos x="connsiteX0" y="connsiteY0"/>
              </a:cxn>
              <a:cxn ang="0">
                <a:pos x="connsiteX1" y="connsiteY1"/>
              </a:cxn>
              <a:cxn ang="0">
                <a:pos x="connsiteX2" y="connsiteY2"/>
              </a:cxn>
              <a:cxn ang="0">
                <a:pos x="connsiteX3" y="connsiteY3"/>
              </a:cxn>
            </a:cxnLst>
            <a:rect l="l" t="t" r="r" b="b"/>
            <a:pathLst>
              <a:path w="4044689" h="3409723">
                <a:moveTo>
                  <a:pt x="0" y="0"/>
                </a:moveTo>
                <a:lnTo>
                  <a:pt x="4044689" y="0"/>
                </a:lnTo>
                <a:lnTo>
                  <a:pt x="4044689" y="3409723"/>
                </a:lnTo>
                <a:lnTo>
                  <a:pt x="0" y="3409723"/>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124" name="Picture Placeholder 123">
            <a:extLst>
              <a:ext uri="{FF2B5EF4-FFF2-40B4-BE49-F238E27FC236}">
                <a16:creationId xmlns:a16="http://schemas.microsoft.com/office/drawing/2014/main" id="{09B06827-9EF7-4EC9-88E0-7E5D47719289}"/>
              </a:ext>
            </a:extLst>
          </p:cNvPr>
          <p:cNvSpPr>
            <a:spLocks noGrp="1"/>
          </p:cNvSpPr>
          <p:nvPr>
            <p:ph type="pic" sz="quarter" idx="48"/>
          </p:nvPr>
        </p:nvSpPr>
        <p:spPr>
          <a:xfrm>
            <a:off x="6101951" y="1717713"/>
            <a:ext cx="2022081" cy="1704862"/>
          </a:xfrm>
          <a:custGeom>
            <a:avLst/>
            <a:gdLst>
              <a:gd name="connsiteX0" fmla="*/ 0 w 4044689"/>
              <a:gd name="connsiteY0" fmla="*/ 0 h 3409723"/>
              <a:gd name="connsiteX1" fmla="*/ 4044689 w 4044689"/>
              <a:gd name="connsiteY1" fmla="*/ 0 h 3409723"/>
              <a:gd name="connsiteX2" fmla="*/ 4044689 w 4044689"/>
              <a:gd name="connsiteY2" fmla="*/ 3409723 h 3409723"/>
              <a:gd name="connsiteX3" fmla="*/ 0 w 4044689"/>
              <a:gd name="connsiteY3" fmla="*/ 3409723 h 3409723"/>
            </a:gdLst>
            <a:ahLst/>
            <a:cxnLst>
              <a:cxn ang="0">
                <a:pos x="connsiteX0" y="connsiteY0"/>
              </a:cxn>
              <a:cxn ang="0">
                <a:pos x="connsiteX1" y="connsiteY1"/>
              </a:cxn>
              <a:cxn ang="0">
                <a:pos x="connsiteX2" y="connsiteY2"/>
              </a:cxn>
              <a:cxn ang="0">
                <a:pos x="connsiteX3" y="connsiteY3"/>
              </a:cxn>
            </a:cxnLst>
            <a:rect l="l" t="t" r="r" b="b"/>
            <a:pathLst>
              <a:path w="4044689" h="3409723">
                <a:moveTo>
                  <a:pt x="0" y="0"/>
                </a:moveTo>
                <a:lnTo>
                  <a:pt x="4044689" y="0"/>
                </a:lnTo>
                <a:lnTo>
                  <a:pt x="4044689" y="3409723"/>
                </a:lnTo>
                <a:lnTo>
                  <a:pt x="0" y="3409723"/>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126" name="Picture Placeholder 125">
            <a:extLst>
              <a:ext uri="{FF2B5EF4-FFF2-40B4-BE49-F238E27FC236}">
                <a16:creationId xmlns:a16="http://schemas.microsoft.com/office/drawing/2014/main" id="{24D86F31-D54B-49AB-BB38-E9ACE3B86956}"/>
              </a:ext>
            </a:extLst>
          </p:cNvPr>
          <p:cNvSpPr>
            <a:spLocks noGrp="1"/>
          </p:cNvSpPr>
          <p:nvPr>
            <p:ph type="pic" sz="quarter" idx="50"/>
          </p:nvPr>
        </p:nvSpPr>
        <p:spPr>
          <a:xfrm>
            <a:off x="10169919" y="1717713"/>
            <a:ext cx="2022082" cy="1704862"/>
          </a:xfrm>
          <a:custGeom>
            <a:avLst/>
            <a:gdLst>
              <a:gd name="connsiteX0" fmla="*/ 0 w 4044690"/>
              <a:gd name="connsiteY0" fmla="*/ 0 h 3409723"/>
              <a:gd name="connsiteX1" fmla="*/ 4044690 w 4044690"/>
              <a:gd name="connsiteY1" fmla="*/ 0 h 3409723"/>
              <a:gd name="connsiteX2" fmla="*/ 4044690 w 4044690"/>
              <a:gd name="connsiteY2" fmla="*/ 3409723 h 3409723"/>
              <a:gd name="connsiteX3" fmla="*/ 0 w 4044690"/>
              <a:gd name="connsiteY3" fmla="*/ 3409723 h 3409723"/>
            </a:gdLst>
            <a:ahLst/>
            <a:cxnLst>
              <a:cxn ang="0">
                <a:pos x="connsiteX0" y="connsiteY0"/>
              </a:cxn>
              <a:cxn ang="0">
                <a:pos x="connsiteX1" y="connsiteY1"/>
              </a:cxn>
              <a:cxn ang="0">
                <a:pos x="connsiteX2" y="connsiteY2"/>
              </a:cxn>
              <a:cxn ang="0">
                <a:pos x="connsiteX3" y="connsiteY3"/>
              </a:cxn>
            </a:cxnLst>
            <a:rect l="l" t="t" r="r" b="b"/>
            <a:pathLst>
              <a:path w="4044690" h="3409723">
                <a:moveTo>
                  <a:pt x="0" y="0"/>
                </a:moveTo>
                <a:lnTo>
                  <a:pt x="4044690" y="0"/>
                </a:lnTo>
                <a:lnTo>
                  <a:pt x="4044690" y="3409723"/>
                </a:lnTo>
                <a:lnTo>
                  <a:pt x="0" y="3409723"/>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127" name="Picture Placeholder 126">
            <a:extLst>
              <a:ext uri="{FF2B5EF4-FFF2-40B4-BE49-F238E27FC236}">
                <a16:creationId xmlns:a16="http://schemas.microsoft.com/office/drawing/2014/main" id="{49C7DD07-2040-4ADB-A7E0-F22A03458583}"/>
              </a:ext>
            </a:extLst>
          </p:cNvPr>
          <p:cNvSpPr>
            <a:spLocks noGrp="1"/>
          </p:cNvSpPr>
          <p:nvPr>
            <p:ph type="pic" sz="quarter" idx="51"/>
          </p:nvPr>
        </p:nvSpPr>
        <p:spPr>
          <a:xfrm>
            <a:off x="0" y="3435426"/>
            <a:ext cx="2022081" cy="1704862"/>
          </a:xfrm>
          <a:custGeom>
            <a:avLst/>
            <a:gdLst>
              <a:gd name="connsiteX0" fmla="*/ 0 w 4044689"/>
              <a:gd name="connsiteY0" fmla="*/ 0 h 3409723"/>
              <a:gd name="connsiteX1" fmla="*/ 4044689 w 4044689"/>
              <a:gd name="connsiteY1" fmla="*/ 0 h 3409723"/>
              <a:gd name="connsiteX2" fmla="*/ 4044689 w 4044689"/>
              <a:gd name="connsiteY2" fmla="*/ 3409723 h 3409723"/>
              <a:gd name="connsiteX3" fmla="*/ 0 w 4044689"/>
              <a:gd name="connsiteY3" fmla="*/ 3409723 h 3409723"/>
            </a:gdLst>
            <a:ahLst/>
            <a:cxnLst>
              <a:cxn ang="0">
                <a:pos x="connsiteX0" y="connsiteY0"/>
              </a:cxn>
              <a:cxn ang="0">
                <a:pos x="connsiteX1" y="connsiteY1"/>
              </a:cxn>
              <a:cxn ang="0">
                <a:pos x="connsiteX2" y="connsiteY2"/>
              </a:cxn>
              <a:cxn ang="0">
                <a:pos x="connsiteX3" y="connsiteY3"/>
              </a:cxn>
            </a:cxnLst>
            <a:rect l="l" t="t" r="r" b="b"/>
            <a:pathLst>
              <a:path w="4044689" h="3409723">
                <a:moveTo>
                  <a:pt x="0" y="0"/>
                </a:moveTo>
                <a:lnTo>
                  <a:pt x="4044689" y="0"/>
                </a:lnTo>
                <a:lnTo>
                  <a:pt x="4044689" y="3409723"/>
                </a:lnTo>
                <a:lnTo>
                  <a:pt x="0" y="3409723"/>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128" name="Picture Placeholder 127">
            <a:extLst>
              <a:ext uri="{FF2B5EF4-FFF2-40B4-BE49-F238E27FC236}">
                <a16:creationId xmlns:a16="http://schemas.microsoft.com/office/drawing/2014/main" id="{0A16FB21-FEDC-4115-B682-77804B1F1599}"/>
              </a:ext>
            </a:extLst>
          </p:cNvPr>
          <p:cNvSpPr>
            <a:spLocks noGrp="1"/>
          </p:cNvSpPr>
          <p:nvPr>
            <p:ph type="pic" sz="quarter" idx="52"/>
          </p:nvPr>
        </p:nvSpPr>
        <p:spPr>
          <a:xfrm>
            <a:off x="2033984" y="3435426"/>
            <a:ext cx="2022081" cy="1704862"/>
          </a:xfrm>
          <a:custGeom>
            <a:avLst/>
            <a:gdLst>
              <a:gd name="connsiteX0" fmla="*/ 0 w 4044689"/>
              <a:gd name="connsiteY0" fmla="*/ 0 h 3409723"/>
              <a:gd name="connsiteX1" fmla="*/ 4044689 w 4044689"/>
              <a:gd name="connsiteY1" fmla="*/ 0 h 3409723"/>
              <a:gd name="connsiteX2" fmla="*/ 4044689 w 4044689"/>
              <a:gd name="connsiteY2" fmla="*/ 3409723 h 3409723"/>
              <a:gd name="connsiteX3" fmla="*/ 0 w 4044689"/>
              <a:gd name="connsiteY3" fmla="*/ 3409723 h 3409723"/>
            </a:gdLst>
            <a:ahLst/>
            <a:cxnLst>
              <a:cxn ang="0">
                <a:pos x="connsiteX0" y="connsiteY0"/>
              </a:cxn>
              <a:cxn ang="0">
                <a:pos x="connsiteX1" y="connsiteY1"/>
              </a:cxn>
              <a:cxn ang="0">
                <a:pos x="connsiteX2" y="connsiteY2"/>
              </a:cxn>
              <a:cxn ang="0">
                <a:pos x="connsiteX3" y="connsiteY3"/>
              </a:cxn>
            </a:cxnLst>
            <a:rect l="l" t="t" r="r" b="b"/>
            <a:pathLst>
              <a:path w="4044689" h="3409723">
                <a:moveTo>
                  <a:pt x="0" y="0"/>
                </a:moveTo>
                <a:lnTo>
                  <a:pt x="4044689" y="0"/>
                </a:lnTo>
                <a:lnTo>
                  <a:pt x="4044689" y="3409723"/>
                </a:lnTo>
                <a:lnTo>
                  <a:pt x="0" y="3409723"/>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130" name="Picture Placeholder 129">
            <a:extLst>
              <a:ext uri="{FF2B5EF4-FFF2-40B4-BE49-F238E27FC236}">
                <a16:creationId xmlns:a16="http://schemas.microsoft.com/office/drawing/2014/main" id="{09FBAFEB-6675-4992-9F59-3CDEEB06C1E2}"/>
              </a:ext>
            </a:extLst>
          </p:cNvPr>
          <p:cNvSpPr>
            <a:spLocks noGrp="1"/>
          </p:cNvSpPr>
          <p:nvPr>
            <p:ph type="pic" sz="quarter" idx="54"/>
          </p:nvPr>
        </p:nvSpPr>
        <p:spPr>
          <a:xfrm>
            <a:off x="6101951" y="3435426"/>
            <a:ext cx="2022081" cy="1704862"/>
          </a:xfrm>
          <a:custGeom>
            <a:avLst/>
            <a:gdLst>
              <a:gd name="connsiteX0" fmla="*/ 0 w 4044689"/>
              <a:gd name="connsiteY0" fmla="*/ 0 h 3409723"/>
              <a:gd name="connsiteX1" fmla="*/ 4044689 w 4044689"/>
              <a:gd name="connsiteY1" fmla="*/ 0 h 3409723"/>
              <a:gd name="connsiteX2" fmla="*/ 4044689 w 4044689"/>
              <a:gd name="connsiteY2" fmla="*/ 3409723 h 3409723"/>
              <a:gd name="connsiteX3" fmla="*/ 0 w 4044689"/>
              <a:gd name="connsiteY3" fmla="*/ 3409723 h 3409723"/>
            </a:gdLst>
            <a:ahLst/>
            <a:cxnLst>
              <a:cxn ang="0">
                <a:pos x="connsiteX0" y="connsiteY0"/>
              </a:cxn>
              <a:cxn ang="0">
                <a:pos x="connsiteX1" y="connsiteY1"/>
              </a:cxn>
              <a:cxn ang="0">
                <a:pos x="connsiteX2" y="connsiteY2"/>
              </a:cxn>
              <a:cxn ang="0">
                <a:pos x="connsiteX3" y="connsiteY3"/>
              </a:cxn>
            </a:cxnLst>
            <a:rect l="l" t="t" r="r" b="b"/>
            <a:pathLst>
              <a:path w="4044689" h="3409723">
                <a:moveTo>
                  <a:pt x="0" y="0"/>
                </a:moveTo>
                <a:lnTo>
                  <a:pt x="4044689" y="0"/>
                </a:lnTo>
                <a:lnTo>
                  <a:pt x="4044689" y="3409723"/>
                </a:lnTo>
                <a:lnTo>
                  <a:pt x="0" y="3409723"/>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131" name="Picture Placeholder 130">
            <a:extLst>
              <a:ext uri="{FF2B5EF4-FFF2-40B4-BE49-F238E27FC236}">
                <a16:creationId xmlns:a16="http://schemas.microsoft.com/office/drawing/2014/main" id="{73DE433A-65DB-4D80-BEBA-C0E98C0B13CD}"/>
              </a:ext>
            </a:extLst>
          </p:cNvPr>
          <p:cNvSpPr>
            <a:spLocks noGrp="1"/>
          </p:cNvSpPr>
          <p:nvPr>
            <p:ph type="pic" sz="quarter" idx="55"/>
          </p:nvPr>
        </p:nvSpPr>
        <p:spPr>
          <a:xfrm>
            <a:off x="8135934" y="3435426"/>
            <a:ext cx="2022081" cy="1704862"/>
          </a:xfrm>
          <a:custGeom>
            <a:avLst/>
            <a:gdLst>
              <a:gd name="connsiteX0" fmla="*/ 0 w 4044688"/>
              <a:gd name="connsiteY0" fmla="*/ 0 h 3409723"/>
              <a:gd name="connsiteX1" fmla="*/ 4044688 w 4044688"/>
              <a:gd name="connsiteY1" fmla="*/ 0 h 3409723"/>
              <a:gd name="connsiteX2" fmla="*/ 4044688 w 4044688"/>
              <a:gd name="connsiteY2" fmla="*/ 3409723 h 3409723"/>
              <a:gd name="connsiteX3" fmla="*/ 0 w 4044688"/>
              <a:gd name="connsiteY3" fmla="*/ 3409723 h 3409723"/>
            </a:gdLst>
            <a:ahLst/>
            <a:cxnLst>
              <a:cxn ang="0">
                <a:pos x="connsiteX0" y="connsiteY0"/>
              </a:cxn>
              <a:cxn ang="0">
                <a:pos x="connsiteX1" y="connsiteY1"/>
              </a:cxn>
              <a:cxn ang="0">
                <a:pos x="connsiteX2" y="connsiteY2"/>
              </a:cxn>
              <a:cxn ang="0">
                <a:pos x="connsiteX3" y="connsiteY3"/>
              </a:cxn>
            </a:cxnLst>
            <a:rect l="l" t="t" r="r" b="b"/>
            <a:pathLst>
              <a:path w="4044688" h="3409723">
                <a:moveTo>
                  <a:pt x="0" y="0"/>
                </a:moveTo>
                <a:lnTo>
                  <a:pt x="4044688" y="0"/>
                </a:lnTo>
                <a:lnTo>
                  <a:pt x="4044688" y="3409723"/>
                </a:lnTo>
                <a:lnTo>
                  <a:pt x="0" y="3409723"/>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133" name="Picture Placeholder 132">
            <a:extLst>
              <a:ext uri="{FF2B5EF4-FFF2-40B4-BE49-F238E27FC236}">
                <a16:creationId xmlns:a16="http://schemas.microsoft.com/office/drawing/2014/main" id="{1C48A930-F2CC-46AD-B2D2-40758BAF99DC}"/>
              </a:ext>
            </a:extLst>
          </p:cNvPr>
          <p:cNvSpPr>
            <a:spLocks noGrp="1"/>
          </p:cNvSpPr>
          <p:nvPr>
            <p:ph type="pic" sz="quarter" idx="57"/>
          </p:nvPr>
        </p:nvSpPr>
        <p:spPr>
          <a:xfrm>
            <a:off x="0" y="5153139"/>
            <a:ext cx="2022081" cy="1704862"/>
          </a:xfrm>
          <a:custGeom>
            <a:avLst/>
            <a:gdLst>
              <a:gd name="connsiteX0" fmla="*/ 0 w 4044689"/>
              <a:gd name="connsiteY0" fmla="*/ 0 h 3409723"/>
              <a:gd name="connsiteX1" fmla="*/ 4044689 w 4044689"/>
              <a:gd name="connsiteY1" fmla="*/ 0 h 3409723"/>
              <a:gd name="connsiteX2" fmla="*/ 4044689 w 4044689"/>
              <a:gd name="connsiteY2" fmla="*/ 3409723 h 3409723"/>
              <a:gd name="connsiteX3" fmla="*/ 0 w 4044689"/>
              <a:gd name="connsiteY3" fmla="*/ 3409723 h 3409723"/>
            </a:gdLst>
            <a:ahLst/>
            <a:cxnLst>
              <a:cxn ang="0">
                <a:pos x="connsiteX0" y="connsiteY0"/>
              </a:cxn>
              <a:cxn ang="0">
                <a:pos x="connsiteX1" y="connsiteY1"/>
              </a:cxn>
              <a:cxn ang="0">
                <a:pos x="connsiteX2" y="connsiteY2"/>
              </a:cxn>
              <a:cxn ang="0">
                <a:pos x="connsiteX3" y="connsiteY3"/>
              </a:cxn>
            </a:cxnLst>
            <a:rect l="l" t="t" r="r" b="b"/>
            <a:pathLst>
              <a:path w="4044689" h="3409723">
                <a:moveTo>
                  <a:pt x="0" y="0"/>
                </a:moveTo>
                <a:lnTo>
                  <a:pt x="4044689" y="0"/>
                </a:lnTo>
                <a:lnTo>
                  <a:pt x="4044689" y="3409723"/>
                </a:lnTo>
                <a:lnTo>
                  <a:pt x="0" y="3409723"/>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135" name="Picture Placeholder 134">
            <a:extLst>
              <a:ext uri="{FF2B5EF4-FFF2-40B4-BE49-F238E27FC236}">
                <a16:creationId xmlns:a16="http://schemas.microsoft.com/office/drawing/2014/main" id="{FF796C8D-5331-4731-A404-B7B2D5A9E529}"/>
              </a:ext>
            </a:extLst>
          </p:cNvPr>
          <p:cNvSpPr>
            <a:spLocks noGrp="1"/>
          </p:cNvSpPr>
          <p:nvPr>
            <p:ph type="pic" sz="quarter" idx="59"/>
          </p:nvPr>
        </p:nvSpPr>
        <p:spPr>
          <a:xfrm>
            <a:off x="4067968" y="5153139"/>
            <a:ext cx="2022081" cy="1704862"/>
          </a:xfrm>
          <a:custGeom>
            <a:avLst/>
            <a:gdLst>
              <a:gd name="connsiteX0" fmla="*/ 0 w 4044689"/>
              <a:gd name="connsiteY0" fmla="*/ 0 h 3409723"/>
              <a:gd name="connsiteX1" fmla="*/ 4044689 w 4044689"/>
              <a:gd name="connsiteY1" fmla="*/ 0 h 3409723"/>
              <a:gd name="connsiteX2" fmla="*/ 4044689 w 4044689"/>
              <a:gd name="connsiteY2" fmla="*/ 3409723 h 3409723"/>
              <a:gd name="connsiteX3" fmla="*/ 0 w 4044689"/>
              <a:gd name="connsiteY3" fmla="*/ 3409723 h 3409723"/>
            </a:gdLst>
            <a:ahLst/>
            <a:cxnLst>
              <a:cxn ang="0">
                <a:pos x="connsiteX0" y="connsiteY0"/>
              </a:cxn>
              <a:cxn ang="0">
                <a:pos x="connsiteX1" y="connsiteY1"/>
              </a:cxn>
              <a:cxn ang="0">
                <a:pos x="connsiteX2" y="connsiteY2"/>
              </a:cxn>
              <a:cxn ang="0">
                <a:pos x="connsiteX3" y="connsiteY3"/>
              </a:cxn>
            </a:cxnLst>
            <a:rect l="l" t="t" r="r" b="b"/>
            <a:pathLst>
              <a:path w="4044689" h="3409723">
                <a:moveTo>
                  <a:pt x="0" y="0"/>
                </a:moveTo>
                <a:lnTo>
                  <a:pt x="4044689" y="0"/>
                </a:lnTo>
                <a:lnTo>
                  <a:pt x="4044689" y="3409723"/>
                </a:lnTo>
                <a:lnTo>
                  <a:pt x="0" y="3409723"/>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136" name="Picture Placeholder 135">
            <a:extLst>
              <a:ext uri="{FF2B5EF4-FFF2-40B4-BE49-F238E27FC236}">
                <a16:creationId xmlns:a16="http://schemas.microsoft.com/office/drawing/2014/main" id="{7F0BA582-E839-40B1-9A4B-DFE0D1A9D75F}"/>
              </a:ext>
            </a:extLst>
          </p:cNvPr>
          <p:cNvSpPr>
            <a:spLocks noGrp="1"/>
          </p:cNvSpPr>
          <p:nvPr>
            <p:ph type="pic" sz="quarter" idx="60"/>
          </p:nvPr>
        </p:nvSpPr>
        <p:spPr>
          <a:xfrm>
            <a:off x="6101951" y="5153139"/>
            <a:ext cx="2022081" cy="1704862"/>
          </a:xfrm>
          <a:custGeom>
            <a:avLst/>
            <a:gdLst>
              <a:gd name="connsiteX0" fmla="*/ 0 w 4044689"/>
              <a:gd name="connsiteY0" fmla="*/ 0 h 3409723"/>
              <a:gd name="connsiteX1" fmla="*/ 4044689 w 4044689"/>
              <a:gd name="connsiteY1" fmla="*/ 0 h 3409723"/>
              <a:gd name="connsiteX2" fmla="*/ 4044689 w 4044689"/>
              <a:gd name="connsiteY2" fmla="*/ 3409723 h 3409723"/>
              <a:gd name="connsiteX3" fmla="*/ 0 w 4044689"/>
              <a:gd name="connsiteY3" fmla="*/ 3409723 h 3409723"/>
            </a:gdLst>
            <a:ahLst/>
            <a:cxnLst>
              <a:cxn ang="0">
                <a:pos x="connsiteX0" y="connsiteY0"/>
              </a:cxn>
              <a:cxn ang="0">
                <a:pos x="connsiteX1" y="connsiteY1"/>
              </a:cxn>
              <a:cxn ang="0">
                <a:pos x="connsiteX2" y="connsiteY2"/>
              </a:cxn>
              <a:cxn ang="0">
                <a:pos x="connsiteX3" y="connsiteY3"/>
              </a:cxn>
            </a:cxnLst>
            <a:rect l="l" t="t" r="r" b="b"/>
            <a:pathLst>
              <a:path w="4044689" h="3409723">
                <a:moveTo>
                  <a:pt x="0" y="0"/>
                </a:moveTo>
                <a:lnTo>
                  <a:pt x="4044689" y="0"/>
                </a:lnTo>
                <a:lnTo>
                  <a:pt x="4044689" y="3409723"/>
                </a:lnTo>
                <a:lnTo>
                  <a:pt x="0" y="3409723"/>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139" name="Picture Placeholder 138">
            <a:extLst>
              <a:ext uri="{FF2B5EF4-FFF2-40B4-BE49-F238E27FC236}">
                <a16:creationId xmlns:a16="http://schemas.microsoft.com/office/drawing/2014/main" id="{9376C177-5763-401A-9E03-56709766AA9F}"/>
              </a:ext>
            </a:extLst>
          </p:cNvPr>
          <p:cNvSpPr>
            <a:spLocks noGrp="1"/>
          </p:cNvSpPr>
          <p:nvPr>
            <p:ph type="pic" sz="quarter" idx="62"/>
          </p:nvPr>
        </p:nvSpPr>
        <p:spPr>
          <a:xfrm>
            <a:off x="10169919" y="5153139"/>
            <a:ext cx="2022082" cy="1704862"/>
          </a:xfrm>
          <a:custGeom>
            <a:avLst/>
            <a:gdLst>
              <a:gd name="connsiteX0" fmla="*/ 0 w 4044690"/>
              <a:gd name="connsiteY0" fmla="*/ 0 h 3409723"/>
              <a:gd name="connsiteX1" fmla="*/ 4044690 w 4044690"/>
              <a:gd name="connsiteY1" fmla="*/ 0 h 3409723"/>
              <a:gd name="connsiteX2" fmla="*/ 4044690 w 4044690"/>
              <a:gd name="connsiteY2" fmla="*/ 3409723 h 3409723"/>
              <a:gd name="connsiteX3" fmla="*/ 0 w 4044690"/>
              <a:gd name="connsiteY3" fmla="*/ 3409723 h 3409723"/>
            </a:gdLst>
            <a:ahLst/>
            <a:cxnLst>
              <a:cxn ang="0">
                <a:pos x="connsiteX0" y="connsiteY0"/>
              </a:cxn>
              <a:cxn ang="0">
                <a:pos x="connsiteX1" y="connsiteY1"/>
              </a:cxn>
              <a:cxn ang="0">
                <a:pos x="connsiteX2" y="connsiteY2"/>
              </a:cxn>
              <a:cxn ang="0">
                <a:pos x="connsiteX3" y="connsiteY3"/>
              </a:cxn>
            </a:cxnLst>
            <a:rect l="l" t="t" r="r" b="b"/>
            <a:pathLst>
              <a:path w="4044690" h="3409723">
                <a:moveTo>
                  <a:pt x="0" y="0"/>
                </a:moveTo>
                <a:lnTo>
                  <a:pt x="4044690" y="0"/>
                </a:lnTo>
                <a:lnTo>
                  <a:pt x="4044690" y="3409723"/>
                </a:lnTo>
                <a:lnTo>
                  <a:pt x="0" y="3409723"/>
                </a:lnTo>
                <a:close/>
              </a:path>
            </a:pathLst>
          </a:custGeom>
          <a:pattFill prst="pct60">
            <a:fgClr>
              <a:srgbClr val="FFFFFF"/>
            </a:fgClr>
            <a:bgClr>
              <a:srgbClr val="E6E9EE"/>
            </a:bgClr>
          </a:pattFill>
        </p:spPr>
        <p:txBody>
          <a:bodyPr anchor="ctr"/>
          <a:lstStyle>
            <a:lvl1pPr>
              <a:defRPr lang="en-US"/>
            </a:lvl1pPr>
          </a:lstStyle>
          <a:p>
            <a:pPr lvl="0"/>
            <a:endParaRPr lang="en-US"/>
          </a:p>
        </p:txBody>
      </p:sp>
    </p:spTree>
    <p:extLst>
      <p:ext uri="{BB962C8B-B14F-4D97-AF65-F5344CB8AC3E}">
        <p14:creationId xmlns:p14="http://schemas.microsoft.com/office/powerpoint/2010/main" val="2986750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88" fill="hold" grpId="0" nodeType="withEffect">
                                  <p:stCondLst>
                                    <p:cond delay="0"/>
                                  </p:stCondLst>
                                  <p:childTnLst>
                                    <p:set>
                                      <p:cBhvr>
                                        <p:cTn id="6" dur="1" fill="hold">
                                          <p:stCondLst>
                                            <p:cond delay="0"/>
                                          </p:stCondLst>
                                        </p:cTn>
                                        <p:tgtEl>
                                          <p:spTgt spid="130"/>
                                        </p:tgtEl>
                                        <p:attrNameLst>
                                          <p:attrName>style.visibility</p:attrName>
                                        </p:attrNameLst>
                                      </p:cBhvr>
                                      <p:to>
                                        <p:strVal val="visible"/>
                                      </p:to>
                                    </p:set>
                                    <p:anim calcmode="lin" valueType="num">
                                      <p:cBhvr>
                                        <p:cTn id="7" dur="500" fill="hold"/>
                                        <p:tgtEl>
                                          <p:spTgt spid="130"/>
                                        </p:tgtEl>
                                        <p:attrNameLst>
                                          <p:attrName>ppt_w</p:attrName>
                                        </p:attrNameLst>
                                      </p:cBhvr>
                                      <p:tavLst>
                                        <p:tav tm="0">
                                          <p:val>
                                            <p:strVal val="4/3*#ppt_w"/>
                                          </p:val>
                                        </p:tav>
                                        <p:tav tm="100000">
                                          <p:val>
                                            <p:strVal val="#ppt_w"/>
                                          </p:val>
                                        </p:tav>
                                      </p:tavLst>
                                    </p:anim>
                                    <p:anim calcmode="lin" valueType="num">
                                      <p:cBhvr>
                                        <p:cTn id="8" dur="500" fill="hold"/>
                                        <p:tgtEl>
                                          <p:spTgt spid="130"/>
                                        </p:tgtEl>
                                        <p:attrNameLst>
                                          <p:attrName>ppt_h</p:attrName>
                                        </p:attrNameLst>
                                      </p:cBhvr>
                                      <p:tavLst>
                                        <p:tav tm="0">
                                          <p:val>
                                            <p:strVal val="4/3*#ppt_h"/>
                                          </p:val>
                                        </p:tav>
                                        <p:tav tm="100000">
                                          <p:val>
                                            <p:strVal val="#ppt_h"/>
                                          </p:val>
                                        </p:tav>
                                      </p:tavLst>
                                    </p:anim>
                                  </p:childTnLst>
                                </p:cTn>
                              </p:par>
                              <p:par>
                                <p:cTn id="9" presetID="23" presetClass="entr" presetSubtype="288" fill="hold" grpId="0" nodeType="withEffect">
                                  <p:stCondLst>
                                    <p:cond delay="100"/>
                                  </p:stCondLst>
                                  <p:childTnLst>
                                    <p:set>
                                      <p:cBhvr>
                                        <p:cTn id="10" dur="1" fill="hold">
                                          <p:stCondLst>
                                            <p:cond delay="0"/>
                                          </p:stCondLst>
                                        </p:cTn>
                                        <p:tgtEl>
                                          <p:spTgt spid="124"/>
                                        </p:tgtEl>
                                        <p:attrNameLst>
                                          <p:attrName>style.visibility</p:attrName>
                                        </p:attrNameLst>
                                      </p:cBhvr>
                                      <p:to>
                                        <p:strVal val="visible"/>
                                      </p:to>
                                    </p:set>
                                    <p:anim calcmode="lin" valueType="num">
                                      <p:cBhvr>
                                        <p:cTn id="11" dur="500" fill="hold"/>
                                        <p:tgtEl>
                                          <p:spTgt spid="124"/>
                                        </p:tgtEl>
                                        <p:attrNameLst>
                                          <p:attrName>ppt_w</p:attrName>
                                        </p:attrNameLst>
                                      </p:cBhvr>
                                      <p:tavLst>
                                        <p:tav tm="0">
                                          <p:val>
                                            <p:strVal val="4/3*#ppt_w"/>
                                          </p:val>
                                        </p:tav>
                                        <p:tav tm="100000">
                                          <p:val>
                                            <p:strVal val="#ppt_w"/>
                                          </p:val>
                                        </p:tav>
                                      </p:tavLst>
                                    </p:anim>
                                    <p:anim calcmode="lin" valueType="num">
                                      <p:cBhvr>
                                        <p:cTn id="12" dur="500" fill="hold"/>
                                        <p:tgtEl>
                                          <p:spTgt spid="124"/>
                                        </p:tgtEl>
                                        <p:attrNameLst>
                                          <p:attrName>ppt_h</p:attrName>
                                        </p:attrNameLst>
                                      </p:cBhvr>
                                      <p:tavLst>
                                        <p:tav tm="0">
                                          <p:val>
                                            <p:strVal val="4/3*#ppt_h"/>
                                          </p:val>
                                        </p:tav>
                                        <p:tav tm="100000">
                                          <p:val>
                                            <p:strVal val="#ppt_h"/>
                                          </p:val>
                                        </p:tav>
                                      </p:tavLst>
                                    </p:anim>
                                  </p:childTnLst>
                                </p:cTn>
                              </p:par>
                              <p:par>
                                <p:cTn id="13" presetID="23" presetClass="entr" presetSubtype="288" fill="hold" grpId="0" nodeType="withEffect">
                                  <p:stCondLst>
                                    <p:cond delay="200"/>
                                  </p:stCondLst>
                                  <p:childTnLst>
                                    <p:set>
                                      <p:cBhvr>
                                        <p:cTn id="14" dur="1" fill="hold">
                                          <p:stCondLst>
                                            <p:cond delay="0"/>
                                          </p:stCondLst>
                                        </p:cTn>
                                        <p:tgtEl>
                                          <p:spTgt spid="123"/>
                                        </p:tgtEl>
                                        <p:attrNameLst>
                                          <p:attrName>style.visibility</p:attrName>
                                        </p:attrNameLst>
                                      </p:cBhvr>
                                      <p:to>
                                        <p:strVal val="visible"/>
                                      </p:to>
                                    </p:set>
                                    <p:anim calcmode="lin" valueType="num">
                                      <p:cBhvr>
                                        <p:cTn id="15" dur="500" fill="hold"/>
                                        <p:tgtEl>
                                          <p:spTgt spid="123"/>
                                        </p:tgtEl>
                                        <p:attrNameLst>
                                          <p:attrName>ppt_w</p:attrName>
                                        </p:attrNameLst>
                                      </p:cBhvr>
                                      <p:tavLst>
                                        <p:tav tm="0">
                                          <p:val>
                                            <p:strVal val="4/3*#ppt_w"/>
                                          </p:val>
                                        </p:tav>
                                        <p:tav tm="100000">
                                          <p:val>
                                            <p:strVal val="#ppt_w"/>
                                          </p:val>
                                        </p:tav>
                                      </p:tavLst>
                                    </p:anim>
                                    <p:anim calcmode="lin" valueType="num">
                                      <p:cBhvr>
                                        <p:cTn id="16" dur="500" fill="hold"/>
                                        <p:tgtEl>
                                          <p:spTgt spid="123"/>
                                        </p:tgtEl>
                                        <p:attrNameLst>
                                          <p:attrName>ppt_h</p:attrName>
                                        </p:attrNameLst>
                                      </p:cBhvr>
                                      <p:tavLst>
                                        <p:tav tm="0">
                                          <p:val>
                                            <p:strVal val="4/3*#ppt_h"/>
                                          </p:val>
                                        </p:tav>
                                        <p:tav tm="100000">
                                          <p:val>
                                            <p:strVal val="#ppt_h"/>
                                          </p:val>
                                        </p:tav>
                                      </p:tavLst>
                                    </p:anim>
                                  </p:childTnLst>
                                </p:cTn>
                              </p:par>
                              <p:par>
                                <p:cTn id="17" presetID="23" presetClass="entr" presetSubtype="288" fill="hold" grpId="0" nodeType="withEffect">
                                  <p:stCondLst>
                                    <p:cond delay="300"/>
                                  </p:stCondLst>
                                  <p:childTnLst>
                                    <p:set>
                                      <p:cBhvr>
                                        <p:cTn id="18" dur="1" fill="hold">
                                          <p:stCondLst>
                                            <p:cond delay="0"/>
                                          </p:stCondLst>
                                        </p:cTn>
                                        <p:tgtEl>
                                          <p:spTgt spid="122"/>
                                        </p:tgtEl>
                                        <p:attrNameLst>
                                          <p:attrName>style.visibility</p:attrName>
                                        </p:attrNameLst>
                                      </p:cBhvr>
                                      <p:to>
                                        <p:strVal val="visible"/>
                                      </p:to>
                                    </p:set>
                                    <p:anim calcmode="lin" valueType="num">
                                      <p:cBhvr>
                                        <p:cTn id="19" dur="500" fill="hold"/>
                                        <p:tgtEl>
                                          <p:spTgt spid="122"/>
                                        </p:tgtEl>
                                        <p:attrNameLst>
                                          <p:attrName>ppt_w</p:attrName>
                                        </p:attrNameLst>
                                      </p:cBhvr>
                                      <p:tavLst>
                                        <p:tav tm="0">
                                          <p:val>
                                            <p:strVal val="4/3*#ppt_w"/>
                                          </p:val>
                                        </p:tav>
                                        <p:tav tm="100000">
                                          <p:val>
                                            <p:strVal val="#ppt_w"/>
                                          </p:val>
                                        </p:tav>
                                      </p:tavLst>
                                    </p:anim>
                                    <p:anim calcmode="lin" valueType="num">
                                      <p:cBhvr>
                                        <p:cTn id="20" dur="500" fill="hold"/>
                                        <p:tgtEl>
                                          <p:spTgt spid="122"/>
                                        </p:tgtEl>
                                        <p:attrNameLst>
                                          <p:attrName>ppt_h</p:attrName>
                                        </p:attrNameLst>
                                      </p:cBhvr>
                                      <p:tavLst>
                                        <p:tav tm="0">
                                          <p:val>
                                            <p:strVal val="4/3*#ppt_h"/>
                                          </p:val>
                                        </p:tav>
                                        <p:tav tm="100000">
                                          <p:val>
                                            <p:strVal val="#ppt_h"/>
                                          </p:val>
                                        </p:tav>
                                      </p:tavLst>
                                    </p:anim>
                                  </p:childTnLst>
                                </p:cTn>
                              </p:par>
                              <p:par>
                                <p:cTn id="21" presetID="23" presetClass="entr" presetSubtype="288" fill="hold" grpId="0" nodeType="withEffect">
                                  <p:stCondLst>
                                    <p:cond delay="400"/>
                                  </p:stCondLst>
                                  <p:childTnLst>
                                    <p:set>
                                      <p:cBhvr>
                                        <p:cTn id="22" dur="1" fill="hold">
                                          <p:stCondLst>
                                            <p:cond delay="0"/>
                                          </p:stCondLst>
                                        </p:cTn>
                                        <p:tgtEl>
                                          <p:spTgt spid="128"/>
                                        </p:tgtEl>
                                        <p:attrNameLst>
                                          <p:attrName>style.visibility</p:attrName>
                                        </p:attrNameLst>
                                      </p:cBhvr>
                                      <p:to>
                                        <p:strVal val="visible"/>
                                      </p:to>
                                    </p:set>
                                    <p:anim calcmode="lin" valueType="num">
                                      <p:cBhvr>
                                        <p:cTn id="23" dur="500" fill="hold"/>
                                        <p:tgtEl>
                                          <p:spTgt spid="128"/>
                                        </p:tgtEl>
                                        <p:attrNameLst>
                                          <p:attrName>ppt_w</p:attrName>
                                        </p:attrNameLst>
                                      </p:cBhvr>
                                      <p:tavLst>
                                        <p:tav tm="0">
                                          <p:val>
                                            <p:strVal val="4/3*#ppt_w"/>
                                          </p:val>
                                        </p:tav>
                                        <p:tav tm="100000">
                                          <p:val>
                                            <p:strVal val="#ppt_w"/>
                                          </p:val>
                                        </p:tav>
                                      </p:tavLst>
                                    </p:anim>
                                    <p:anim calcmode="lin" valueType="num">
                                      <p:cBhvr>
                                        <p:cTn id="24" dur="500" fill="hold"/>
                                        <p:tgtEl>
                                          <p:spTgt spid="128"/>
                                        </p:tgtEl>
                                        <p:attrNameLst>
                                          <p:attrName>ppt_h</p:attrName>
                                        </p:attrNameLst>
                                      </p:cBhvr>
                                      <p:tavLst>
                                        <p:tav tm="0">
                                          <p:val>
                                            <p:strVal val="4/3*#ppt_h"/>
                                          </p:val>
                                        </p:tav>
                                        <p:tav tm="100000">
                                          <p:val>
                                            <p:strVal val="#ppt_h"/>
                                          </p:val>
                                        </p:tav>
                                      </p:tavLst>
                                    </p:anim>
                                  </p:childTnLst>
                                </p:cTn>
                              </p:par>
                              <p:par>
                                <p:cTn id="25" presetID="23" presetClass="entr" presetSubtype="288" fill="hold" grpId="0" nodeType="withEffect">
                                  <p:stCondLst>
                                    <p:cond delay="500"/>
                                  </p:stCondLst>
                                  <p:childTnLst>
                                    <p:set>
                                      <p:cBhvr>
                                        <p:cTn id="26" dur="1" fill="hold">
                                          <p:stCondLst>
                                            <p:cond delay="0"/>
                                          </p:stCondLst>
                                        </p:cTn>
                                        <p:tgtEl>
                                          <p:spTgt spid="135"/>
                                        </p:tgtEl>
                                        <p:attrNameLst>
                                          <p:attrName>style.visibility</p:attrName>
                                        </p:attrNameLst>
                                      </p:cBhvr>
                                      <p:to>
                                        <p:strVal val="visible"/>
                                      </p:to>
                                    </p:set>
                                    <p:anim calcmode="lin" valueType="num">
                                      <p:cBhvr>
                                        <p:cTn id="27" dur="500" fill="hold"/>
                                        <p:tgtEl>
                                          <p:spTgt spid="135"/>
                                        </p:tgtEl>
                                        <p:attrNameLst>
                                          <p:attrName>ppt_w</p:attrName>
                                        </p:attrNameLst>
                                      </p:cBhvr>
                                      <p:tavLst>
                                        <p:tav tm="0">
                                          <p:val>
                                            <p:strVal val="4/3*#ppt_w"/>
                                          </p:val>
                                        </p:tav>
                                        <p:tav tm="100000">
                                          <p:val>
                                            <p:strVal val="#ppt_w"/>
                                          </p:val>
                                        </p:tav>
                                      </p:tavLst>
                                    </p:anim>
                                    <p:anim calcmode="lin" valueType="num">
                                      <p:cBhvr>
                                        <p:cTn id="28" dur="500" fill="hold"/>
                                        <p:tgtEl>
                                          <p:spTgt spid="135"/>
                                        </p:tgtEl>
                                        <p:attrNameLst>
                                          <p:attrName>ppt_h</p:attrName>
                                        </p:attrNameLst>
                                      </p:cBhvr>
                                      <p:tavLst>
                                        <p:tav tm="0">
                                          <p:val>
                                            <p:strVal val="4/3*#ppt_h"/>
                                          </p:val>
                                        </p:tav>
                                        <p:tav tm="100000">
                                          <p:val>
                                            <p:strVal val="#ppt_h"/>
                                          </p:val>
                                        </p:tav>
                                      </p:tavLst>
                                    </p:anim>
                                  </p:childTnLst>
                                </p:cTn>
                              </p:par>
                              <p:par>
                                <p:cTn id="29" presetID="23" presetClass="entr" presetSubtype="288" fill="hold" grpId="0" nodeType="withEffect">
                                  <p:stCondLst>
                                    <p:cond delay="600"/>
                                  </p:stCondLst>
                                  <p:childTnLst>
                                    <p:set>
                                      <p:cBhvr>
                                        <p:cTn id="30" dur="1" fill="hold">
                                          <p:stCondLst>
                                            <p:cond delay="0"/>
                                          </p:stCondLst>
                                        </p:cTn>
                                        <p:tgtEl>
                                          <p:spTgt spid="136"/>
                                        </p:tgtEl>
                                        <p:attrNameLst>
                                          <p:attrName>style.visibility</p:attrName>
                                        </p:attrNameLst>
                                      </p:cBhvr>
                                      <p:to>
                                        <p:strVal val="visible"/>
                                      </p:to>
                                    </p:set>
                                    <p:anim calcmode="lin" valueType="num">
                                      <p:cBhvr>
                                        <p:cTn id="31" dur="500" fill="hold"/>
                                        <p:tgtEl>
                                          <p:spTgt spid="136"/>
                                        </p:tgtEl>
                                        <p:attrNameLst>
                                          <p:attrName>ppt_w</p:attrName>
                                        </p:attrNameLst>
                                      </p:cBhvr>
                                      <p:tavLst>
                                        <p:tav tm="0">
                                          <p:val>
                                            <p:strVal val="4/3*#ppt_w"/>
                                          </p:val>
                                        </p:tav>
                                        <p:tav tm="100000">
                                          <p:val>
                                            <p:strVal val="#ppt_w"/>
                                          </p:val>
                                        </p:tav>
                                      </p:tavLst>
                                    </p:anim>
                                    <p:anim calcmode="lin" valueType="num">
                                      <p:cBhvr>
                                        <p:cTn id="32" dur="500" fill="hold"/>
                                        <p:tgtEl>
                                          <p:spTgt spid="136"/>
                                        </p:tgtEl>
                                        <p:attrNameLst>
                                          <p:attrName>ppt_h</p:attrName>
                                        </p:attrNameLst>
                                      </p:cBhvr>
                                      <p:tavLst>
                                        <p:tav tm="0">
                                          <p:val>
                                            <p:strVal val="4/3*#ppt_h"/>
                                          </p:val>
                                        </p:tav>
                                        <p:tav tm="100000">
                                          <p:val>
                                            <p:strVal val="#ppt_h"/>
                                          </p:val>
                                        </p:tav>
                                      </p:tavLst>
                                    </p:anim>
                                  </p:childTnLst>
                                </p:cTn>
                              </p:par>
                              <p:par>
                                <p:cTn id="33" presetID="23" presetClass="entr" presetSubtype="288" fill="hold" grpId="0" nodeType="withEffect">
                                  <p:stCondLst>
                                    <p:cond delay="700"/>
                                  </p:stCondLst>
                                  <p:childTnLst>
                                    <p:set>
                                      <p:cBhvr>
                                        <p:cTn id="34" dur="1" fill="hold">
                                          <p:stCondLst>
                                            <p:cond delay="0"/>
                                          </p:stCondLst>
                                        </p:cTn>
                                        <p:tgtEl>
                                          <p:spTgt spid="131"/>
                                        </p:tgtEl>
                                        <p:attrNameLst>
                                          <p:attrName>style.visibility</p:attrName>
                                        </p:attrNameLst>
                                      </p:cBhvr>
                                      <p:to>
                                        <p:strVal val="visible"/>
                                      </p:to>
                                    </p:set>
                                    <p:anim calcmode="lin" valueType="num">
                                      <p:cBhvr>
                                        <p:cTn id="35" dur="500" fill="hold"/>
                                        <p:tgtEl>
                                          <p:spTgt spid="131"/>
                                        </p:tgtEl>
                                        <p:attrNameLst>
                                          <p:attrName>ppt_w</p:attrName>
                                        </p:attrNameLst>
                                      </p:cBhvr>
                                      <p:tavLst>
                                        <p:tav tm="0">
                                          <p:val>
                                            <p:strVal val="4/3*#ppt_w"/>
                                          </p:val>
                                        </p:tav>
                                        <p:tav tm="100000">
                                          <p:val>
                                            <p:strVal val="#ppt_w"/>
                                          </p:val>
                                        </p:tav>
                                      </p:tavLst>
                                    </p:anim>
                                    <p:anim calcmode="lin" valueType="num">
                                      <p:cBhvr>
                                        <p:cTn id="36" dur="500" fill="hold"/>
                                        <p:tgtEl>
                                          <p:spTgt spid="131"/>
                                        </p:tgtEl>
                                        <p:attrNameLst>
                                          <p:attrName>ppt_h</p:attrName>
                                        </p:attrNameLst>
                                      </p:cBhvr>
                                      <p:tavLst>
                                        <p:tav tm="0">
                                          <p:val>
                                            <p:strVal val="4/3*#ppt_h"/>
                                          </p:val>
                                        </p:tav>
                                        <p:tav tm="100000">
                                          <p:val>
                                            <p:strVal val="#ppt_h"/>
                                          </p:val>
                                        </p:tav>
                                      </p:tavLst>
                                    </p:anim>
                                  </p:childTnLst>
                                </p:cTn>
                              </p:par>
                              <p:par>
                                <p:cTn id="37" presetID="23" presetClass="entr" presetSubtype="288" fill="hold" grpId="0" nodeType="withEffect">
                                  <p:stCondLst>
                                    <p:cond delay="800"/>
                                  </p:stCondLst>
                                  <p:childTnLst>
                                    <p:set>
                                      <p:cBhvr>
                                        <p:cTn id="38" dur="1" fill="hold">
                                          <p:stCondLst>
                                            <p:cond delay="0"/>
                                          </p:stCondLst>
                                        </p:cTn>
                                        <p:tgtEl>
                                          <p:spTgt spid="118"/>
                                        </p:tgtEl>
                                        <p:attrNameLst>
                                          <p:attrName>style.visibility</p:attrName>
                                        </p:attrNameLst>
                                      </p:cBhvr>
                                      <p:to>
                                        <p:strVal val="visible"/>
                                      </p:to>
                                    </p:set>
                                    <p:anim calcmode="lin" valueType="num">
                                      <p:cBhvr>
                                        <p:cTn id="39" dur="500" fill="hold"/>
                                        <p:tgtEl>
                                          <p:spTgt spid="118"/>
                                        </p:tgtEl>
                                        <p:attrNameLst>
                                          <p:attrName>ppt_w</p:attrName>
                                        </p:attrNameLst>
                                      </p:cBhvr>
                                      <p:tavLst>
                                        <p:tav tm="0">
                                          <p:val>
                                            <p:strVal val="4/3*#ppt_w"/>
                                          </p:val>
                                        </p:tav>
                                        <p:tav tm="100000">
                                          <p:val>
                                            <p:strVal val="#ppt_w"/>
                                          </p:val>
                                        </p:tav>
                                      </p:tavLst>
                                    </p:anim>
                                    <p:anim calcmode="lin" valueType="num">
                                      <p:cBhvr>
                                        <p:cTn id="40" dur="500" fill="hold"/>
                                        <p:tgtEl>
                                          <p:spTgt spid="118"/>
                                        </p:tgtEl>
                                        <p:attrNameLst>
                                          <p:attrName>ppt_h</p:attrName>
                                        </p:attrNameLst>
                                      </p:cBhvr>
                                      <p:tavLst>
                                        <p:tav tm="0">
                                          <p:val>
                                            <p:strVal val="4/3*#ppt_h"/>
                                          </p:val>
                                        </p:tav>
                                        <p:tav tm="100000">
                                          <p:val>
                                            <p:strVal val="#ppt_h"/>
                                          </p:val>
                                        </p:tav>
                                      </p:tavLst>
                                    </p:anim>
                                  </p:childTnLst>
                                </p:cTn>
                              </p:par>
                              <p:par>
                                <p:cTn id="41" presetID="23" presetClass="entr" presetSubtype="288" fill="hold" grpId="0" nodeType="withEffect">
                                  <p:stCondLst>
                                    <p:cond delay="900"/>
                                  </p:stCondLst>
                                  <p:childTnLst>
                                    <p:set>
                                      <p:cBhvr>
                                        <p:cTn id="42" dur="1" fill="hold">
                                          <p:stCondLst>
                                            <p:cond delay="0"/>
                                          </p:stCondLst>
                                        </p:cTn>
                                        <p:tgtEl>
                                          <p:spTgt spid="116"/>
                                        </p:tgtEl>
                                        <p:attrNameLst>
                                          <p:attrName>style.visibility</p:attrName>
                                        </p:attrNameLst>
                                      </p:cBhvr>
                                      <p:to>
                                        <p:strVal val="visible"/>
                                      </p:to>
                                    </p:set>
                                    <p:anim calcmode="lin" valueType="num">
                                      <p:cBhvr>
                                        <p:cTn id="43" dur="500" fill="hold"/>
                                        <p:tgtEl>
                                          <p:spTgt spid="116"/>
                                        </p:tgtEl>
                                        <p:attrNameLst>
                                          <p:attrName>ppt_w</p:attrName>
                                        </p:attrNameLst>
                                      </p:cBhvr>
                                      <p:tavLst>
                                        <p:tav tm="0">
                                          <p:val>
                                            <p:strVal val="4/3*#ppt_w"/>
                                          </p:val>
                                        </p:tav>
                                        <p:tav tm="100000">
                                          <p:val>
                                            <p:strVal val="#ppt_w"/>
                                          </p:val>
                                        </p:tav>
                                      </p:tavLst>
                                    </p:anim>
                                    <p:anim calcmode="lin" valueType="num">
                                      <p:cBhvr>
                                        <p:cTn id="44" dur="500" fill="hold"/>
                                        <p:tgtEl>
                                          <p:spTgt spid="116"/>
                                        </p:tgtEl>
                                        <p:attrNameLst>
                                          <p:attrName>ppt_h</p:attrName>
                                        </p:attrNameLst>
                                      </p:cBhvr>
                                      <p:tavLst>
                                        <p:tav tm="0">
                                          <p:val>
                                            <p:strVal val="4/3*#ppt_h"/>
                                          </p:val>
                                        </p:tav>
                                        <p:tav tm="100000">
                                          <p:val>
                                            <p:strVal val="#ppt_h"/>
                                          </p:val>
                                        </p:tav>
                                      </p:tavLst>
                                    </p:anim>
                                  </p:childTnLst>
                                </p:cTn>
                              </p:par>
                              <p:par>
                                <p:cTn id="45" presetID="23" presetClass="entr" presetSubtype="288" fill="hold" grpId="0" nodeType="withEffect">
                                  <p:stCondLst>
                                    <p:cond delay="1000"/>
                                  </p:stCondLst>
                                  <p:childTnLst>
                                    <p:set>
                                      <p:cBhvr>
                                        <p:cTn id="46" dur="1" fill="hold">
                                          <p:stCondLst>
                                            <p:cond delay="0"/>
                                          </p:stCondLst>
                                        </p:cTn>
                                        <p:tgtEl>
                                          <p:spTgt spid="115"/>
                                        </p:tgtEl>
                                        <p:attrNameLst>
                                          <p:attrName>style.visibility</p:attrName>
                                        </p:attrNameLst>
                                      </p:cBhvr>
                                      <p:to>
                                        <p:strVal val="visible"/>
                                      </p:to>
                                    </p:set>
                                    <p:anim calcmode="lin" valueType="num">
                                      <p:cBhvr>
                                        <p:cTn id="47" dur="500" fill="hold"/>
                                        <p:tgtEl>
                                          <p:spTgt spid="115"/>
                                        </p:tgtEl>
                                        <p:attrNameLst>
                                          <p:attrName>ppt_w</p:attrName>
                                        </p:attrNameLst>
                                      </p:cBhvr>
                                      <p:tavLst>
                                        <p:tav tm="0">
                                          <p:val>
                                            <p:strVal val="4/3*#ppt_w"/>
                                          </p:val>
                                        </p:tav>
                                        <p:tav tm="100000">
                                          <p:val>
                                            <p:strVal val="#ppt_w"/>
                                          </p:val>
                                        </p:tav>
                                      </p:tavLst>
                                    </p:anim>
                                    <p:anim calcmode="lin" valueType="num">
                                      <p:cBhvr>
                                        <p:cTn id="48" dur="500" fill="hold"/>
                                        <p:tgtEl>
                                          <p:spTgt spid="115"/>
                                        </p:tgtEl>
                                        <p:attrNameLst>
                                          <p:attrName>ppt_h</p:attrName>
                                        </p:attrNameLst>
                                      </p:cBhvr>
                                      <p:tavLst>
                                        <p:tav tm="0">
                                          <p:val>
                                            <p:strVal val="4/3*#ppt_h"/>
                                          </p:val>
                                        </p:tav>
                                        <p:tav tm="100000">
                                          <p:val>
                                            <p:strVal val="#ppt_h"/>
                                          </p:val>
                                        </p:tav>
                                      </p:tavLst>
                                    </p:anim>
                                  </p:childTnLst>
                                </p:cTn>
                              </p:par>
                              <p:par>
                                <p:cTn id="49" presetID="23" presetClass="entr" presetSubtype="288" fill="hold" grpId="0" nodeType="withEffect">
                                  <p:stCondLst>
                                    <p:cond delay="1100"/>
                                  </p:stCondLst>
                                  <p:childTnLst>
                                    <p:set>
                                      <p:cBhvr>
                                        <p:cTn id="50" dur="1" fill="hold">
                                          <p:stCondLst>
                                            <p:cond delay="0"/>
                                          </p:stCondLst>
                                        </p:cTn>
                                        <p:tgtEl>
                                          <p:spTgt spid="127"/>
                                        </p:tgtEl>
                                        <p:attrNameLst>
                                          <p:attrName>style.visibility</p:attrName>
                                        </p:attrNameLst>
                                      </p:cBhvr>
                                      <p:to>
                                        <p:strVal val="visible"/>
                                      </p:to>
                                    </p:set>
                                    <p:anim calcmode="lin" valueType="num">
                                      <p:cBhvr>
                                        <p:cTn id="51" dur="500" fill="hold"/>
                                        <p:tgtEl>
                                          <p:spTgt spid="127"/>
                                        </p:tgtEl>
                                        <p:attrNameLst>
                                          <p:attrName>ppt_w</p:attrName>
                                        </p:attrNameLst>
                                      </p:cBhvr>
                                      <p:tavLst>
                                        <p:tav tm="0">
                                          <p:val>
                                            <p:strVal val="4/3*#ppt_w"/>
                                          </p:val>
                                        </p:tav>
                                        <p:tav tm="100000">
                                          <p:val>
                                            <p:strVal val="#ppt_w"/>
                                          </p:val>
                                        </p:tav>
                                      </p:tavLst>
                                    </p:anim>
                                    <p:anim calcmode="lin" valueType="num">
                                      <p:cBhvr>
                                        <p:cTn id="52" dur="500" fill="hold"/>
                                        <p:tgtEl>
                                          <p:spTgt spid="127"/>
                                        </p:tgtEl>
                                        <p:attrNameLst>
                                          <p:attrName>ppt_h</p:attrName>
                                        </p:attrNameLst>
                                      </p:cBhvr>
                                      <p:tavLst>
                                        <p:tav tm="0">
                                          <p:val>
                                            <p:strVal val="4/3*#ppt_h"/>
                                          </p:val>
                                        </p:tav>
                                        <p:tav tm="100000">
                                          <p:val>
                                            <p:strVal val="#ppt_h"/>
                                          </p:val>
                                        </p:tav>
                                      </p:tavLst>
                                    </p:anim>
                                  </p:childTnLst>
                                </p:cTn>
                              </p:par>
                              <p:par>
                                <p:cTn id="53" presetID="23" presetClass="entr" presetSubtype="288" fill="hold" grpId="0" nodeType="withEffect">
                                  <p:stCondLst>
                                    <p:cond delay="1200"/>
                                  </p:stCondLst>
                                  <p:childTnLst>
                                    <p:set>
                                      <p:cBhvr>
                                        <p:cTn id="54" dur="1" fill="hold">
                                          <p:stCondLst>
                                            <p:cond delay="0"/>
                                          </p:stCondLst>
                                        </p:cTn>
                                        <p:tgtEl>
                                          <p:spTgt spid="133"/>
                                        </p:tgtEl>
                                        <p:attrNameLst>
                                          <p:attrName>style.visibility</p:attrName>
                                        </p:attrNameLst>
                                      </p:cBhvr>
                                      <p:to>
                                        <p:strVal val="visible"/>
                                      </p:to>
                                    </p:set>
                                    <p:anim calcmode="lin" valueType="num">
                                      <p:cBhvr>
                                        <p:cTn id="55" dur="500" fill="hold"/>
                                        <p:tgtEl>
                                          <p:spTgt spid="133"/>
                                        </p:tgtEl>
                                        <p:attrNameLst>
                                          <p:attrName>ppt_w</p:attrName>
                                        </p:attrNameLst>
                                      </p:cBhvr>
                                      <p:tavLst>
                                        <p:tav tm="0">
                                          <p:val>
                                            <p:strVal val="4/3*#ppt_w"/>
                                          </p:val>
                                        </p:tav>
                                        <p:tav tm="100000">
                                          <p:val>
                                            <p:strVal val="#ppt_w"/>
                                          </p:val>
                                        </p:tav>
                                      </p:tavLst>
                                    </p:anim>
                                    <p:anim calcmode="lin" valueType="num">
                                      <p:cBhvr>
                                        <p:cTn id="56" dur="500" fill="hold"/>
                                        <p:tgtEl>
                                          <p:spTgt spid="133"/>
                                        </p:tgtEl>
                                        <p:attrNameLst>
                                          <p:attrName>ppt_h</p:attrName>
                                        </p:attrNameLst>
                                      </p:cBhvr>
                                      <p:tavLst>
                                        <p:tav tm="0">
                                          <p:val>
                                            <p:strVal val="4/3*#ppt_h"/>
                                          </p:val>
                                        </p:tav>
                                        <p:tav tm="100000">
                                          <p:val>
                                            <p:strVal val="#ppt_h"/>
                                          </p:val>
                                        </p:tav>
                                      </p:tavLst>
                                    </p:anim>
                                  </p:childTnLst>
                                </p:cTn>
                              </p:par>
                              <p:par>
                                <p:cTn id="57" presetID="23" presetClass="entr" presetSubtype="288" fill="hold" grpId="0" nodeType="withEffect">
                                  <p:stCondLst>
                                    <p:cond delay="1300"/>
                                  </p:stCondLst>
                                  <p:childTnLst>
                                    <p:set>
                                      <p:cBhvr>
                                        <p:cTn id="58" dur="1" fill="hold">
                                          <p:stCondLst>
                                            <p:cond delay="0"/>
                                          </p:stCondLst>
                                        </p:cTn>
                                        <p:tgtEl>
                                          <p:spTgt spid="139"/>
                                        </p:tgtEl>
                                        <p:attrNameLst>
                                          <p:attrName>style.visibility</p:attrName>
                                        </p:attrNameLst>
                                      </p:cBhvr>
                                      <p:to>
                                        <p:strVal val="visible"/>
                                      </p:to>
                                    </p:set>
                                    <p:anim calcmode="lin" valueType="num">
                                      <p:cBhvr>
                                        <p:cTn id="59" dur="500" fill="hold"/>
                                        <p:tgtEl>
                                          <p:spTgt spid="139"/>
                                        </p:tgtEl>
                                        <p:attrNameLst>
                                          <p:attrName>ppt_w</p:attrName>
                                        </p:attrNameLst>
                                      </p:cBhvr>
                                      <p:tavLst>
                                        <p:tav tm="0">
                                          <p:val>
                                            <p:strVal val="4/3*#ppt_w"/>
                                          </p:val>
                                        </p:tav>
                                        <p:tav tm="100000">
                                          <p:val>
                                            <p:strVal val="#ppt_w"/>
                                          </p:val>
                                        </p:tav>
                                      </p:tavLst>
                                    </p:anim>
                                    <p:anim calcmode="lin" valueType="num">
                                      <p:cBhvr>
                                        <p:cTn id="60" dur="500" fill="hold"/>
                                        <p:tgtEl>
                                          <p:spTgt spid="139"/>
                                        </p:tgtEl>
                                        <p:attrNameLst>
                                          <p:attrName>ppt_h</p:attrName>
                                        </p:attrNameLst>
                                      </p:cBhvr>
                                      <p:tavLst>
                                        <p:tav tm="0">
                                          <p:val>
                                            <p:strVal val="4/3*#ppt_h"/>
                                          </p:val>
                                        </p:tav>
                                        <p:tav tm="100000">
                                          <p:val>
                                            <p:strVal val="#ppt_h"/>
                                          </p:val>
                                        </p:tav>
                                      </p:tavLst>
                                    </p:anim>
                                  </p:childTnLst>
                                </p:cTn>
                              </p:par>
                              <p:par>
                                <p:cTn id="61" presetID="23" presetClass="entr" presetSubtype="288" fill="hold" grpId="0" nodeType="withEffect">
                                  <p:stCondLst>
                                    <p:cond delay="1400"/>
                                  </p:stCondLst>
                                  <p:childTnLst>
                                    <p:set>
                                      <p:cBhvr>
                                        <p:cTn id="62" dur="1" fill="hold">
                                          <p:stCondLst>
                                            <p:cond delay="0"/>
                                          </p:stCondLst>
                                        </p:cTn>
                                        <p:tgtEl>
                                          <p:spTgt spid="126"/>
                                        </p:tgtEl>
                                        <p:attrNameLst>
                                          <p:attrName>style.visibility</p:attrName>
                                        </p:attrNameLst>
                                      </p:cBhvr>
                                      <p:to>
                                        <p:strVal val="visible"/>
                                      </p:to>
                                    </p:set>
                                    <p:anim calcmode="lin" valueType="num">
                                      <p:cBhvr>
                                        <p:cTn id="63" dur="500" fill="hold"/>
                                        <p:tgtEl>
                                          <p:spTgt spid="126"/>
                                        </p:tgtEl>
                                        <p:attrNameLst>
                                          <p:attrName>ppt_w</p:attrName>
                                        </p:attrNameLst>
                                      </p:cBhvr>
                                      <p:tavLst>
                                        <p:tav tm="0">
                                          <p:val>
                                            <p:strVal val="4/3*#ppt_w"/>
                                          </p:val>
                                        </p:tav>
                                        <p:tav tm="100000">
                                          <p:val>
                                            <p:strVal val="#ppt_w"/>
                                          </p:val>
                                        </p:tav>
                                      </p:tavLst>
                                    </p:anim>
                                    <p:anim calcmode="lin" valueType="num">
                                      <p:cBhvr>
                                        <p:cTn id="64" dur="500" fill="hold"/>
                                        <p:tgtEl>
                                          <p:spTgt spid="126"/>
                                        </p:tgtEl>
                                        <p:attrNameLst>
                                          <p:attrName>ppt_h</p:attrName>
                                        </p:attrNameLst>
                                      </p:cBhvr>
                                      <p:tavLst>
                                        <p:tav tm="0">
                                          <p:val>
                                            <p:strVal val="4/3*#ppt_h"/>
                                          </p:val>
                                        </p:tav>
                                        <p:tav tm="100000">
                                          <p:val>
                                            <p:strVal val="#ppt_h"/>
                                          </p:val>
                                        </p:tav>
                                      </p:tavLst>
                                    </p:anim>
                                  </p:childTnLst>
                                </p:cTn>
                              </p:par>
                              <p:par>
                                <p:cTn id="65" presetID="23" presetClass="entr" presetSubtype="288" fill="hold" grpId="0" nodeType="withEffect">
                                  <p:stCondLst>
                                    <p:cond delay="1500"/>
                                  </p:stCondLst>
                                  <p:childTnLst>
                                    <p:set>
                                      <p:cBhvr>
                                        <p:cTn id="66" dur="1" fill="hold">
                                          <p:stCondLst>
                                            <p:cond delay="0"/>
                                          </p:stCondLst>
                                        </p:cTn>
                                        <p:tgtEl>
                                          <p:spTgt spid="120"/>
                                        </p:tgtEl>
                                        <p:attrNameLst>
                                          <p:attrName>style.visibility</p:attrName>
                                        </p:attrNameLst>
                                      </p:cBhvr>
                                      <p:to>
                                        <p:strVal val="visible"/>
                                      </p:to>
                                    </p:set>
                                    <p:anim calcmode="lin" valueType="num">
                                      <p:cBhvr>
                                        <p:cTn id="67" dur="500" fill="hold"/>
                                        <p:tgtEl>
                                          <p:spTgt spid="120"/>
                                        </p:tgtEl>
                                        <p:attrNameLst>
                                          <p:attrName>ppt_w</p:attrName>
                                        </p:attrNameLst>
                                      </p:cBhvr>
                                      <p:tavLst>
                                        <p:tav tm="0">
                                          <p:val>
                                            <p:strVal val="4/3*#ppt_w"/>
                                          </p:val>
                                        </p:tav>
                                        <p:tav tm="100000">
                                          <p:val>
                                            <p:strVal val="#ppt_w"/>
                                          </p:val>
                                        </p:tav>
                                      </p:tavLst>
                                    </p:anim>
                                    <p:anim calcmode="lin" valueType="num">
                                      <p:cBhvr>
                                        <p:cTn id="68" dur="500" fill="hold"/>
                                        <p:tgtEl>
                                          <p:spTgt spid="120"/>
                                        </p:tgtEl>
                                        <p:attrNameLst>
                                          <p:attrName>ppt_h</p:attrName>
                                        </p:attrNameLst>
                                      </p:cBhvr>
                                      <p:tavLst>
                                        <p:tav tm="0">
                                          <p:val>
                                            <p:strVal val="4/3*#ppt_h"/>
                                          </p:val>
                                        </p:tav>
                                        <p:tav tm="100000">
                                          <p:val>
                                            <p:strVal val="#ppt_h"/>
                                          </p:val>
                                        </p:tav>
                                      </p:tavLst>
                                    </p:anim>
                                  </p:childTnLst>
                                </p:cTn>
                              </p:par>
                              <p:par>
                                <p:cTn id="69" presetID="23" presetClass="entr" presetSubtype="288" fill="hold" grpId="0" nodeType="withEffect">
                                  <p:stCondLst>
                                    <p:cond delay="1600"/>
                                  </p:stCondLst>
                                  <p:childTnLst>
                                    <p:set>
                                      <p:cBhvr>
                                        <p:cTn id="70" dur="1" fill="hold">
                                          <p:stCondLst>
                                            <p:cond delay="0"/>
                                          </p:stCondLst>
                                        </p:cTn>
                                        <p:tgtEl>
                                          <p:spTgt spid="119"/>
                                        </p:tgtEl>
                                        <p:attrNameLst>
                                          <p:attrName>style.visibility</p:attrName>
                                        </p:attrNameLst>
                                      </p:cBhvr>
                                      <p:to>
                                        <p:strVal val="visible"/>
                                      </p:to>
                                    </p:set>
                                    <p:anim calcmode="lin" valueType="num">
                                      <p:cBhvr>
                                        <p:cTn id="71" dur="500" fill="hold"/>
                                        <p:tgtEl>
                                          <p:spTgt spid="119"/>
                                        </p:tgtEl>
                                        <p:attrNameLst>
                                          <p:attrName>ppt_w</p:attrName>
                                        </p:attrNameLst>
                                      </p:cBhvr>
                                      <p:tavLst>
                                        <p:tav tm="0">
                                          <p:val>
                                            <p:strVal val="4/3*#ppt_w"/>
                                          </p:val>
                                        </p:tav>
                                        <p:tav tm="100000">
                                          <p:val>
                                            <p:strVal val="#ppt_w"/>
                                          </p:val>
                                        </p:tav>
                                      </p:tavLst>
                                    </p:anim>
                                    <p:anim calcmode="lin" valueType="num">
                                      <p:cBhvr>
                                        <p:cTn id="72" dur="500" fill="hold"/>
                                        <p:tgtEl>
                                          <p:spTgt spid="119"/>
                                        </p:tgtEl>
                                        <p:attrNameLst>
                                          <p:attrName>ppt_h</p:attrName>
                                        </p:attrNameLst>
                                      </p:cBhvr>
                                      <p:tavLst>
                                        <p:tav tm="0">
                                          <p:val>
                                            <p:strVal val="4/3*#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 grpId="0" animBg="1"/>
      <p:bldP spid="116" grpId="0" animBg="1"/>
      <p:bldP spid="118" grpId="0" animBg="1"/>
      <p:bldP spid="119" grpId="0" animBg="1"/>
      <p:bldP spid="120" grpId="0" animBg="1"/>
      <p:bldP spid="122" grpId="0" animBg="1"/>
      <p:bldP spid="123" grpId="0" animBg="1"/>
      <p:bldP spid="124" grpId="0" animBg="1"/>
      <p:bldP spid="126" grpId="0" animBg="1"/>
      <p:bldP spid="127" grpId="0" animBg="1"/>
      <p:bldP spid="128" grpId="0" animBg="1"/>
      <p:bldP spid="130" grpId="0" animBg="1"/>
      <p:bldP spid="131" grpId="0" animBg="1"/>
      <p:bldP spid="133" grpId="0" animBg="1"/>
      <p:bldP spid="135" grpId="0" animBg="1"/>
      <p:bldP spid="136" grpId="0" animBg="1"/>
      <p:bldP spid="139" grpId="0" animBg="1"/>
    </p:bldLst>
  </p:timing>
  <p:extLst>
    <p:ext uri="{DCECCB84-F9BA-43D5-87BE-67443E8EF086}">
      <p15:sldGuideLst xmlns:p15="http://schemas.microsoft.com/office/powerpoint/2012/main">
        <p15:guide id="4" orient="horz" pos="4320">
          <p15:clr>
            <a:srgbClr val="FBAE40"/>
          </p15:clr>
        </p15:guide>
        <p15:guide id="5" pos="7681">
          <p15:clr>
            <a:srgbClr val="FBAE4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userDrawn="1">
  <p:cSld name="Team-Morph-05">
    <p:spTree>
      <p:nvGrpSpPr>
        <p:cNvPr id="1" name=""/>
        <p:cNvGrpSpPr/>
        <p:nvPr/>
      </p:nvGrpSpPr>
      <p:grpSpPr>
        <a:xfrm>
          <a:off x="0" y="0"/>
          <a:ext cx="0" cy="0"/>
          <a:chOff x="0" y="0"/>
          <a:chExt cx="0" cy="0"/>
        </a:xfrm>
      </p:grpSpPr>
      <p:sp>
        <p:nvSpPr>
          <p:cNvPr id="10" name="Picture Placeholder 6"/>
          <p:cNvSpPr>
            <a:spLocks noGrp="1"/>
          </p:cNvSpPr>
          <p:nvPr>
            <p:ph type="pic" sz="quarter" idx="43" hasCustomPrompt="1"/>
          </p:nvPr>
        </p:nvSpPr>
        <p:spPr>
          <a:xfrm>
            <a:off x="-1627385" y="1635524"/>
            <a:ext cx="2954199" cy="3586734"/>
          </a:xfrm>
          <a:prstGeom prst="rect">
            <a:avLst/>
          </a:prstGeom>
          <a:pattFill prst="pct60">
            <a:fgClr>
              <a:srgbClr val="FFFFFF"/>
            </a:fgClr>
            <a:bgClr>
              <a:srgbClr val="E6E9EE"/>
            </a:bgClr>
          </a:pattFill>
        </p:spPr>
        <p:txBody>
          <a:bodyPr anchor="ctr"/>
          <a:lstStyle>
            <a:lvl1pPr>
              <a:defRPr lang="en-US"/>
            </a:lvl1pPr>
          </a:lstStyle>
          <a:p>
            <a:pPr lvl="0"/>
            <a:r>
              <a:rPr lang="en-US"/>
              <a:t>5</a:t>
            </a:r>
          </a:p>
        </p:txBody>
      </p:sp>
      <p:sp>
        <p:nvSpPr>
          <p:cNvPr id="9" name="Picture Placeholder 6"/>
          <p:cNvSpPr>
            <a:spLocks noGrp="1"/>
          </p:cNvSpPr>
          <p:nvPr>
            <p:ph type="pic" sz="quarter" idx="42" hasCustomPrompt="1"/>
          </p:nvPr>
        </p:nvSpPr>
        <p:spPr>
          <a:xfrm>
            <a:off x="1365537" y="1635525"/>
            <a:ext cx="2954199" cy="3586734"/>
          </a:xfrm>
          <a:prstGeom prst="rect">
            <a:avLst/>
          </a:prstGeom>
          <a:pattFill prst="pct60">
            <a:fgClr>
              <a:srgbClr val="FFFFFF"/>
            </a:fgClr>
            <a:bgClr>
              <a:srgbClr val="E6E9EE"/>
            </a:bgClr>
          </a:pattFill>
        </p:spPr>
        <p:txBody>
          <a:bodyPr anchor="ctr"/>
          <a:lstStyle>
            <a:lvl1pPr>
              <a:defRPr lang="en-US"/>
            </a:lvl1pPr>
          </a:lstStyle>
          <a:p>
            <a:pPr lvl="0"/>
            <a:r>
              <a:rPr lang="en-US"/>
              <a:t>4</a:t>
            </a:r>
          </a:p>
        </p:txBody>
      </p:sp>
      <p:sp>
        <p:nvSpPr>
          <p:cNvPr id="8" name="Picture Placeholder 6"/>
          <p:cNvSpPr>
            <a:spLocks noGrp="1"/>
          </p:cNvSpPr>
          <p:nvPr>
            <p:ph type="pic" sz="quarter" idx="41" hasCustomPrompt="1"/>
          </p:nvPr>
        </p:nvSpPr>
        <p:spPr>
          <a:xfrm>
            <a:off x="12192003" y="1635524"/>
            <a:ext cx="2954200" cy="3586734"/>
          </a:xfrm>
          <a:prstGeom prst="rect">
            <a:avLst/>
          </a:prstGeom>
          <a:pattFill prst="pct60">
            <a:fgClr>
              <a:srgbClr val="FFFFFF"/>
            </a:fgClr>
            <a:bgClr>
              <a:srgbClr val="E6E9EE"/>
            </a:bgClr>
          </a:pattFill>
        </p:spPr>
        <p:txBody>
          <a:bodyPr anchor="ctr"/>
          <a:lstStyle>
            <a:lvl1pPr>
              <a:defRPr lang="en-US"/>
            </a:lvl1pPr>
          </a:lstStyle>
          <a:p>
            <a:pPr lvl="0"/>
            <a:r>
              <a:rPr lang="en-US"/>
              <a:t>3</a:t>
            </a:r>
          </a:p>
        </p:txBody>
      </p:sp>
      <p:sp>
        <p:nvSpPr>
          <p:cNvPr id="7" name="Picture Placeholder 6"/>
          <p:cNvSpPr>
            <a:spLocks noGrp="1"/>
          </p:cNvSpPr>
          <p:nvPr>
            <p:ph type="pic" sz="quarter" idx="40" hasCustomPrompt="1"/>
          </p:nvPr>
        </p:nvSpPr>
        <p:spPr>
          <a:xfrm>
            <a:off x="15146201" y="1635524"/>
            <a:ext cx="2954200" cy="3586734"/>
          </a:xfrm>
          <a:prstGeom prst="rect">
            <a:avLst/>
          </a:prstGeom>
          <a:pattFill prst="pct60">
            <a:fgClr>
              <a:srgbClr val="FFFFFF"/>
            </a:fgClr>
            <a:bgClr>
              <a:srgbClr val="E6E9EE"/>
            </a:bgClr>
          </a:pattFill>
        </p:spPr>
        <p:txBody>
          <a:bodyPr anchor="ctr"/>
          <a:lstStyle>
            <a:lvl1pPr>
              <a:defRPr lang="en-US"/>
            </a:lvl1pPr>
          </a:lstStyle>
          <a:p>
            <a:pPr lvl="0"/>
            <a:r>
              <a:rPr lang="en-US"/>
              <a:t>2</a:t>
            </a:r>
          </a:p>
        </p:txBody>
      </p:sp>
      <p:sp>
        <p:nvSpPr>
          <p:cNvPr id="4" name="Picture Placeholder 6"/>
          <p:cNvSpPr>
            <a:spLocks noGrp="1"/>
          </p:cNvSpPr>
          <p:nvPr>
            <p:ph type="pic" sz="quarter" idx="39" hasCustomPrompt="1"/>
          </p:nvPr>
        </p:nvSpPr>
        <p:spPr>
          <a:xfrm>
            <a:off x="18100402" y="1635524"/>
            <a:ext cx="2954200" cy="3586734"/>
          </a:xfrm>
          <a:prstGeom prst="rect">
            <a:avLst/>
          </a:prstGeom>
          <a:pattFill prst="pct60">
            <a:fgClr>
              <a:srgbClr val="FFFFFF"/>
            </a:fgClr>
            <a:bgClr>
              <a:srgbClr val="E6E9EE"/>
            </a:bgClr>
          </a:pattFill>
        </p:spPr>
        <p:txBody>
          <a:bodyPr anchor="ctr"/>
          <a:lstStyle>
            <a:lvl1pPr>
              <a:defRPr lang="en-US"/>
            </a:lvl1pPr>
          </a:lstStyle>
          <a:p>
            <a:pPr lvl="0"/>
            <a:r>
              <a:rPr lang="en-US"/>
              <a:t>1</a:t>
            </a:r>
          </a:p>
        </p:txBody>
      </p:sp>
    </p:spTree>
    <p:extLst>
      <p:ext uri="{BB962C8B-B14F-4D97-AF65-F5344CB8AC3E}">
        <p14:creationId xmlns:p14="http://schemas.microsoft.com/office/powerpoint/2010/main" val="151068421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userDrawn="1">
  <p:cSld name="Team-Morph-06">
    <p:spTree>
      <p:nvGrpSpPr>
        <p:cNvPr id="1" name=""/>
        <p:cNvGrpSpPr/>
        <p:nvPr/>
      </p:nvGrpSpPr>
      <p:grpSpPr>
        <a:xfrm>
          <a:off x="0" y="0"/>
          <a:ext cx="0" cy="0"/>
          <a:chOff x="0" y="0"/>
          <a:chExt cx="0" cy="0"/>
        </a:xfrm>
      </p:grpSpPr>
      <p:sp>
        <p:nvSpPr>
          <p:cNvPr id="10" name="Picture Placeholder 6"/>
          <p:cNvSpPr>
            <a:spLocks noGrp="1"/>
          </p:cNvSpPr>
          <p:nvPr>
            <p:ph type="pic" sz="quarter" idx="43" hasCustomPrompt="1"/>
          </p:nvPr>
        </p:nvSpPr>
        <p:spPr>
          <a:xfrm>
            <a:off x="1251252" y="1635524"/>
            <a:ext cx="2954199" cy="3586734"/>
          </a:xfrm>
          <a:prstGeom prst="rect">
            <a:avLst/>
          </a:prstGeom>
          <a:pattFill prst="pct60">
            <a:fgClr>
              <a:srgbClr val="FFFFFF"/>
            </a:fgClr>
            <a:bgClr>
              <a:srgbClr val="E6E9EE"/>
            </a:bgClr>
          </a:pattFill>
        </p:spPr>
        <p:txBody>
          <a:bodyPr anchor="ctr"/>
          <a:lstStyle>
            <a:lvl1pPr>
              <a:defRPr lang="en-US"/>
            </a:lvl1pPr>
          </a:lstStyle>
          <a:p>
            <a:pPr lvl="0"/>
            <a:r>
              <a:rPr lang="en-US"/>
              <a:t>5</a:t>
            </a:r>
          </a:p>
        </p:txBody>
      </p:sp>
      <p:sp>
        <p:nvSpPr>
          <p:cNvPr id="9" name="Picture Placeholder 6"/>
          <p:cNvSpPr>
            <a:spLocks noGrp="1"/>
          </p:cNvSpPr>
          <p:nvPr>
            <p:ph type="pic" sz="quarter" idx="42" hasCustomPrompt="1"/>
          </p:nvPr>
        </p:nvSpPr>
        <p:spPr>
          <a:xfrm>
            <a:off x="12192000" y="1635525"/>
            <a:ext cx="2954199" cy="3586734"/>
          </a:xfrm>
          <a:prstGeom prst="rect">
            <a:avLst/>
          </a:prstGeom>
          <a:pattFill prst="pct60">
            <a:fgClr>
              <a:srgbClr val="FFFFFF"/>
            </a:fgClr>
            <a:bgClr>
              <a:srgbClr val="E6E9EE"/>
            </a:bgClr>
          </a:pattFill>
        </p:spPr>
        <p:txBody>
          <a:bodyPr anchor="ctr"/>
          <a:lstStyle>
            <a:lvl1pPr>
              <a:defRPr lang="en-US"/>
            </a:lvl1pPr>
          </a:lstStyle>
          <a:p>
            <a:pPr lvl="0"/>
            <a:r>
              <a:rPr lang="en-US"/>
              <a:t>4</a:t>
            </a:r>
          </a:p>
        </p:txBody>
      </p:sp>
      <p:sp>
        <p:nvSpPr>
          <p:cNvPr id="8" name="Picture Placeholder 6"/>
          <p:cNvSpPr>
            <a:spLocks noGrp="1"/>
          </p:cNvSpPr>
          <p:nvPr>
            <p:ph type="pic" sz="quarter" idx="41" hasCustomPrompt="1"/>
          </p:nvPr>
        </p:nvSpPr>
        <p:spPr>
          <a:xfrm>
            <a:off x="15146201" y="1635524"/>
            <a:ext cx="2954200" cy="3586734"/>
          </a:xfrm>
          <a:prstGeom prst="rect">
            <a:avLst/>
          </a:prstGeom>
          <a:pattFill prst="pct60">
            <a:fgClr>
              <a:srgbClr val="FFFFFF"/>
            </a:fgClr>
            <a:bgClr>
              <a:srgbClr val="E6E9EE"/>
            </a:bgClr>
          </a:pattFill>
        </p:spPr>
        <p:txBody>
          <a:bodyPr anchor="ctr"/>
          <a:lstStyle>
            <a:lvl1pPr>
              <a:defRPr lang="en-US"/>
            </a:lvl1pPr>
          </a:lstStyle>
          <a:p>
            <a:pPr lvl="0"/>
            <a:r>
              <a:rPr lang="en-US"/>
              <a:t>3</a:t>
            </a:r>
          </a:p>
        </p:txBody>
      </p:sp>
      <p:sp>
        <p:nvSpPr>
          <p:cNvPr id="7" name="Picture Placeholder 6"/>
          <p:cNvSpPr>
            <a:spLocks noGrp="1"/>
          </p:cNvSpPr>
          <p:nvPr>
            <p:ph type="pic" sz="quarter" idx="40" hasCustomPrompt="1"/>
          </p:nvPr>
        </p:nvSpPr>
        <p:spPr>
          <a:xfrm>
            <a:off x="18100402" y="1635524"/>
            <a:ext cx="2954200" cy="3586734"/>
          </a:xfrm>
          <a:prstGeom prst="rect">
            <a:avLst/>
          </a:prstGeom>
          <a:pattFill prst="pct60">
            <a:fgClr>
              <a:srgbClr val="FFFFFF"/>
            </a:fgClr>
            <a:bgClr>
              <a:srgbClr val="E6E9EE"/>
            </a:bgClr>
          </a:pattFill>
        </p:spPr>
        <p:txBody>
          <a:bodyPr anchor="ctr"/>
          <a:lstStyle>
            <a:lvl1pPr>
              <a:defRPr lang="en-US"/>
            </a:lvl1pPr>
          </a:lstStyle>
          <a:p>
            <a:pPr lvl="0"/>
            <a:r>
              <a:rPr lang="en-US"/>
              <a:t>2</a:t>
            </a:r>
          </a:p>
        </p:txBody>
      </p:sp>
      <p:sp>
        <p:nvSpPr>
          <p:cNvPr id="4" name="Picture Placeholder 6"/>
          <p:cNvSpPr>
            <a:spLocks noGrp="1"/>
          </p:cNvSpPr>
          <p:nvPr>
            <p:ph type="pic" sz="quarter" idx="39" hasCustomPrompt="1"/>
          </p:nvPr>
        </p:nvSpPr>
        <p:spPr>
          <a:xfrm>
            <a:off x="21054602" y="1635524"/>
            <a:ext cx="2954200" cy="3586734"/>
          </a:xfrm>
          <a:prstGeom prst="rect">
            <a:avLst/>
          </a:prstGeom>
          <a:pattFill prst="pct60">
            <a:fgClr>
              <a:srgbClr val="FFFFFF"/>
            </a:fgClr>
            <a:bgClr>
              <a:srgbClr val="E6E9EE"/>
            </a:bgClr>
          </a:pattFill>
        </p:spPr>
        <p:txBody>
          <a:bodyPr anchor="ctr"/>
          <a:lstStyle>
            <a:lvl1pPr>
              <a:defRPr lang="en-US"/>
            </a:lvl1pPr>
          </a:lstStyle>
          <a:p>
            <a:pPr lvl="0"/>
            <a:r>
              <a:rPr lang="en-US"/>
              <a:t>1</a:t>
            </a:r>
          </a:p>
        </p:txBody>
      </p:sp>
    </p:spTree>
    <p:extLst>
      <p:ext uri="{BB962C8B-B14F-4D97-AF65-F5344CB8AC3E}">
        <p14:creationId xmlns:p14="http://schemas.microsoft.com/office/powerpoint/2010/main" val="389136453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userDrawn="1">
  <p:cSld name="61_Custom Layout">
    <p:spTree>
      <p:nvGrpSpPr>
        <p:cNvPr id="1" name=""/>
        <p:cNvGrpSpPr/>
        <p:nvPr/>
      </p:nvGrpSpPr>
      <p:grpSpPr>
        <a:xfrm>
          <a:off x="0" y="0"/>
          <a:ext cx="0" cy="0"/>
          <a:chOff x="0" y="0"/>
          <a:chExt cx="0" cy="0"/>
        </a:xfrm>
      </p:grpSpPr>
      <p:sp>
        <p:nvSpPr>
          <p:cNvPr id="7" name="Picture Placeholder 6"/>
          <p:cNvSpPr>
            <a:spLocks noGrp="1"/>
          </p:cNvSpPr>
          <p:nvPr>
            <p:ph type="pic" sz="quarter" idx="40"/>
          </p:nvPr>
        </p:nvSpPr>
        <p:spPr>
          <a:xfrm>
            <a:off x="1801959" y="1007164"/>
            <a:ext cx="3924233" cy="4764156"/>
          </a:xfrm>
          <a:prstGeom prst="rect">
            <a:avLst/>
          </a:prstGeom>
          <a:pattFill prst="pct60">
            <a:fgClr>
              <a:srgbClr val="FFFFFF"/>
            </a:fgClr>
            <a:bgClr>
              <a:srgbClr val="E6E9EE"/>
            </a:bgClr>
          </a:pattFill>
        </p:spPr>
        <p:txBody>
          <a:bodyPr anchor="ctr"/>
          <a:lstStyle>
            <a:lvl1pPr>
              <a:defRPr lang="en-US"/>
            </a:lvl1pPr>
          </a:lstStyle>
          <a:p>
            <a:pPr lvl="0"/>
            <a:endParaRPr lang="en-US"/>
          </a:p>
        </p:txBody>
      </p:sp>
      <p:sp>
        <p:nvSpPr>
          <p:cNvPr id="10" name="Picture Placeholder 6"/>
          <p:cNvSpPr>
            <a:spLocks noGrp="1"/>
          </p:cNvSpPr>
          <p:nvPr>
            <p:ph type="pic" sz="quarter" idx="43"/>
          </p:nvPr>
        </p:nvSpPr>
        <p:spPr>
          <a:xfrm>
            <a:off x="7896894" y="3478695"/>
            <a:ext cx="1888435" cy="2292626"/>
          </a:xfrm>
          <a:prstGeom prst="rect">
            <a:avLst/>
          </a:prstGeom>
          <a:pattFill prst="pct60">
            <a:fgClr>
              <a:srgbClr val="FFFFFF"/>
            </a:fgClr>
            <a:bgClr>
              <a:srgbClr val="E6E9EE"/>
            </a:bgClr>
          </a:pattFill>
        </p:spPr>
        <p:txBody>
          <a:bodyPr anchor="ctr"/>
          <a:lstStyle>
            <a:lvl1pPr>
              <a:defRPr lang="en-US"/>
            </a:lvl1pPr>
          </a:lstStyle>
          <a:p>
            <a:pPr lvl="0"/>
            <a:endParaRPr lang="en-US"/>
          </a:p>
        </p:txBody>
      </p:sp>
      <p:sp>
        <p:nvSpPr>
          <p:cNvPr id="4" name="Picture Placeholder 6"/>
          <p:cNvSpPr>
            <a:spLocks noGrp="1"/>
          </p:cNvSpPr>
          <p:nvPr>
            <p:ph type="pic" sz="quarter" idx="39"/>
          </p:nvPr>
        </p:nvSpPr>
        <p:spPr>
          <a:xfrm>
            <a:off x="5845460" y="3478695"/>
            <a:ext cx="1888435" cy="2292626"/>
          </a:xfrm>
          <a:prstGeom prst="rect">
            <a:avLst/>
          </a:prstGeom>
          <a:pattFill prst="pct60">
            <a:fgClr>
              <a:srgbClr val="FFFFFF"/>
            </a:fgClr>
            <a:bgClr>
              <a:srgbClr val="E6E9EE"/>
            </a:bgClr>
          </a:pattFill>
        </p:spPr>
        <p:txBody>
          <a:bodyPr anchor="ctr"/>
          <a:lstStyle>
            <a:lvl1pPr>
              <a:defRPr lang="en-US"/>
            </a:lvl1pPr>
          </a:lstStyle>
          <a:p>
            <a:pPr lvl="0"/>
            <a:endParaRPr lang="en-US"/>
          </a:p>
        </p:txBody>
      </p:sp>
      <p:sp>
        <p:nvSpPr>
          <p:cNvPr id="8" name="Picture Placeholder 6"/>
          <p:cNvSpPr>
            <a:spLocks noGrp="1"/>
          </p:cNvSpPr>
          <p:nvPr>
            <p:ph type="pic" sz="quarter" idx="41"/>
          </p:nvPr>
        </p:nvSpPr>
        <p:spPr>
          <a:xfrm>
            <a:off x="5845460" y="1007165"/>
            <a:ext cx="1888435" cy="2292626"/>
          </a:xfrm>
          <a:prstGeom prst="rect">
            <a:avLst/>
          </a:prstGeom>
          <a:pattFill prst="pct60">
            <a:fgClr>
              <a:srgbClr val="FFFFFF"/>
            </a:fgClr>
            <a:bgClr>
              <a:srgbClr val="E6E9EE"/>
            </a:bgClr>
          </a:pattFill>
        </p:spPr>
        <p:txBody>
          <a:bodyPr anchor="ctr"/>
          <a:lstStyle>
            <a:lvl1pPr>
              <a:defRPr lang="en-US"/>
            </a:lvl1pPr>
          </a:lstStyle>
          <a:p>
            <a:pPr lvl="0"/>
            <a:endParaRPr lang="en-US"/>
          </a:p>
        </p:txBody>
      </p:sp>
      <p:sp>
        <p:nvSpPr>
          <p:cNvPr id="9" name="Picture Placeholder 6"/>
          <p:cNvSpPr>
            <a:spLocks noGrp="1"/>
          </p:cNvSpPr>
          <p:nvPr>
            <p:ph type="pic" sz="quarter" idx="42"/>
          </p:nvPr>
        </p:nvSpPr>
        <p:spPr>
          <a:xfrm>
            <a:off x="7853164" y="1007165"/>
            <a:ext cx="1888435" cy="2292626"/>
          </a:xfrm>
          <a:prstGeom prst="rect">
            <a:avLst/>
          </a:prstGeom>
          <a:pattFill prst="pct60">
            <a:fgClr>
              <a:srgbClr val="FFFFFF"/>
            </a:fgClr>
            <a:bgClr>
              <a:srgbClr val="E6E9EE"/>
            </a:bgClr>
          </a:pattFill>
        </p:spPr>
        <p:txBody>
          <a:bodyPr anchor="ctr"/>
          <a:lstStyle>
            <a:lvl1pPr>
              <a:defRPr lang="en-US"/>
            </a:lvl1pPr>
          </a:lstStyle>
          <a:p>
            <a:pPr lvl="0"/>
            <a:endParaRPr lang="en-US"/>
          </a:p>
        </p:txBody>
      </p:sp>
    </p:spTree>
    <p:extLst>
      <p:ext uri="{BB962C8B-B14F-4D97-AF65-F5344CB8AC3E}">
        <p14:creationId xmlns:p14="http://schemas.microsoft.com/office/powerpoint/2010/main" val="34249169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userDrawn="1">
  <p:cSld name="49_Custom Layout">
    <p:spTree>
      <p:nvGrpSpPr>
        <p:cNvPr id="1" name=""/>
        <p:cNvGrpSpPr/>
        <p:nvPr/>
      </p:nvGrpSpPr>
      <p:grpSpPr>
        <a:xfrm>
          <a:off x="0" y="0"/>
          <a:ext cx="0" cy="0"/>
          <a:chOff x="0" y="0"/>
          <a:chExt cx="0" cy="0"/>
        </a:xfrm>
      </p:grpSpPr>
      <p:sp>
        <p:nvSpPr>
          <p:cNvPr id="31" name="Picture Placeholder 30">
            <a:extLst>
              <a:ext uri="{FF2B5EF4-FFF2-40B4-BE49-F238E27FC236}">
                <a16:creationId xmlns:a16="http://schemas.microsoft.com/office/drawing/2014/main" id="{D20A1C01-5A8D-4D28-BD2A-5F7CD77A5EE8}"/>
              </a:ext>
            </a:extLst>
          </p:cNvPr>
          <p:cNvSpPr>
            <a:spLocks noGrp="1"/>
          </p:cNvSpPr>
          <p:nvPr>
            <p:ph type="pic" sz="quarter" idx="38"/>
          </p:nvPr>
        </p:nvSpPr>
        <p:spPr>
          <a:xfrm>
            <a:off x="3062931" y="1"/>
            <a:ext cx="3003208" cy="3399135"/>
          </a:xfrm>
          <a:custGeom>
            <a:avLst/>
            <a:gdLst>
              <a:gd name="connsiteX0" fmla="*/ 0 w 6007198"/>
              <a:gd name="connsiteY0" fmla="*/ 0 h 6798269"/>
              <a:gd name="connsiteX1" fmla="*/ 6007198 w 6007198"/>
              <a:gd name="connsiteY1" fmla="*/ 0 h 6798269"/>
              <a:gd name="connsiteX2" fmla="*/ 6007198 w 6007198"/>
              <a:gd name="connsiteY2" fmla="*/ 6798269 h 6798269"/>
              <a:gd name="connsiteX3" fmla="*/ 0 w 6007198"/>
              <a:gd name="connsiteY3" fmla="*/ 6798269 h 6798269"/>
            </a:gdLst>
            <a:ahLst/>
            <a:cxnLst>
              <a:cxn ang="0">
                <a:pos x="connsiteX0" y="connsiteY0"/>
              </a:cxn>
              <a:cxn ang="0">
                <a:pos x="connsiteX1" y="connsiteY1"/>
              </a:cxn>
              <a:cxn ang="0">
                <a:pos x="connsiteX2" y="connsiteY2"/>
              </a:cxn>
              <a:cxn ang="0">
                <a:pos x="connsiteX3" y="connsiteY3"/>
              </a:cxn>
            </a:cxnLst>
            <a:rect l="l" t="t" r="r" b="b"/>
            <a:pathLst>
              <a:path w="6007198" h="6798269">
                <a:moveTo>
                  <a:pt x="0" y="0"/>
                </a:moveTo>
                <a:lnTo>
                  <a:pt x="6007198" y="0"/>
                </a:lnTo>
                <a:lnTo>
                  <a:pt x="6007198" y="6798269"/>
                </a:lnTo>
                <a:lnTo>
                  <a:pt x="0" y="6798269"/>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32" name="Picture Placeholder 31">
            <a:extLst>
              <a:ext uri="{FF2B5EF4-FFF2-40B4-BE49-F238E27FC236}">
                <a16:creationId xmlns:a16="http://schemas.microsoft.com/office/drawing/2014/main" id="{AFA33A9A-7C63-48CF-80D3-E8B89809C8F6}"/>
              </a:ext>
            </a:extLst>
          </p:cNvPr>
          <p:cNvSpPr>
            <a:spLocks noGrp="1"/>
          </p:cNvSpPr>
          <p:nvPr>
            <p:ph type="pic" sz="quarter" idx="39"/>
          </p:nvPr>
        </p:nvSpPr>
        <p:spPr>
          <a:xfrm>
            <a:off x="6125861" y="1"/>
            <a:ext cx="3003208" cy="3399135"/>
          </a:xfrm>
          <a:custGeom>
            <a:avLst/>
            <a:gdLst>
              <a:gd name="connsiteX0" fmla="*/ 0 w 6007198"/>
              <a:gd name="connsiteY0" fmla="*/ 0 h 6798269"/>
              <a:gd name="connsiteX1" fmla="*/ 6007198 w 6007198"/>
              <a:gd name="connsiteY1" fmla="*/ 0 h 6798269"/>
              <a:gd name="connsiteX2" fmla="*/ 6007198 w 6007198"/>
              <a:gd name="connsiteY2" fmla="*/ 6798269 h 6798269"/>
              <a:gd name="connsiteX3" fmla="*/ 0 w 6007198"/>
              <a:gd name="connsiteY3" fmla="*/ 6798269 h 6798269"/>
            </a:gdLst>
            <a:ahLst/>
            <a:cxnLst>
              <a:cxn ang="0">
                <a:pos x="connsiteX0" y="connsiteY0"/>
              </a:cxn>
              <a:cxn ang="0">
                <a:pos x="connsiteX1" y="connsiteY1"/>
              </a:cxn>
              <a:cxn ang="0">
                <a:pos x="connsiteX2" y="connsiteY2"/>
              </a:cxn>
              <a:cxn ang="0">
                <a:pos x="connsiteX3" y="connsiteY3"/>
              </a:cxn>
            </a:cxnLst>
            <a:rect l="l" t="t" r="r" b="b"/>
            <a:pathLst>
              <a:path w="6007198" h="6798269">
                <a:moveTo>
                  <a:pt x="0" y="0"/>
                </a:moveTo>
                <a:lnTo>
                  <a:pt x="6007198" y="0"/>
                </a:lnTo>
                <a:lnTo>
                  <a:pt x="6007198" y="6798269"/>
                </a:lnTo>
                <a:lnTo>
                  <a:pt x="0" y="6798269"/>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34" name="Picture Placeholder 33">
            <a:extLst>
              <a:ext uri="{FF2B5EF4-FFF2-40B4-BE49-F238E27FC236}">
                <a16:creationId xmlns:a16="http://schemas.microsoft.com/office/drawing/2014/main" id="{F2BA50BE-6CD6-438C-ABA3-F0CA17693FC6}"/>
              </a:ext>
            </a:extLst>
          </p:cNvPr>
          <p:cNvSpPr>
            <a:spLocks noGrp="1"/>
          </p:cNvSpPr>
          <p:nvPr>
            <p:ph type="pic" sz="quarter" idx="40"/>
          </p:nvPr>
        </p:nvSpPr>
        <p:spPr>
          <a:xfrm>
            <a:off x="0" y="3458866"/>
            <a:ext cx="3003208" cy="3399135"/>
          </a:xfrm>
          <a:custGeom>
            <a:avLst/>
            <a:gdLst>
              <a:gd name="connsiteX0" fmla="*/ 0 w 6007198"/>
              <a:gd name="connsiteY0" fmla="*/ 0 h 6798269"/>
              <a:gd name="connsiteX1" fmla="*/ 6007198 w 6007198"/>
              <a:gd name="connsiteY1" fmla="*/ 0 h 6798269"/>
              <a:gd name="connsiteX2" fmla="*/ 6007198 w 6007198"/>
              <a:gd name="connsiteY2" fmla="*/ 6798269 h 6798269"/>
              <a:gd name="connsiteX3" fmla="*/ 0 w 6007198"/>
              <a:gd name="connsiteY3" fmla="*/ 6798269 h 6798269"/>
            </a:gdLst>
            <a:ahLst/>
            <a:cxnLst>
              <a:cxn ang="0">
                <a:pos x="connsiteX0" y="connsiteY0"/>
              </a:cxn>
              <a:cxn ang="0">
                <a:pos x="connsiteX1" y="connsiteY1"/>
              </a:cxn>
              <a:cxn ang="0">
                <a:pos x="connsiteX2" y="connsiteY2"/>
              </a:cxn>
              <a:cxn ang="0">
                <a:pos x="connsiteX3" y="connsiteY3"/>
              </a:cxn>
            </a:cxnLst>
            <a:rect l="l" t="t" r="r" b="b"/>
            <a:pathLst>
              <a:path w="6007198" h="6798269">
                <a:moveTo>
                  <a:pt x="0" y="0"/>
                </a:moveTo>
                <a:lnTo>
                  <a:pt x="6007198" y="0"/>
                </a:lnTo>
                <a:lnTo>
                  <a:pt x="6007198" y="6798269"/>
                </a:lnTo>
                <a:lnTo>
                  <a:pt x="0" y="6798269"/>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35" name="Picture Placeholder 34">
            <a:extLst>
              <a:ext uri="{FF2B5EF4-FFF2-40B4-BE49-F238E27FC236}">
                <a16:creationId xmlns:a16="http://schemas.microsoft.com/office/drawing/2014/main" id="{B1D48CD9-A0E5-4ECB-A530-D4DAC86466F9}"/>
              </a:ext>
            </a:extLst>
          </p:cNvPr>
          <p:cNvSpPr>
            <a:spLocks noGrp="1"/>
          </p:cNvSpPr>
          <p:nvPr>
            <p:ph type="pic" sz="quarter" idx="41"/>
          </p:nvPr>
        </p:nvSpPr>
        <p:spPr>
          <a:xfrm>
            <a:off x="3062931" y="3458866"/>
            <a:ext cx="3003208" cy="3399135"/>
          </a:xfrm>
          <a:custGeom>
            <a:avLst/>
            <a:gdLst>
              <a:gd name="connsiteX0" fmla="*/ 0 w 6007198"/>
              <a:gd name="connsiteY0" fmla="*/ 0 h 6798269"/>
              <a:gd name="connsiteX1" fmla="*/ 6007198 w 6007198"/>
              <a:gd name="connsiteY1" fmla="*/ 0 h 6798269"/>
              <a:gd name="connsiteX2" fmla="*/ 6007198 w 6007198"/>
              <a:gd name="connsiteY2" fmla="*/ 6798269 h 6798269"/>
              <a:gd name="connsiteX3" fmla="*/ 0 w 6007198"/>
              <a:gd name="connsiteY3" fmla="*/ 6798269 h 6798269"/>
            </a:gdLst>
            <a:ahLst/>
            <a:cxnLst>
              <a:cxn ang="0">
                <a:pos x="connsiteX0" y="connsiteY0"/>
              </a:cxn>
              <a:cxn ang="0">
                <a:pos x="connsiteX1" y="connsiteY1"/>
              </a:cxn>
              <a:cxn ang="0">
                <a:pos x="connsiteX2" y="connsiteY2"/>
              </a:cxn>
              <a:cxn ang="0">
                <a:pos x="connsiteX3" y="connsiteY3"/>
              </a:cxn>
            </a:cxnLst>
            <a:rect l="l" t="t" r="r" b="b"/>
            <a:pathLst>
              <a:path w="6007198" h="6798269">
                <a:moveTo>
                  <a:pt x="0" y="0"/>
                </a:moveTo>
                <a:lnTo>
                  <a:pt x="6007198" y="0"/>
                </a:lnTo>
                <a:lnTo>
                  <a:pt x="6007198" y="6798269"/>
                </a:lnTo>
                <a:lnTo>
                  <a:pt x="0" y="6798269"/>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33" name="Picture Placeholder 32">
            <a:extLst>
              <a:ext uri="{FF2B5EF4-FFF2-40B4-BE49-F238E27FC236}">
                <a16:creationId xmlns:a16="http://schemas.microsoft.com/office/drawing/2014/main" id="{93736B91-70C5-47D4-915B-F2450F410BD0}"/>
              </a:ext>
            </a:extLst>
          </p:cNvPr>
          <p:cNvSpPr>
            <a:spLocks noGrp="1"/>
          </p:cNvSpPr>
          <p:nvPr>
            <p:ph type="pic" sz="quarter" idx="42"/>
          </p:nvPr>
        </p:nvSpPr>
        <p:spPr>
          <a:xfrm>
            <a:off x="9188792" y="1"/>
            <a:ext cx="3003209" cy="3399135"/>
          </a:xfrm>
          <a:custGeom>
            <a:avLst/>
            <a:gdLst>
              <a:gd name="connsiteX0" fmla="*/ 0 w 6007200"/>
              <a:gd name="connsiteY0" fmla="*/ 0 h 6798269"/>
              <a:gd name="connsiteX1" fmla="*/ 6007200 w 6007200"/>
              <a:gd name="connsiteY1" fmla="*/ 0 h 6798269"/>
              <a:gd name="connsiteX2" fmla="*/ 6007200 w 6007200"/>
              <a:gd name="connsiteY2" fmla="*/ 6798269 h 6798269"/>
              <a:gd name="connsiteX3" fmla="*/ 0 w 6007200"/>
              <a:gd name="connsiteY3" fmla="*/ 6798269 h 6798269"/>
            </a:gdLst>
            <a:ahLst/>
            <a:cxnLst>
              <a:cxn ang="0">
                <a:pos x="connsiteX0" y="connsiteY0"/>
              </a:cxn>
              <a:cxn ang="0">
                <a:pos x="connsiteX1" y="connsiteY1"/>
              </a:cxn>
              <a:cxn ang="0">
                <a:pos x="connsiteX2" y="connsiteY2"/>
              </a:cxn>
              <a:cxn ang="0">
                <a:pos x="connsiteX3" y="connsiteY3"/>
              </a:cxn>
            </a:cxnLst>
            <a:rect l="l" t="t" r="r" b="b"/>
            <a:pathLst>
              <a:path w="6007200" h="6798269">
                <a:moveTo>
                  <a:pt x="0" y="0"/>
                </a:moveTo>
                <a:lnTo>
                  <a:pt x="6007200" y="0"/>
                </a:lnTo>
                <a:lnTo>
                  <a:pt x="6007200" y="6798269"/>
                </a:lnTo>
                <a:lnTo>
                  <a:pt x="0" y="6798269"/>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36" name="Picture Placeholder 35">
            <a:extLst>
              <a:ext uri="{FF2B5EF4-FFF2-40B4-BE49-F238E27FC236}">
                <a16:creationId xmlns:a16="http://schemas.microsoft.com/office/drawing/2014/main" id="{1F9A97A3-008B-4DBE-8BA2-2FBF3BDFE4E2}"/>
              </a:ext>
            </a:extLst>
          </p:cNvPr>
          <p:cNvSpPr>
            <a:spLocks noGrp="1"/>
          </p:cNvSpPr>
          <p:nvPr>
            <p:ph type="pic" sz="quarter" idx="43"/>
          </p:nvPr>
        </p:nvSpPr>
        <p:spPr>
          <a:xfrm>
            <a:off x="6125861" y="3458866"/>
            <a:ext cx="3003209" cy="3399135"/>
          </a:xfrm>
          <a:custGeom>
            <a:avLst/>
            <a:gdLst>
              <a:gd name="connsiteX0" fmla="*/ 0 w 6007200"/>
              <a:gd name="connsiteY0" fmla="*/ 0 h 6798269"/>
              <a:gd name="connsiteX1" fmla="*/ 6007200 w 6007200"/>
              <a:gd name="connsiteY1" fmla="*/ 0 h 6798269"/>
              <a:gd name="connsiteX2" fmla="*/ 6007200 w 6007200"/>
              <a:gd name="connsiteY2" fmla="*/ 6798269 h 6798269"/>
              <a:gd name="connsiteX3" fmla="*/ 0 w 6007200"/>
              <a:gd name="connsiteY3" fmla="*/ 6798269 h 6798269"/>
            </a:gdLst>
            <a:ahLst/>
            <a:cxnLst>
              <a:cxn ang="0">
                <a:pos x="connsiteX0" y="connsiteY0"/>
              </a:cxn>
              <a:cxn ang="0">
                <a:pos x="connsiteX1" y="connsiteY1"/>
              </a:cxn>
              <a:cxn ang="0">
                <a:pos x="connsiteX2" y="connsiteY2"/>
              </a:cxn>
              <a:cxn ang="0">
                <a:pos x="connsiteX3" y="connsiteY3"/>
              </a:cxn>
            </a:cxnLst>
            <a:rect l="l" t="t" r="r" b="b"/>
            <a:pathLst>
              <a:path w="6007200" h="6798269">
                <a:moveTo>
                  <a:pt x="0" y="0"/>
                </a:moveTo>
                <a:lnTo>
                  <a:pt x="6007200" y="0"/>
                </a:lnTo>
                <a:lnTo>
                  <a:pt x="6007200" y="6798269"/>
                </a:lnTo>
                <a:lnTo>
                  <a:pt x="0" y="6798269"/>
                </a:lnTo>
                <a:close/>
              </a:path>
            </a:pathLst>
          </a:custGeom>
          <a:pattFill prst="pct60">
            <a:fgClr>
              <a:srgbClr val="FFFFFF"/>
            </a:fgClr>
            <a:bgClr>
              <a:srgbClr val="E6E9EE"/>
            </a:bgClr>
          </a:pattFill>
        </p:spPr>
        <p:txBody>
          <a:bodyPr anchor="ctr"/>
          <a:lstStyle>
            <a:lvl1pPr>
              <a:defRPr lang="en-US"/>
            </a:lvl1pPr>
          </a:lstStyle>
          <a:p>
            <a:pPr lvl="0"/>
            <a:endParaRPr lang="en-US"/>
          </a:p>
        </p:txBody>
      </p:sp>
    </p:spTree>
    <p:extLst>
      <p:ext uri="{BB962C8B-B14F-4D97-AF65-F5344CB8AC3E}">
        <p14:creationId xmlns:p14="http://schemas.microsoft.com/office/powerpoint/2010/main" val="7141084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300"/>
                                        <p:tgtEl>
                                          <p:spTgt spid="31"/>
                                        </p:tgtEl>
                                      </p:cBhvr>
                                    </p:animEffect>
                                  </p:childTnLst>
                                </p:cTn>
                              </p:par>
                              <p:par>
                                <p:cTn id="8" presetID="10" presetClass="entr" presetSubtype="0" fill="hold" grpId="0" nodeType="withEffect">
                                  <p:stCondLst>
                                    <p:cond delay="400"/>
                                  </p:stCondLst>
                                  <p:childTnLst>
                                    <p:set>
                                      <p:cBhvr>
                                        <p:cTn id="9" dur="1" fill="hold">
                                          <p:stCondLst>
                                            <p:cond delay="0"/>
                                          </p:stCondLst>
                                        </p:cTn>
                                        <p:tgtEl>
                                          <p:spTgt spid="32"/>
                                        </p:tgtEl>
                                        <p:attrNameLst>
                                          <p:attrName>style.visibility</p:attrName>
                                        </p:attrNameLst>
                                      </p:cBhvr>
                                      <p:to>
                                        <p:strVal val="visible"/>
                                      </p:to>
                                    </p:set>
                                    <p:animEffect transition="in" filter="fade">
                                      <p:cBhvr>
                                        <p:cTn id="10" dur="300"/>
                                        <p:tgtEl>
                                          <p:spTgt spid="32"/>
                                        </p:tgtEl>
                                      </p:cBhvr>
                                    </p:animEffect>
                                  </p:childTnLst>
                                </p:cTn>
                              </p:par>
                              <p:par>
                                <p:cTn id="11" presetID="10" presetClass="entr" presetSubtype="0" fill="hold" grpId="0" nodeType="withEffect">
                                  <p:stCondLst>
                                    <p:cond delay="600"/>
                                  </p:stCondLst>
                                  <p:childTnLst>
                                    <p:set>
                                      <p:cBhvr>
                                        <p:cTn id="12" dur="1" fill="hold">
                                          <p:stCondLst>
                                            <p:cond delay="0"/>
                                          </p:stCondLst>
                                        </p:cTn>
                                        <p:tgtEl>
                                          <p:spTgt spid="33"/>
                                        </p:tgtEl>
                                        <p:attrNameLst>
                                          <p:attrName>style.visibility</p:attrName>
                                        </p:attrNameLst>
                                      </p:cBhvr>
                                      <p:to>
                                        <p:strVal val="visible"/>
                                      </p:to>
                                    </p:set>
                                    <p:animEffect transition="in" filter="fade">
                                      <p:cBhvr>
                                        <p:cTn id="13" dur="300"/>
                                        <p:tgtEl>
                                          <p:spTgt spid="33"/>
                                        </p:tgtEl>
                                      </p:cBhvr>
                                    </p:animEffect>
                                  </p:childTnLst>
                                </p:cTn>
                              </p:par>
                              <p:par>
                                <p:cTn id="14" presetID="10" presetClass="entr" presetSubtype="0" fill="hold" grpId="0" nodeType="withEffect">
                                  <p:stCondLst>
                                    <p:cond delay="800"/>
                                  </p:stCondLst>
                                  <p:childTnLst>
                                    <p:set>
                                      <p:cBhvr>
                                        <p:cTn id="15" dur="1" fill="hold">
                                          <p:stCondLst>
                                            <p:cond delay="0"/>
                                          </p:stCondLst>
                                        </p:cTn>
                                        <p:tgtEl>
                                          <p:spTgt spid="34"/>
                                        </p:tgtEl>
                                        <p:attrNameLst>
                                          <p:attrName>style.visibility</p:attrName>
                                        </p:attrNameLst>
                                      </p:cBhvr>
                                      <p:to>
                                        <p:strVal val="visible"/>
                                      </p:to>
                                    </p:set>
                                    <p:animEffect transition="in" filter="fade">
                                      <p:cBhvr>
                                        <p:cTn id="16" dur="300"/>
                                        <p:tgtEl>
                                          <p:spTgt spid="34"/>
                                        </p:tgtEl>
                                      </p:cBhvr>
                                    </p:animEffect>
                                  </p:childTnLst>
                                </p:cTn>
                              </p:par>
                              <p:par>
                                <p:cTn id="17" presetID="10" presetClass="entr" presetSubtype="0" fill="hold" grpId="0" nodeType="withEffect">
                                  <p:stCondLst>
                                    <p:cond delay="1000"/>
                                  </p:stCondLst>
                                  <p:childTnLst>
                                    <p:set>
                                      <p:cBhvr>
                                        <p:cTn id="18" dur="1" fill="hold">
                                          <p:stCondLst>
                                            <p:cond delay="0"/>
                                          </p:stCondLst>
                                        </p:cTn>
                                        <p:tgtEl>
                                          <p:spTgt spid="35"/>
                                        </p:tgtEl>
                                        <p:attrNameLst>
                                          <p:attrName>style.visibility</p:attrName>
                                        </p:attrNameLst>
                                      </p:cBhvr>
                                      <p:to>
                                        <p:strVal val="visible"/>
                                      </p:to>
                                    </p:set>
                                    <p:animEffect transition="in" filter="fade">
                                      <p:cBhvr>
                                        <p:cTn id="19" dur="300"/>
                                        <p:tgtEl>
                                          <p:spTgt spid="35"/>
                                        </p:tgtEl>
                                      </p:cBhvr>
                                    </p:animEffect>
                                  </p:childTnLst>
                                </p:cTn>
                              </p:par>
                              <p:par>
                                <p:cTn id="20" presetID="10" presetClass="entr" presetSubtype="0" fill="hold" grpId="0" nodeType="withEffect">
                                  <p:stCondLst>
                                    <p:cond delay="1200"/>
                                  </p:stCondLst>
                                  <p:childTnLst>
                                    <p:set>
                                      <p:cBhvr>
                                        <p:cTn id="21" dur="1" fill="hold">
                                          <p:stCondLst>
                                            <p:cond delay="0"/>
                                          </p:stCondLst>
                                        </p:cTn>
                                        <p:tgtEl>
                                          <p:spTgt spid="36"/>
                                        </p:tgtEl>
                                        <p:attrNameLst>
                                          <p:attrName>style.visibility</p:attrName>
                                        </p:attrNameLst>
                                      </p:cBhvr>
                                      <p:to>
                                        <p:strVal val="visible"/>
                                      </p:to>
                                    </p:set>
                                    <p:animEffect transition="in" filter="fade">
                                      <p:cBhvr>
                                        <p:cTn id="22" dur="3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2" grpId="0" animBg="1"/>
      <p:bldP spid="34" grpId="0" animBg="1"/>
      <p:bldP spid="35" grpId="0" animBg="1"/>
      <p:bldP spid="33" grpId="0" animBg="1"/>
      <p:bldP spid="36" grpId="0" animBg="1"/>
    </p:bldLst>
  </p:timing>
  <p:extLst>
    <p:ext uri="{DCECCB84-F9BA-43D5-87BE-67443E8EF086}">
      <p15:sldGuideLst xmlns:p15="http://schemas.microsoft.com/office/powerpoint/2012/main">
        <p15:guide id="4" orient="horz" pos="4320">
          <p15:clr>
            <a:srgbClr val="FBAE40"/>
          </p15:clr>
        </p15:guide>
        <p15:guide id="5" pos="7681">
          <p15:clr>
            <a:srgbClr val="FBAE40"/>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userDrawn="1">
  <p:cSld name="50_Custom Layout">
    <p:spTree>
      <p:nvGrpSpPr>
        <p:cNvPr id="1" name=""/>
        <p:cNvGrpSpPr/>
        <p:nvPr/>
      </p:nvGrpSpPr>
      <p:grpSpPr>
        <a:xfrm>
          <a:off x="0" y="0"/>
          <a:ext cx="0" cy="0"/>
          <a:chOff x="0" y="0"/>
          <a:chExt cx="0" cy="0"/>
        </a:xfrm>
      </p:grpSpPr>
      <p:sp>
        <p:nvSpPr>
          <p:cNvPr id="31" name="Picture Placeholder 30">
            <a:extLst>
              <a:ext uri="{FF2B5EF4-FFF2-40B4-BE49-F238E27FC236}">
                <a16:creationId xmlns:a16="http://schemas.microsoft.com/office/drawing/2014/main" id="{D20A1C01-5A8D-4D28-BD2A-5F7CD77A5EE8}"/>
              </a:ext>
            </a:extLst>
          </p:cNvPr>
          <p:cNvSpPr>
            <a:spLocks noGrp="1"/>
          </p:cNvSpPr>
          <p:nvPr>
            <p:ph type="pic" sz="quarter" idx="38"/>
          </p:nvPr>
        </p:nvSpPr>
        <p:spPr>
          <a:xfrm>
            <a:off x="3062931" y="1"/>
            <a:ext cx="3003208" cy="3399135"/>
          </a:xfrm>
          <a:custGeom>
            <a:avLst/>
            <a:gdLst>
              <a:gd name="connsiteX0" fmla="*/ 0 w 6007198"/>
              <a:gd name="connsiteY0" fmla="*/ 0 h 6798269"/>
              <a:gd name="connsiteX1" fmla="*/ 6007198 w 6007198"/>
              <a:gd name="connsiteY1" fmla="*/ 0 h 6798269"/>
              <a:gd name="connsiteX2" fmla="*/ 6007198 w 6007198"/>
              <a:gd name="connsiteY2" fmla="*/ 6798269 h 6798269"/>
              <a:gd name="connsiteX3" fmla="*/ 0 w 6007198"/>
              <a:gd name="connsiteY3" fmla="*/ 6798269 h 6798269"/>
            </a:gdLst>
            <a:ahLst/>
            <a:cxnLst>
              <a:cxn ang="0">
                <a:pos x="connsiteX0" y="connsiteY0"/>
              </a:cxn>
              <a:cxn ang="0">
                <a:pos x="connsiteX1" y="connsiteY1"/>
              </a:cxn>
              <a:cxn ang="0">
                <a:pos x="connsiteX2" y="connsiteY2"/>
              </a:cxn>
              <a:cxn ang="0">
                <a:pos x="connsiteX3" y="connsiteY3"/>
              </a:cxn>
            </a:cxnLst>
            <a:rect l="l" t="t" r="r" b="b"/>
            <a:pathLst>
              <a:path w="6007198" h="6798269">
                <a:moveTo>
                  <a:pt x="0" y="0"/>
                </a:moveTo>
                <a:lnTo>
                  <a:pt x="6007198" y="0"/>
                </a:lnTo>
                <a:lnTo>
                  <a:pt x="6007198" y="6798269"/>
                </a:lnTo>
                <a:lnTo>
                  <a:pt x="0" y="6798269"/>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32" name="Picture Placeholder 31">
            <a:extLst>
              <a:ext uri="{FF2B5EF4-FFF2-40B4-BE49-F238E27FC236}">
                <a16:creationId xmlns:a16="http://schemas.microsoft.com/office/drawing/2014/main" id="{AFA33A9A-7C63-48CF-80D3-E8B89809C8F6}"/>
              </a:ext>
            </a:extLst>
          </p:cNvPr>
          <p:cNvSpPr>
            <a:spLocks noGrp="1"/>
          </p:cNvSpPr>
          <p:nvPr>
            <p:ph type="pic" sz="quarter" idx="39"/>
          </p:nvPr>
        </p:nvSpPr>
        <p:spPr>
          <a:xfrm>
            <a:off x="6125861" y="1"/>
            <a:ext cx="3003208" cy="3399135"/>
          </a:xfrm>
          <a:custGeom>
            <a:avLst/>
            <a:gdLst>
              <a:gd name="connsiteX0" fmla="*/ 0 w 6007198"/>
              <a:gd name="connsiteY0" fmla="*/ 0 h 6798269"/>
              <a:gd name="connsiteX1" fmla="*/ 6007198 w 6007198"/>
              <a:gd name="connsiteY1" fmla="*/ 0 h 6798269"/>
              <a:gd name="connsiteX2" fmla="*/ 6007198 w 6007198"/>
              <a:gd name="connsiteY2" fmla="*/ 6798269 h 6798269"/>
              <a:gd name="connsiteX3" fmla="*/ 0 w 6007198"/>
              <a:gd name="connsiteY3" fmla="*/ 6798269 h 6798269"/>
            </a:gdLst>
            <a:ahLst/>
            <a:cxnLst>
              <a:cxn ang="0">
                <a:pos x="connsiteX0" y="connsiteY0"/>
              </a:cxn>
              <a:cxn ang="0">
                <a:pos x="connsiteX1" y="connsiteY1"/>
              </a:cxn>
              <a:cxn ang="0">
                <a:pos x="connsiteX2" y="connsiteY2"/>
              </a:cxn>
              <a:cxn ang="0">
                <a:pos x="connsiteX3" y="connsiteY3"/>
              </a:cxn>
            </a:cxnLst>
            <a:rect l="l" t="t" r="r" b="b"/>
            <a:pathLst>
              <a:path w="6007198" h="6798269">
                <a:moveTo>
                  <a:pt x="0" y="0"/>
                </a:moveTo>
                <a:lnTo>
                  <a:pt x="6007198" y="0"/>
                </a:lnTo>
                <a:lnTo>
                  <a:pt x="6007198" y="6798269"/>
                </a:lnTo>
                <a:lnTo>
                  <a:pt x="0" y="6798269"/>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34" name="Picture Placeholder 33">
            <a:extLst>
              <a:ext uri="{FF2B5EF4-FFF2-40B4-BE49-F238E27FC236}">
                <a16:creationId xmlns:a16="http://schemas.microsoft.com/office/drawing/2014/main" id="{F2BA50BE-6CD6-438C-ABA3-F0CA17693FC6}"/>
              </a:ext>
            </a:extLst>
          </p:cNvPr>
          <p:cNvSpPr>
            <a:spLocks noGrp="1"/>
          </p:cNvSpPr>
          <p:nvPr>
            <p:ph type="pic" sz="quarter" idx="40"/>
          </p:nvPr>
        </p:nvSpPr>
        <p:spPr>
          <a:xfrm>
            <a:off x="0" y="3458866"/>
            <a:ext cx="3003208" cy="3399135"/>
          </a:xfrm>
          <a:custGeom>
            <a:avLst/>
            <a:gdLst>
              <a:gd name="connsiteX0" fmla="*/ 0 w 6007198"/>
              <a:gd name="connsiteY0" fmla="*/ 0 h 6798269"/>
              <a:gd name="connsiteX1" fmla="*/ 6007198 w 6007198"/>
              <a:gd name="connsiteY1" fmla="*/ 0 h 6798269"/>
              <a:gd name="connsiteX2" fmla="*/ 6007198 w 6007198"/>
              <a:gd name="connsiteY2" fmla="*/ 6798269 h 6798269"/>
              <a:gd name="connsiteX3" fmla="*/ 0 w 6007198"/>
              <a:gd name="connsiteY3" fmla="*/ 6798269 h 6798269"/>
            </a:gdLst>
            <a:ahLst/>
            <a:cxnLst>
              <a:cxn ang="0">
                <a:pos x="connsiteX0" y="connsiteY0"/>
              </a:cxn>
              <a:cxn ang="0">
                <a:pos x="connsiteX1" y="connsiteY1"/>
              </a:cxn>
              <a:cxn ang="0">
                <a:pos x="connsiteX2" y="connsiteY2"/>
              </a:cxn>
              <a:cxn ang="0">
                <a:pos x="connsiteX3" y="connsiteY3"/>
              </a:cxn>
            </a:cxnLst>
            <a:rect l="l" t="t" r="r" b="b"/>
            <a:pathLst>
              <a:path w="6007198" h="6798269">
                <a:moveTo>
                  <a:pt x="0" y="0"/>
                </a:moveTo>
                <a:lnTo>
                  <a:pt x="6007198" y="0"/>
                </a:lnTo>
                <a:lnTo>
                  <a:pt x="6007198" y="6798269"/>
                </a:lnTo>
                <a:lnTo>
                  <a:pt x="0" y="6798269"/>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35" name="Picture Placeholder 34">
            <a:extLst>
              <a:ext uri="{FF2B5EF4-FFF2-40B4-BE49-F238E27FC236}">
                <a16:creationId xmlns:a16="http://schemas.microsoft.com/office/drawing/2014/main" id="{B1D48CD9-A0E5-4ECB-A530-D4DAC86466F9}"/>
              </a:ext>
            </a:extLst>
          </p:cNvPr>
          <p:cNvSpPr>
            <a:spLocks noGrp="1"/>
          </p:cNvSpPr>
          <p:nvPr>
            <p:ph type="pic" sz="quarter" idx="41"/>
          </p:nvPr>
        </p:nvSpPr>
        <p:spPr>
          <a:xfrm>
            <a:off x="3062931" y="3458866"/>
            <a:ext cx="3003208" cy="3399135"/>
          </a:xfrm>
          <a:custGeom>
            <a:avLst/>
            <a:gdLst>
              <a:gd name="connsiteX0" fmla="*/ 0 w 6007198"/>
              <a:gd name="connsiteY0" fmla="*/ 0 h 6798269"/>
              <a:gd name="connsiteX1" fmla="*/ 6007198 w 6007198"/>
              <a:gd name="connsiteY1" fmla="*/ 0 h 6798269"/>
              <a:gd name="connsiteX2" fmla="*/ 6007198 w 6007198"/>
              <a:gd name="connsiteY2" fmla="*/ 6798269 h 6798269"/>
              <a:gd name="connsiteX3" fmla="*/ 0 w 6007198"/>
              <a:gd name="connsiteY3" fmla="*/ 6798269 h 6798269"/>
            </a:gdLst>
            <a:ahLst/>
            <a:cxnLst>
              <a:cxn ang="0">
                <a:pos x="connsiteX0" y="connsiteY0"/>
              </a:cxn>
              <a:cxn ang="0">
                <a:pos x="connsiteX1" y="connsiteY1"/>
              </a:cxn>
              <a:cxn ang="0">
                <a:pos x="connsiteX2" y="connsiteY2"/>
              </a:cxn>
              <a:cxn ang="0">
                <a:pos x="connsiteX3" y="connsiteY3"/>
              </a:cxn>
            </a:cxnLst>
            <a:rect l="l" t="t" r="r" b="b"/>
            <a:pathLst>
              <a:path w="6007198" h="6798269">
                <a:moveTo>
                  <a:pt x="0" y="0"/>
                </a:moveTo>
                <a:lnTo>
                  <a:pt x="6007198" y="0"/>
                </a:lnTo>
                <a:lnTo>
                  <a:pt x="6007198" y="6798269"/>
                </a:lnTo>
                <a:lnTo>
                  <a:pt x="0" y="6798269"/>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33" name="Picture Placeholder 32">
            <a:extLst>
              <a:ext uri="{FF2B5EF4-FFF2-40B4-BE49-F238E27FC236}">
                <a16:creationId xmlns:a16="http://schemas.microsoft.com/office/drawing/2014/main" id="{93736B91-70C5-47D4-915B-F2450F410BD0}"/>
              </a:ext>
            </a:extLst>
          </p:cNvPr>
          <p:cNvSpPr>
            <a:spLocks noGrp="1"/>
          </p:cNvSpPr>
          <p:nvPr>
            <p:ph type="pic" sz="quarter" idx="42"/>
          </p:nvPr>
        </p:nvSpPr>
        <p:spPr>
          <a:xfrm>
            <a:off x="9188792" y="1"/>
            <a:ext cx="3003209" cy="3399135"/>
          </a:xfrm>
          <a:custGeom>
            <a:avLst/>
            <a:gdLst>
              <a:gd name="connsiteX0" fmla="*/ 0 w 6007200"/>
              <a:gd name="connsiteY0" fmla="*/ 0 h 6798269"/>
              <a:gd name="connsiteX1" fmla="*/ 6007200 w 6007200"/>
              <a:gd name="connsiteY1" fmla="*/ 0 h 6798269"/>
              <a:gd name="connsiteX2" fmla="*/ 6007200 w 6007200"/>
              <a:gd name="connsiteY2" fmla="*/ 6798269 h 6798269"/>
              <a:gd name="connsiteX3" fmla="*/ 0 w 6007200"/>
              <a:gd name="connsiteY3" fmla="*/ 6798269 h 6798269"/>
            </a:gdLst>
            <a:ahLst/>
            <a:cxnLst>
              <a:cxn ang="0">
                <a:pos x="connsiteX0" y="connsiteY0"/>
              </a:cxn>
              <a:cxn ang="0">
                <a:pos x="connsiteX1" y="connsiteY1"/>
              </a:cxn>
              <a:cxn ang="0">
                <a:pos x="connsiteX2" y="connsiteY2"/>
              </a:cxn>
              <a:cxn ang="0">
                <a:pos x="connsiteX3" y="connsiteY3"/>
              </a:cxn>
            </a:cxnLst>
            <a:rect l="l" t="t" r="r" b="b"/>
            <a:pathLst>
              <a:path w="6007200" h="6798269">
                <a:moveTo>
                  <a:pt x="0" y="0"/>
                </a:moveTo>
                <a:lnTo>
                  <a:pt x="6007200" y="0"/>
                </a:lnTo>
                <a:lnTo>
                  <a:pt x="6007200" y="6798269"/>
                </a:lnTo>
                <a:lnTo>
                  <a:pt x="0" y="6798269"/>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36" name="Picture Placeholder 35">
            <a:extLst>
              <a:ext uri="{FF2B5EF4-FFF2-40B4-BE49-F238E27FC236}">
                <a16:creationId xmlns:a16="http://schemas.microsoft.com/office/drawing/2014/main" id="{1F9A97A3-008B-4DBE-8BA2-2FBF3BDFE4E2}"/>
              </a:ext>
            </a:extLst>
          </p:cNvPr>
          <p:cNvSpPr>
            <a:spLocks noGrp="1"/>
          </p:cNvSpPr>
          <p:nvPr>
            <p:ph type="pic" sz="quarter" idx="43"/>
          </p:nvPr>
        </p:nvSpPr>
        <p:spPr>
          <a:xfrm>
            <a:off x="9188792" y="3458866"/>
            <a:ext cx="3003209" cy="3399135"/>
          </a:xfrm>
          <a:custGeom>
            <a:avLst/>
            <a:gdLst>
              <a:gd name="connsiteX0" fmla="*/ 0 w 6007200"/>
              <a:gd name="connsiteY0" fmla="*/ 0 h 6798269"/>
              <a:gd name="connsiteX1" fmla="*/ 6007200 w 6007200"/>
              <a:gd name="connsiteY1" fmla="*/ 0 h 6798269"/>
              <a:gd name="connsiteX2" fmla="*/ 6007200 w 6007200"/>
              <a:gd name="connsiteY2" fmla="*/ 6798269 h 6798269"/>
              <a:gd name="connsiteX3" fmla="*/ 0 w 6007200"/>
              <a:gd name="connsiteY3" fmla="*/ 6798269 h 6798269"/>
            </a:gdLst>
            <a:ahLst/>
            <a:cxnLst>
              <a:cxn ang="0">
                <a:pos x="connsiteX0" y="connsiteY0"/>
              </a:cxn>
              <a:cxn ang="0">
                <a:pos x="connsiteX1" y="connsiteY1"/>
              </a:cxn>
              <a:cxn ang="0">
                <a:pos x="connsiteX2" y="connsiteY2"/>
              </a:cxn>
              <a:cxn ang="0">
                <a:pos x="connsiteX3" y="connsiteY3"/>
              </a:cxn>
            </a:cxnLst>
            <a:rect l="l" t="t" r="r" b="b"/>
            <a:pathLst>
              <a:path w="6007200" h="6798269">
                <a:moveTo>
                  <a:pt x="0" y="0"/>
                </a:moveTo>
                <a:lnTo>
                  <a:pt x="6007200" y="0"/>
                </a:lnTo>
                <a:lnTo>
                  <a:pt x="6007200" y="6798269"/>
                </a:lnTo>
                <a:lnTo>
                  <a:pt x="0" y="6798269"/>
                </a:lnTo>
                <a:close/>
              </a:path>
            </a:pathLst>
          </a:custGeom>
          <a:pattFill prst="pct60">
            <a:fgClr>
              <a:srgbClr val="FFFFFF"/>
            </a:fgClr>
            <a:bgClr>
              <a:srgbClr val="E6E9EE"/>
            </a:bgClr>
          </a:pattFill>
        </p:spPr>
        <p:txBody>
          <a:bodyPr anchor="ctr"/>
          <a:lstStyle>
            <a:lvl1pPr>
              <a:defRPr lang="en-US"/>
            </a:lvl1pPr>
          </a:lstStyle>
          <a:p>
            <a:pPr lvl="0"/>
            <a:endParaRPr lang="en-US"/>
          </a:p>
        </p:txBody>
      </p:sp>
    </p:spTree>
    <p:extLst>
      <p:ext uri="{BB962C8B-B14F-4D97-AF65-F5344CB8AC3E}">
        <p14:creationId xmlns:p14="http://schemas.microsoft.com/office/powerpoint/2010/main" val="4086146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300"/>
                                        <p:tgtEl>
                                          <p:spTgt spid="31"/>
                                        </p:tgtEl>
                                      </p:cBhvr>
                                    </p:animEffect>
                                  </p:childTnLst>
                                </p:cTn>
                              </p:par>
                              <p:par>
                                <p:cTn id="8" presetID="10" presetClass="entr" presetSubtype="0" fill="hold" grpId="0" nodeType="withEffect">
                                  <p:stCondLst>
                                    <p:cond delay="400"/>
                                  </p:stCondLst>
                                  <p:childTnLst>
                                    <p:set>
                                      <p:cBhvr>
                                        <p:cTn id="9" dur="1" fill="hold">
                                          <p:stCondLst>
                                            <p:cond delay="0"/>
                                          </p:stCondLst>
                                        </p:cTn>
                                        <p:tgtEl>
                                          <p:spTgt spid="32"/>
                                        </p:tgtEl>
                                        <p:attrNameLst>
                                          <p:attrName>style.visibility</p:attrName>
                                        </p:attrNameLst>
                                      </p:cBhvr>
                                      <p:to>
                                        <p:strVal val="visible"/>
                                      </p:to>
                                    </p:set>
                                    <p:animEffect transition="in" filter="fade">
                                      <p:cBhvr>
                                        <p:cTn id="10" dur="300"/>
                                        <p:tgtEl>
                                          <p:spTgt spid="32"/>
                                        </p:tgtEl>
                                      </p:cBhvr>
                                    </p:animEffect>
                                  </p:childTnLst>
                                </p:cTn>
                              </p:par>
                              <p:par>
                                <p:cTn id="11" presetID="10" presetClass="entr" presetSubtype="0" fill="hold" grpId="0" nodeType="withEffect">
                                  <p:stCondLst>
                                    <p:cond delay="600"/>
                                  </p:stCondLst>
                                  <p:childTnLst>
                                    <p:set>
                                      <p:cBhvr>
                                        <p:cTn id="12" dur="1" fill="hold">
                                          <p:stCondLst>
                                            <p:cond delay="0"/>
                                          </p:stCondLst>
                                        </p:cTn>
                                        <p:tgtEl>
                                          <p:spTgt spid="33"/>
                                        </p:tgtEl>
                                        <p:attrNameLst>
                                          <p:attrName>style.visibility</p:attrName>
                                        </p:attrNameLst>
                                      </p:cBhvr>
                                      <p:to>
                                        <p:strVal val="visible"/>
                                      </p:to>
                                    </p:set>
                                    <p:animEffect transition="in" filter="fade">
                                      <p:cBhvr>
                                        <p:cTn id="13" dur="300"/>
                                        <p:tgtEl>
                                          <p:spTgt spid="33"/>
                                        </p:tgtEl>
                                      </p:cBhvr>
                                    </p:animEffect>
                                  </p:childTnLst>
                                </p:cTn>
                              </p:par>
                              <p:par>
                                <p:cTn id="14" presetID="10" presetClass="entr" presetSubtype="0" fill="hold" grpId="0" nodeType="withEffect">
                                  <p:stCondLst>
                                    <p:cond delay="800"/>
                                  </p:stCondLst>
                                  <p:childTnLst>
                                    <p:set>
                                      <p:cBhvr>
                                        <p:cTn id="15" dur="1" fill="hold">
                                          <p:stCondLst>
                                            <p:cond delay="0"/>
                                          </p:stCondLst>
                                        </p:cTn>
                                        <p:tgtEl>
                                          <p:spTgt spid="34"/>
                                        </p:tgtEl>
                                        <p:attrNameLst>
                                          <p:attrName>style.visibility</p:attrName>
                                        </p:attrNameLst>
                                      </p:cBhvr>
                                      <p:to>
                                        <p:strVal val="visible"/>
                                      </p:to>
                                    </p:set>
                                    <p:animEffect transition="in" filter="fade">
                                      <p:cBhvr>
                                        <p:cTn id="16" dur="300"/>
                                        <p:tgtEl>
                                          <p:spTgt spid="34"/>
                                        </p:tgtEl>
                                      </p:cBhvr>
                                    </p:animEffect>
                                  </p:childTnLst>
                                </p:cTn>
                              </p:par>
                              <p:par>
                                <p:cTn id="17" presetID="10" presetClass="entr" presetSubtype="0" fill="hold" grpId="0" nodeType="withEffect">
                                  <p:stCondLst>
                                    <p:cond delay="1000"/>
                                  </p:stCondLst>
                                  <p:childTnLst>
                                    <p:set>
                                      <p:cBhvr>
                                        <p:cTn id="18" dur="1" fill="hold">
                                          <p:stCondLst>
                                            <p:cond delay="0"/>
                                          </p:stCondLst>
                                        </p:cTn>
                                        <p:tgtEl>
                                          <p:spTgt spid="35"/>
                                        </p:tgtEl>
                                        <p:attrNameLst>
                                          <p:attrName>style.visibility</p:attrName>
                                        </p:attrNameLst>
                                      </p:cBhvr>
                                      <p:to>
                                        <p:strVal val="visible"/>
                                      </p:to>
                                    </p:set>
                                    <p:animEffect transition="in" filter="fade">
                                      <p:cBhvr>
                                        <p:cTn id="19" dur="300"/>
                                        <p:tgtEl>
                                          <p:spTgt spid="35"/>
                                        </p:tgtEl>
                                      </p:cBhvr>
                                    </p:animEffect>
                                  </p:childTnLst>
                                </p:cTn>
                              </p:par>
                              <p:par>
                                <p:cTn id="20" presetID="10" presetClass="entr" presetSubtype="0" fill="hold" grpId="0" nodeType="withEffect">
                                  <p:stCondLst>
                                    <p:cond delay="1200"/>
                                  </p:stCondLst>
                                  <p:childTnLst>
                                    <p:set>
                                      <p:cBhvr>
                                        <p:cTn id="21" dur="1" fill="hold">
                                          <p:stCondLst>
                                            <p:cond delay="0"/>
                                          </p:stCondLst>
                                        </p:cTn>
                                        <p:tgtEl>
                                          <p:spTgt spid="36"/>
                                        </p:tgtEl>
                                        <p:attrNameLst>
                                          <p:attrName>style.visibility</p:attrName>
                                        </p:attrNameLst>
                                      </p:cBhvr>
                                      <p:to>
                                        <p:strVal val="visible"/>
                                      </p:to>
                                    </p:set>
                                    <p:animEffect transition="in" filter="fade">
                                      <p:cBhvr>
                                        <p:cTn id="22" dur="3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2" grpId="0" animBg="1"/>
      <p:bldP spid="34" grpId="0" animBg="1"/>
      <p:bldP spid="35" grpId="0" animBg="1"/>
      <p:bldP spid="33" grpId="0" animBg="1"/>
      <p:bldP spid="36" grpId="0" animBg="1"/>
    </p:bldLst>
  </p:timing>
  <p:extLst>
    <p:ext uri="{DCECCB84-F9BA-43D5-87BE-67443E8EF086}">
      <p15:sldGuideLst xmlns:p15="http://schemas.microsoft.com/office/powerpoint/2012/main">
        <p15:guide id="4" orient="horz" pos="4320">
          <p15:clr>
            <a:srgbClr val="FBAE40"/>
          </p15:clr>
        </p15:guide>
        <p15:guide id="5" pos="7681">
          <p15:clr>
            <a:srgbClr val="FBAE40"/>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userDrawn="1">
  <p:cSld name="51_Custom Layout">
    <p:spTree>
      <p:nvGrpSpPr>
        <p:cNvPr id="1" name=""/>
        <p:cNvGrpSpPr/>
        <p:nvPr/>
      </p:nvGrpSpPr>
      <p:grpSpPr>
        <a:xfrm>
          <a:off x="0" y="0"/>
          <a:ext cx="0" cy="0"/>
          <a:chOff x="0" y="0"/>
          <a:chExt cx="0" cy="0"/>
        </a:xfrm>
      </p:grpSpPr>
      <p:sp>
        <p:nvSpPr>
          <p:cNvPr id="84" name="Picture Placeholder 83">
            <a:extLst>
              <a:ext uri="{FF2B5EF4-FFF2-40B4-BE49-F238E27FC236}">
                <a16:creationId xmlns:a16="http://schemas.microsoft.com/office/drawing/2014/main" id="{547F1D62-536A-4F79-8D37-91A6FFCF8770}"/>
              </a:ext>
            </a:extLst>
          </p:cNvPr>
          <p:cNvSpPr>
            <a:spLocks noGrp="1"/>
          </p:cNvSpPr>
          <p:nvPr>
            <p:ph type="pic" sz="quarter" idx="39"/>
          </p:nvPr>
        </p:nvSpPr>
        <p:spPr>
          <a:xfrm>
            <a:off x="2441258" y="0"/>
            <a:ext cx="2426971" cy="2274570"/>
          </a:xfrm>
          <a:custGeom>
            <a:avLst/>
            <a:gdLst>
              <a:gd name="connsiteX0" fmla="*/ 0 w 4854575"/>
              <a:gd name="connsiteY0" fmla="*/ 0 h 4549140"/>
              <a:gd name="connsiteX1" fmla="*/ 4854575 w 4854575"/>
              <a:gd name="connsiteY1" fmla="*/ 0 h 4549140"/>
              <a:gd name="connsiteX2" fmla="*/ 4854575 w 4854575"/>
              <a:gd name="connsiteY2" fmla="*/ 4549140 h 4549140"/>
              <a:gd name="connsiteX3" fmla="*/ 0 w 4854575"/>
              <a:gd name="connsiteY3" fmla="*/ 4549140 h 4549140"/>
            </a:gdLst>
            <a:ahLst/>
            <a:cxnLst>
              <a:cxn ang="0">
                <a:pos x="connsiteX0" y="connsiteY0"/>
              </a:cxn>
              <a:cxn ang="0">
                <a:pos x="connsiteX1" y="connsiteY1"/>
              </a:cxn>
              <a:cxn ang="0">
                <a:pos x="connsiteX2" y="connsiteY2"/>
              </a:cxn>
              <a:cxn ang="0">
                <a:pos x="connsiteX3" y="connsiteY3"/>
              </a:cxn>
            </a:cxnLst>
            <a:rect l="l" t="t" r="r" b="b"/>
            <a:pathLst>
              <a:path w="4854575" h="4549140">
                <a:moveTo>
                  <a:pt x="0" y="0"/>
                </a:moveTo>
                <a:lnTo>
                  <a:pt x="4854575" y="0"/>
                </a:lnTo>
                <a:lnTo>
                  <a:pt x="4854575" y="4549140"/>
                </a:lnTo>
                <a:lnTo>
                  <a:pt x="0" y="4549140"/>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85" name="Picture Placeholder 84">
            <a:extLst>
              <a:ext uri="{FF2B5EF4-FFF2-40B4-BE49-F238E27FC236}">
                <a16:creationId xmlns:a16="http://schemas.microsoft.com/office/drawing/2014/main" id="{9E499711-1E7E-4D76-9F28-10113A27F8BC}"/>
              </a:ext>
            </a:extLst>
          </p:cNvPr>
          <p:cNvSpPr>
            <a:spLocks noGrp="1"/>
          </p:cNvSpPr>
          <p:nvPr>
            <p:ph type="pic" sz="quarter" idx="40"/>
          </p:nvPr>
        </p:nvSpPr>
        <p:spPr>
          <a:xfrm>
            <a:off x="4882516" y="0"/>
            <a:ext cx="2426971" cy="2274570"/>
          </a:xfrm>
          <a:custGeom>
            <a:avLst/>
            <a:gdLst>
              <a:gd name="connsiteX0" fmla="*/ 0 w 4854575"/>
              <a:gd name="connsiteY0" fmla="*/ 0 h 4549140"/>
              <a:gd name="connsiteX1" fmla="*/ 4854575 w 4854575"/>
              <a:gd name="connsiteY1" fmla="*/ 0 h 4549140"/>
              <a:gd name="connsiteX2" fmla="*/ 4854575 w 4854575"/>
              <a:gd name="connsiteY2" fmla="*/ 4549140 h 4549140"/>
              <a:gd name="connsiteX3" fmla="*/ 0 w 4854575"/>
              <a:gd name="connsiteY3" fmla="*/ 4549140 h 4549140"/>
            </a:gdLst>
            <a:ahLst/>
            <a:cxnLst>
              <a:cxn ang="0">
                <a:pos x="connsiteX0" y="connsiteY0"/>
              </a:cxn>
              <a:cxn ang="0">
                <a:pos x="connsiteX1" y="connsiteY1"/>
              </a:cxn>
              <a:cxn ang="0">
                <a:pos x="connsiteX2" y="connsiteY2"/>
              </a:cxn>
              <a:cxn ang="0">
                <a:pos x="connsiteX3" y="connsiteY3"/>
              </a:cxn>
            </a:cxnLst>
            <a:rect l="l" t="t" r="r" b="b"/>
            <a:pathLst>
              <a:path w="4854575" h="4549140">
                <a:moveTo>
                  <a:pt x="0" y="0"/>
                </a:moveTo>
                <a:lnTo>
                  <a:pt x="4854575" y="0"/>
                </a:lnTo>
                <a:lnTo>
                  <a:pt x="4854575" y="4549140"/>
                </a:lnTo>
                <a:lnTo>
                  <a:pt x="0" y="4549140"/>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86" name="Picture Placeholder 85">
            <a:extLst>
              <a:ext uri="{FF2B5EF4-FFF2-40B4-BE49-F238E27FC236}">
                <a16:creationId xmlns:a16="http://schemas.microsoft.com/office/drawing/2014/main" id="{85C28D07-CED7-44E6-9820-1F617E6405BA}"/>
              </a:ext>
            </a:extLst>
          </p:cNvPr>
          <p:cNvSpPr>
            <a:spLocks noGrp="1"/>
          </p:cNvSpPr>
          <p:nvPr>
            <p:ph type="pic" sz="quarter" idx="41"/>
          </p:nvPr>
        </p:nvSpPr>
        <p:spPr>
          <a:xfrm>
            <a:off x="7323771" y="0"/>
            <a:ext cx="2426971" cy="2274570"/>
          </a:xfrm>
          <a:custGeom>
            <a:avLst/>
            <a:gdLst>
              <a:gd name="connsiteX0" fmla="*/ 0 w 4854574"/>
              <a:gd name="connsiteY0" fmla="*/ 0 h 4549140"/>
              <a:gd name="connsiteX1" fmla="*/ 4854574 w 4854574"/>
              <a:gd name="connsiteY1" fmla="*/ 0 h 4549140"/>
              <a:gd name="connsiteX2" fmla="*/ 4854574 w 4854574"/>
              <a:gd name="connsiteY2" fmla="*/ 4549140 h 4549140"/>
              <a:gd name="connsiteX3" fmla="*/ 0 w 4854574"/>
              <a:gd name="connsiteY3" fmla="*/ 4549140 h 4549140"/>
            </a:gdLst>
            <a:ahLst/>
            <a:cxnLst>
              <a:cxn ang="0">
                <a:pos x="connsiteX0" y="connsiteY0"/>
              </a:cxn>
              <a:cxn ang="0">
                <a:pos x="connsiteX1" y="connsiteY1"/>
              </a:cxn>
              <a:cxn ang="0">
                <a:pos x="connsiteX2" y="connsiteY2"/>
              </a:cxn>
              <a:cxn ang="0">
                <a:pos x="connsiteX3" y="connsiteY3"/>
              </a:cxn>
            </a:cxnLst>
            <a:rect l="l" t="t" r="r" b="b"/>
            <a:pathLst>
              <a:path w="4854574" h="4549140">
                <a:moveTo>
                  <a:pt x="0" y="0"/>
                </a:moveTo>
                <a:lnTo>
                  <a:pt x="4854574" y="0"/>
                </a:lnTo>
                <a:lnTo>
                  <a:pt x="4854574" y="4549140"/>
                </a:lnTo>
                <a:lnTo>
                  <a:pt x="0" y="4549140"/>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87" name="Picture Placeholder 86">
            <a:extLst>
              <a:ext uri="{FF2B5EF4-FFF2-40B4-BE49-F238E27FC236}">
                <a16:creationId xmlns:a16="http://schemas.microsoft.com/office/drawing/2014/main" id="{B81C2D65-5E82-4B96-BA73-1459034AA4EF}"/>
              </a:ext>
            </a:extLst>
          </p:cNvPr>
          <p:cNvSpPr>
            <a:spLocks noGrp="1"/>
          </p:cNvSpPr>
          <p:nvPr>
            <p:ph type="pic" sz="quarter" idx="42"/>
          </p:nvPr>
        </p:nvSpPr>
        <p:spPr>
          <a:xfrm>
            <a:off x="9765028" y="0"/>
            <a:ext cx="2426972" cy="2274570"/>
          </a:xfrm>
          <a:custGeom>
            <a:avLst/>
            <a:gdLst>
              <a:gd name="connsiteX0" fmla="*/ 0 w 4854576"/>
              <a:gd name="connsiteY0" fmla="*/ 0 h 4549140"/>
              <a:gd name="connsiteX1" fmla="*/ 4854576 w 4854576"/>
              <a:gd name="connsiteY1" fmla="*/ 0 h 4549140"/>
              <a:gd name="connsiteX2" fmla="*/ 4854576 w 4854576"/>
              <a:gd name="connsiteY2" fmla="*/ 4549140 h 4549140"/>
              <a:gd name="connsiteX3" fmla="*/ 0 w 4854576"/>
              <a:gd name="connsiteY3" fmla="*/ 4549140 h 4549140"/>
            </a:gdLst>
            <a:ahLst/>
            <a:cxnLst>
              <a:cxn ang="0">
                <a:pos x="connsiteX0" y="connsiteY0"/>
              </a:cxn>
              <a:cxn ang="0">
                <a:pos x="connsiteX1" y="connsiteY1"/>
              </a:cxn>
              <a:cxn ang="0">
                <a:pos x="connsiteX2" y="connsiteY2"/>
              </a:cxn>
              <a:cxn ang="0">
                <a:pos x="connsiteX3" y="connsiteY3"/>
              </a:cxn>
            </a:cxnLst>
            <a:rect l="l" t="t" r="r" b="b"/>
            <a:pathLst>
              <a:path w="4854576" h="4549140">
                <a:moveTo>
                  <a:pt x="0" y="0"/>
                </a:moveTo>
                <a:lnTo>
                  <a:pt x="4854576" y="0"/>
                </a:lnTo>
                <a:lnTo>
                  <a:pt x="4854576" y="4549140"/>
                </a:lnTo>
                <a:lnTo>
                  <a:pt x="0" y="4549140"/>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88" name="Picture Placeholder 87">
            <a:extLst>
              <a:ext uri="{FF2B5EF4-FFF2-40B4-BE49-F238E27FC236}">
                <a16:creationId xmlns:a16="http://schemas.microsoft.com/office/drawing/2014/main" id="{F5C9B4A2-BD4C-4613-B1C8-426246442952}"/>
              </a:ext>
            </a:extLst>
          </p:cNvPr>
          <p:cNvSpPr>
            <a:spLocks noGrp="1"/>
          </p:cNvSpPr>
          <p:nvPr>
            <p:ph type="pic" sz="quarter" idx="43"/>
          </p:nvPr>
        </p:nvSpPr>
        <p:spPr>
          <a:xfrm>
            <a:off x="3" y="2291715"/>
            <a:ext cx="2426971" cy="2274570"/>
          </a:xfrm>
          <a:custGeom>
            <a:avLst/>
            <a:gdLst>
              <a:gd name="connsiteX0" fmla="*/ 0 w 4854575"/>
              <a:gd name="connsiteY0" fmla="*/ 0 h 4549140"/>
              <a:gd name="connsiteX1" fmla="*/ 4854575 w 4854575"/>
              <a:gd name="connsiteY1" fmla="*/ 0 h 4549140"/>
              <a:gd name="connsiteX2" fmla="*/ 4854575 w 4854575"/>
              <a:gd name="connsiteY2" fmla="*/ 4549140 h 4549140"/>
              <a:gd name="connsiteX3" fmla="*/ 0 w 4854575"/>
              <a:gd name="connsiteY3" fmla="*/ 4549140 h 4549140"/>
            </a:gdLst>
            <a:ahLst/>
            <a:cxnLst>
              <a:cxn ang="0">
                <a:pos x="connsiteX0" y="connsiteY0"/>
              </a:cxn>
              <a:cxn ang="0">
                <a:pos x="connsiteX1" y="connsiteY1"/>
              </a:cxn>
              <a:cxn ang="0">
                <a:pos x="connsiteX2" y="connsiteY2"/>
              </a:cxn>
              <a:cxn ang="0">
                <a:pos x="connsiteX3" y="connsiteY3"/>
              </a:cxn>
            </a:cxnLst>
            <a:rect l="l" t="t" r="r" b="b"/>
            <a:pathLst>
              <a:path w="4854575" h="4549140">
                <a:moveTo>
                  <a:pt x="0" y="0"/>
                </a:moveTo>
                <a:lnTo>
                  <a:pt x="4854575" y="0"/>
                </a:lnTo>
                <a:lnTo>
                  <a:pt x="4854575" y="4549140"/>
                </a:lnTo>
                <a:lnTo>
                  <a:pt x="0" y="4549140"/>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89" name="Picture Placeholder 88">
            <a:extLst>
              <a:ext uri="{FF2B5EF4-FFF2-40B4-BE49-F238E27FC236}">
                <a16:creationId xmlns:a16="http://schemas.microsoft.com/office/drawing/2014/main" id="{C1E587B0-5081-4811-BF09-53C52CD79708}"/>
              </a:ext>
            </a:extLst>
          </p:cNvPr>
          <p:cNvSpPr>
            <a:spLocks noGrp="1"/>
          </p:cNvSpPr>
          <p:nvPr>
            <p:ph type="pic" sz="quarter" idx="44"/>
          </p:nvPr>
        </p:nvSpPr>
        <p:spPr>
          <a:xfrm>
            <a:off x="2441258" y="2291715"/>
            <a:ext cx="2426971" cy="2274570"/>
          </a:xfrm>
          <a:custGeom>
            <a:avLst/>
            <a:gdLst>
              <a:gd name="connsiteX0" fmla="*/ 0 w 4854575"/>
              <a:gd name="connsiteY0" fmla="*/ 0 h 4549140"/>
              <a:gd name="connsiteX1" fmla="*/ 4854575 w 4854575"/>
              <a:gd name="connsiteY1" fmla="*/ 0 h 4549140"/>
              <a:gd name="connsiteX2" fmla="*/ 4854575 w 4854575"/>
              <a:gd name="connsiteY2" fmla="*/ 4549140 h 4549140"/>
              <a:gd name="connsiteX3" fmla="*/ 0 w 4854575"/>
              <a:gd name="connsiteY3" fmla="*/ 4549140 h 4549140"/>
            </a:gdLst>
            <a:ahLst/>
            <a:cxnLst>
              <a:cxn ang="0">
                <a:pos x="connsiteX0" y="connsiteY0"/>
              </a:cxn>
              <a:cxn ang="0">
                <a:pos x="connsiteX1" y="connsiteY1"/>
              </a:cxn>
              <a:cxn ang="0">
                <a:pos x="connsiteX2" y="connsiteY2"/>
              </a:cxn>
              <a:cxn ang="0">
                <a:pos x="connsiteX3" y="connsiteY3"/>
              </a:cxn>
            </a:cxnLst>
            <a:rect l="l" t="t" r="r" b="b"/>
            <a:pathLst>
              <a:path w="4854575" h="4549140">
                <a:moveTo>
                  <a:pt x="0" y="0"/>
                </a:moveTo>
                <a:lnTo>
                  <a:pt x="4854575" y="0"/>
                </a:lnTo>
                <a:lnTo>
                  <a:pt x="4854575" y="4549140"/>
                </a:lnTo>
                <a:lnTo>
                  <a:pt x="0" y="4549140"/>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90" name="Picture Placeholder 89">
            <a:extLst>
              <a:ext uri="{FF2B5EF4-FFF2-40B4-BE49-F238E27FC236}">
                <a16:creationId xmlns:a16="http://schemas.microsoft.com/office/drawing/2014/main" id="{848F19B3-C3B8-409D-9B9E-FE0E7C5B97CE}"/>
              </a:ext>
            </a:extLst>
          </p:cNvPr>
          <p:cNvSpPr>
            <a:spLocks noGrp="1"/>
          </p:cNvSpPr>
          <p:nvPr>
            <p:ph type="pic" sz="quarter" idx="45"/>
          </p:nvPr>
        </p:nvSpPr>
        <p:spPr>
          <a:xfrm>
            <a:off x="4882516" y="2291715"/>
            <a:ext cx="2426971" cy="2274570"/>
          </a:xfrm>
          <a:custGeom>
            <a:avLst/>
            <a:gdLst>
              <a:gd name="connsiteX0" fmla="*/ 0 w 4854575"/>
              <a:gd name="connsiteY0" fmla="*/ 0 h 4549140"/>
              <a:gd name="connsiteX1" fmla="*/ 4854575 w 4854575"/>
              <a:gd name="connsiteY1" fmla="*/ 0 h 4549140"/>
              <a:gd name="connsiteX2" fmla="*/ 4854575 w 4854575"/>
              <a:gd name="connsiteY2" fmla="*/ 4549140 h 4549140"/>
              <a:gd name="connsiteX3" fmla="*/ 0 w 4854575"/>
              <a:gd name="connsiteY3" fmla="*/ 4549140 h 4549140"/>
            </a:gdLst>
            <a:ahLst/>
            <a:cxnLst>
              <a:cxn ang="0">
                <a:pos x="connsiteX0" y="connsiteY0"/>
              </a:cxn>
              <a:cxn ang="0">
                <a:pos x="connsiteX1" y="connsiteY1"/>
              </a:cxn>
              <a:cxn ang="0">
                <a:pos x="connsiteX2" y="connsiteY2"/>
              </a:cxn>
              <a:cxn ang="0">
                <a:pos x="connsiteX3" y="connsiteY3"/>
              </a:cxn>
            </a:cxnLst>
            <a:rect l="l" t="t" r="r" b="b"/>
            <a:pathLst>
              <a:path w="4854575" h="4549140">
                <a:moveTo>
                  <a:pt x="0" y="0"/>
                </a:moveTo>
                <a:lnTo>
                  <a:pt x="4854575" y="0"/>
                </a:lnTo>
                <a:lnTo>
                  <a:pt x="4854575" y="4549140"/>
                </a:lnTo>
                <a:lnTo>
                  <a:pt x="0" y="4549140"/>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92" name="Picture Placeholder 91">
            <a:extLst>
              <a:ext uri="{FF2B5EF4-FFF2-40B4-BE49-F238E27FC236}">
                <a16:creationId xmlns:a16="http://schemas.microsoft.com/office/drawing/2014/main" id="{2EF10A99-360C-41AA-821D-107E56A62DDD}"/>
              </a:ext>
            </a:extLst>
          </p:cNvPr>
          <p:cNvSpPr>
            <a:spLocks noGrp="1"/>
          </p:cNvSpPr>
          <p:nvPr>
            <p:ph type="pic" sz="quarter" idx="47"/>
          </p:nvPr>
        </p:nvSpPr>
        <p:spPr>
          <a:xfrm>
            <a:off x="9765028" y="2291715"/>
            <a:ext cx="2426972" cy="2274570"/>
          </a:xfrm>
          <a:custGeom>
            <a:avLst/>
            <a:gdLst>
              <a:gd name="connsiteX0" fmla="*/ 0 w 4854576"/>
              <a:gd name="connsiteY0" fmla="*/ 0 h 4549140"/>
              <a:gd name="connsiteX1" fmla="*/ 4854576 w 4854576"/>
              <a:gd name="connsiteY1" fmla="*/ 0 h 4549140"/>
              <a:gd name="connsiteX2" fmla="*/ 4854576 w 4854576"/>
              <a:gd name="connsiteY2" fmla="*/ 4549140 h 4549140"/>
              <a:gd name="connsiteX3" fmla="*/ 0 w 4854576"/>
              <a:gd name="connsiteY3" fmla="*/ 4549140 h 4549140"/>
            </a:gdLst>
            <a:ahLst/>
            <a:cxnLst>
              <a:cxn ang="0">
                <a:pos x="connsiteX0" y="connsiteY0"/>
              </a:cxn>
              <a:cxn ang="0">
                <a:pos x="connsiteX1" y="connsiteY1"/>
              </a:cxn>
              <a:cxn ang="0">
                <a:pos x="connsiteX2" y="connsiteY2"/>
              </a:cxn>
              <a:cxn ang="0">
                <a:pos x="connsiteX3" y="connsiteY3"/>
              </a:cxn>
            </a:cxnLst>
            <a:rect l="l" t="t" r="r" b="b"/>
            <a:pathLst>
              <a:path w="4854576" h="4549140">
                <a:moveTo>
                  <a:pt x="0" y="0"/>
                </a:moveTo>
                <a:lnTo>
                  <a:pt x="4854576" y="0"/>
                </a:lnTo>
                <a:lnTo>
                  <a:pt x="4854576" y="4549140"/>
                </a:lnTo>
                <a:lnTo>
                  <a:pt x="0" y="4549140"/>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93" name="Picture Placeholder 92">
            <a:extLst>
              <a:ext uri="{FF2B5EF4-FFF2-40B4-BE49-F238E27FC236}">
                <a16:creationId xmlns:a16="http://schemas.microsoft.com/office/drawing/2014/main" id="{F966354A-A564-431F-B7DD-4801994D22FD}"/>
              </a:ext>
            </a:extLst>
          </p:cNvPr>
          <p:cNvSpPr>
            <a:spLocks noGrp="1"/>
          </p:cNvSpPr>
          <p:nvPr>
            <p:ph type="pic" sz="quarter" idx="48"/>
          </p:nvPr>
        </p:nvSpPr>
        <p:spPr>
          <a:xfrm>
            <a:off x="3" y="4583430"/>
            <a:ext cx="2426971" cy="2274570"/>
          </a:xfrm>
          <a:custGeom>
            <a:avLst/>
            <a:gdLst>
              <a:gd name="connsiteX0" fmla="*/ 0 w 4854575"/>
              <a:gd name="connsiteY0" fmla="*/ 0 h 4549140"/>
              <a:gd name="connsiteX1" fmla="*/ 4854575 w 4854575"/>
              <a:gd name="connsiteY1" fmla="*/ 0 h 4549140"/>
              <a:gd name="connsiteX2" fmla="*/ 4854575 w 4854575"/>
              <a:gd name="connsiteY2" fmla="*/ 4549140 h 4549140"/>
              <a:gd name="connsiteX3" fmla="*/ 0 w 4854575"/>
              <a:gd name="connsiteY3" fmla="*/ 4549140 h 4549140"/>
            </a:gdLst>
            <a:ahLst/>
            <a:cxnLst>
              <a:cxn ang="0">
                <a:pos x="connsiteX0" y="connsiteY0"/>
              </a:cxn>
              <a:cxn ang="0">
                <a:pos x="connsiteX1" y="connsiteY1"/>
              </a:cxn>
              <a:cxn ang="0">
                <a:pos x="connsiteX2" y="connsiteY2"/>
              </a:cxn>
              <a:cxn ang="0">
                <a:pos x="connsiteX3" y="connsiteY3"/>
              </a:cxn>
            </a:cxnLst>
            <a:rect l="l" t="t" r="r" b="b"/>
            <a:pathLst>
              <a:path w="4854575" h="4549140">
                <a:moveTo>
                  <a:pt x="0" y="0"/>
                </a:moveTo>
                <a:lnTo>
                  <a:pt x="4854575" y="0"/>
                </a:lnTo>
                <a:lnTo>
                  <a:pt x="4854575" y="4549140"/>
                </a:lnTo>
                <a:lnTo>
                  <a:pt x="0" y="4549140"/>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95" name="Picture Placeholder 94">
            <a:extLst>
              <a:ext uri="{FF2B5EF4-FFF2-40B4-BE49-F238E27FC236}">
                <a16:creationId xmlns:a16="http://schemas.microsoft.com/office/drawing/2014/main" id="{70153A5C-E9DB-46BD-AF67-D5028191A028}"/>
              </a:ext>
            </a:extLst>
          </p:cNvPr>
          <p:cNvSpPr>
            <a:spLocks noGrp="1"/>
          </p:cNvSpPr>
          <p:nvPr>
            <p:ph type="pic" sz="quarter" idx="50"/>
          </p:nvPr>
        </p:nvSpPr>
        <p:spPr>
          <a:xfrm>
            <a:off x="4882516" y="4583430"/>
            <a:ext cx="2426971" cy="2274570"/>
          </a:xfrm>
          <a:custGeom>
            <a:avLst/>
            <a:gdLst>
              <a:gd name="connsiteX0" fmla="*/ 0 w 4854575"/>
              <a:gd name="connsiteY0" fmla="*/ 0 h 4549140"/>
              <a:gd name="connsiteX1" fmla="*/ 4854575 w 4854575"/>
              <a:gd name="connsiteY1" fmla="*/ 0 h 4549140"/>
              <a:gd name="connsiteX2" fmla="*/ 4854575 w 4854575"/>
              <a:gd name="connsiteY2" fmla="*/ 4549140 h 4549140"/>
              <a:gd name="connsiteX3" fmla="*/ 0 w 4854575"/>
              <a:gd name="connsiteY3" fmla="*/ 4549140 h 4549140"/>
            </a:gdLst>
            <a:ahLst/>
            <a:cxnLst>
              <a:cxn ang="0">
                <a:pos x="connsiteX0" y="connsiteY0"/>
              </a:cxn>
              <a:cxn ang="0">
                <a:pos x="connsiteX1" y="connsiteY1"/>
              </a:cxn>
              <a:cxn ang="0">
                <a:pos x="connsiteX2" y="connsiteY2"/>
              </a:cxn>
              <a:cxn ang="0">
                <a:pos x="connsiteX3" y="connsiteY3"/>
              </a:cxn>
            </a:cxnLst>
            <a:rect l="l" t="t" r="r" b="b"/>
            <a:pathLst>
              <a:path w="4854575" h="4549140">
                <a:moveTo>
                  <a:pt x="0" y="0"/>
                </a:moveTo>
                <a:lnTo>
                  <a:pt x="4854575" y="0"/>
                </a:lnTo>
                <a:lnTo>
                  <a:pt x="4854575" y="4549140"/>
                </a:lnTo>
                <a:lnTo>
                  <a:pt x="0" y="4549140"/>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96" name="Picture Placeholder 95">
            <a:extLst>
              <a:ext uri="{FF2B5EF4-FFF2-40B4-BE49-F238E27FC236}">
                <a16:creationId xmlns:a16="http://schemas.microsoft.com/office/drawing/2014/main" id="{F6E16CAF-F7B5-4D3C-A150-056C8546C97D}"/>
              </a:ext>
            </a:extLst>
          </p:cNvPr>
          <p:cNvSpPr>
            <a:spLocks noGrp="1"/>
          </p:cNvSpPr>
          <p:nvPr>
            <p:ph type="pic" sz="quarter" idx="51"/>
          </p:nvPr>
        </p:nvSpPr>
        <p:spPr>
          <a:xfrm>
            <a:off x="7323771" y="4583430"/>
            <a:ext cx="2426971" cy="2274570"/>
          </a:xfrm>
          <a:custGeom>
            <a:avLst/>
            <a:gdLst>
              <a:gd name="connsiteX0" fmla="*/ 0 w 4854574"/>
              <a:gd name="connsiteY0" fmla="*/ 0 h 4549140"/>
              <a:gd name="connsiteX1" fmla="*/ 4854574 w 4854574"/>
              <a:gd name="connsiteY1" fmla="*/ 0 h 4549140"/>
              <a:gd name="connsiteX2" fmla="*/ 4854574 w 4854574"/>
              <a:gd name="connsiteY2" fmla="*/ 4549140 h 4549140"/>
              <a:gd name="connsiteX3" fmla="*/ 0 w 4854574"/>
              <a:gd name="connsiteY3" fmla="*/ 4549140 h 4549140"/>
            </a:gdLst>
            <a:ahLst/>
            <a:cxnLst>
              <a:cxn ang="0">
                <a:pos x="connsiteX0" y="connsiteY0"/>
              </a:cxn>
              <a:cxn ang="0">
                <a:pos x="connsiteX1" y="connsiteY1"/>
              </a:cxn>
              <a:cxn ang="0">
                <a:pos x="connsiteX2" y="connsiteY2"/>
              </a:cxn>
              <a:cxn ang="0">
                <a:pos x="connsiteX3" y="connsiteY3"/>
              </a:cxn>
            </a:cxnLst>
            <a:rect l="l" t="t" r="r" b="b"/>
            <a:pathLst>
              <a:path w="4854574" h="4549140">
                <a:moveTo>
                  <a:pt x="0" y="0"/>
                </a:moveTo>
                <a:lnTo>
                  <a:pt x="4854574" y="0"/>
                </a:lnTo>
                <a:lnTo>
                  <a:pt x="4854574" y="4549140"/>
                </a:lnTo>
                <a:lnTo>
                  <a:pt x="0" y="4549140"/>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97" name="Picture Placeholder 96">
            <a:extLst>
              <a:ext uri="{FF2B5EF4-FFF2-40B4-BE49-F238E27FC236}">
                <a16:creationId xmlns:a16="http://schemas.microsoft.com/office/drawing/2014/main" id="{DEA29BFE-0750-4CED-858B-21CC3D43CF99}"/>
              </a:ext>
            </a:extLst>
          </p:cNvPr>
          <p:cNvSpPr>
            <a:spLocks noGrp="1"/>
          </p:cNvSpPr>
          <p:nvPr>
            <p:ph type="pic" sz="quarter" idx="52"/>
          </p:nvPr>
        </p:nvSpPr>
        <p:spPr>
          <a:xfrm>
            <a:off x="9765028" y="4583430"/>
            <a:ext cx="2426972" cy="2274570"/>
          </a:xfrm>
          <a:custGeom>
            <a:avLst/>
            <a:gdLst>
              <a:gd name="connsiteX0" fmla="*/ 0 w 4854576"/>
              <a:gd name="connsiteY0" fmla="*/ 0 h 4549140"/>
              <a:gd name="connsiteX1" fmla="*/ 4854576 w 4854576"/>
              <a:gd name="connsiteY1" fmla="*/ 0 h 4549140"/>
              <a:gd name="connsiteX2" fmla="*/ 4854576 w 4854576"/>
              <a:gd name="connsiteY2" fmla="*/ 4549140 h 4549140"/>
              <a:gd name="connsiteX3" fmla="*/ 0 w 4854576"/>
              <a:gd name="connsiteY3" fmla="*/ 4549140 h 4549140"/>
            </a:gdLst>
            <a:ahLst/>
            <a:cxnLst>
              <a:cxn ang="0">
                <a:pos x="connsiteX0" y="connsiteY0"/>
              </a:cxn>
              <a:cxn ang="0">
                <a:pos x="connsiteX1" y="connsiteY1"/>
              </a:cxn>
              <a:cxn ang="0">
                <a:pos x="connsiteX2" y="connsiteY2"/>
              </a:cxn>
              <a:cxn ang="0">
                <a:pos x="connsiteX3" y="connsiteY3"/>
              </a:cxn>
            </a:cxnLst>
            <a:rect l="l" t="t" r="r" b="b"/>
            <a:pathLst>
              <a:path w="4854576" h="4549140">
                <a:moveTo>
                  <a:pt x="0" y="0"/>
                </a:moveTo>
                <a:lnTo>
                  <a:pt x="4854576" y="0"/>
                </a:lnTo>
                <a:lnTo>
                  <a:pt x="4854576" y="4549140"/>
                </a:lnTo>
                <a:lnTo>
                  <a:pt x="0" y="4549140"/>
                </a:lnTo>
                <a:close/>
              </a:path>
            </a:pathLst>
          </a:custGeom>
          <a:pattFill prst="pct60">
            <a:fgClr>
              <a:srgbClr val="FFFFFF"/>
            </a:fgClr>
            <a:bgClr>
              <a:srgbClr val="E6E9EE"/>
            </a:bgClr>
          </a:pattFill>
        </p:spPr>
        <p:txBody>
          <a:bodyPr anchor="ctr"/>
          <a:lstStyle>
            <a:lvl1pPr>
              <a:defRPr lang="en-US"/>
            </a:lvl1pPr>
          </a:lstStyle>
          <a:p>
            <a:pPr lvl="0"/>
            <a:endParaRPr lang="en-US"/>
          </a:p>
        </p:txBody>
      </p:sp>
    </p:spTree>
    <p:extLst>
      <p:ext uri="{BB962C8B-B14F-4D97-AF65-F5344CB8AC3E}">
        <p14:creationId xmlns:p14="http://schemas.microsoft.com/office/powerpoint/2010/main" val="926620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88" fill="hold" grpId="0" nodeType="withEffect">
                                  <p:stCondLst>
                                    <p:cond delay="0"/>
                                  </p:stCondLst>
                                  <p:childTnLst>
                                    <p:set>
                                      <p:cBhvr>
                                        <p:cTn id="6" dur="1" fill="hold">
                                          <p:stCondLst>
                                            <p:cond delay="0"/>
                                          </p:stCondLst>
                                        </p:cTn>
                                        <p:tgtEl>
                                          <p:spTgt spid="90"/>
                                        </p:tgtEl>
                                        <p:attrNameLst>
                                          <p:attrName>style.visibility</p:attrName>
                                        </p:attrNameLst>
                                      </p:cBhvr>
                                      <p:to>
                                        <p:strVal val="visible"/>
                                      </p:to>
                                    </p:set>
                                    <p:anim calcmode="lin" valueType="num">
                                      <p:cBhvr>
                                        <p:cTn id="7" dur="500" fill="hold"/>
                                        <p:tgtEl>
                                          <p:spTgt spid="90"/>
                                        </p:tgtEl>
                                        <p:attrNameLst>
                                          <p:attrName>ppt_w</p:attrName>
                                        </p:attrNameLst>
                                      </p:cBhvr>
                                      <p:tavLst>
                                        <p:tav tm="0">
                                          <p:val>
                                            <p:strVal val="4/3*#ppt_w"/>
                                          </p:val>
                                        </p:tav>
                                        <p:tav tm="100000">
                                          <p:val>
                                            <p:strVal val="#ppt_w"/>
                                          </p:val>
                                        </p:tav>
                                      </p:tavLst>
                                    </p:anim>
                                    <p:anim calcmode="lin" valueType="num">
                                      <p:cBhvr>
                                        <p:cTn id="8" dur="500" fill="hold"/>
                                        <p:tgtEl>
                                          <p:spTgt spid="90"/>
                                        </p:tgtEl>
                                        <p:attrNameLst>
                                          <p:attrName>ppt_h</p:attrName>
                                        </p:attrNameLst>
                                      </p:cBhvr>
                                      <p:tavLst>
                                        <p:tav tm="0">
                                          <p:val>
                                            <p:strVal val="4/3*#ppt_h"/>
                                          </p:val>
                                        </p:tav>
                                        <p:tav tm="100000">
                                          <p:val>
                                            <p:strVal val="#ppt_h"/>
                                          </p:val>
                                        </p:tav>
                                      </p:tavLst>
                                    </p:anim>
                                  </p:childTnLst>
                                </p:cTn>
                              </p:par>
                              <p:par>
                                <p:cTn id="9" presetID="23" presetClass="entr" presetSubtype="288" fill="hold" grpId="0" nodeType="withEffect">
                                  <p:stCondLst>
                                    <p:cond delay="100"/>
                                  </p:stCondLst>
                                  <p:childTnLst>
                                    <p:set>
                                      <p:cBhvr>
                                        <p:cTn id="10" dur="1" fill="hold">
                                          <p:stCondLst>
                                            <p:cond delay="0"/>
                                          </p:stCondLst>
                                        </p:cTn>
                                        <p:tgtEl>
                                          <p:spTgt spid="85"/>
                                        </p:tgtEl>
                                        <p:attrNameLst>
                                          <p:attrName>style.visibility</p:attrName>
                                        </p:attrNameLst>
                                      </p:cBhvr>
                                      <p:to>
                                        <p:strVal val="visible"/>
                                      </p:to>
                                    </p:set>
                                    <p:anim calcmode="lin" valueType="num">
                                      <p:cBhvr>
                                        <p:cTn id="11" dur="500" fill="hold"/>
                                        <p:tgtEl>
                                          <p:spTgt spid="85"/>
                                        </p:tgtEl>
                                        <p:attrNameLst>
                                          <p:attrName>ppt_w</p:attrName>
                                        </p:attrNameLst>
                                      </p:cBhvr>
                                      <p:tavLst>
                                        <p:tav tm="0">
                                          <p:val>
                                            <p:strVal val="4/3*#ppt_w"/>
                                          </p:val>
                                        </p:tav>
                                        <p:tav tm="100000">
                                          <p:val>
                                            <p:strVal val="#ppt_w"/>
                                          </p:val>
                                        </p:tav>
                                      </p:tavLst>
                                    </p:anim>
                                    <p:anim calcmode="lin" valueType="num">
                                      <p:cBhvr>
                                        <p:cTn id="12" dur="500" fill="hold"/>
                                        <p:tgtEl>
                                          <p:spTgt spid="85"/>
                                        </p:tgtEl>
                                        <p:attrNameLst>
                                          <p:attrName>ppt_h</p:attrName>
                                        </p:attrNameLst>
                                      </p:cBhvr>
                                      <p:tavLst>
                                        <p:tav tm="0">
                                          <p:val>
                                            <p:strVal val="4/3*#ppt_h"/>
                                          </p:val>
                                        </p:tav>
                                        <p:tav tm="100000">
                                          <p:val>
                                            <p:strVal val="#ppt_h"/>
                                          </p:val>
                                        </p:tav>
                                      </p:tavLst>
                                    </p:anim>
                                  </p:childTnLst>
                                </p:cTn>
                              </p:par>
                              <p:par>
                                <p:cTn id="13" presetID="23" presetClass="entr" presetSubtype="288" fill="hold" grpId="0" nodeType="withEffect">
                                  <p:stCondLst>
                                    <p:cond delay="200"/>
                                  </p:stCondLst>
                                  <p:childTnLst>
                                    <p:set>
                                      <p:cBhvr>
                                        <p:cTn id="14" dur="1" fill="hold">
                                          <p:stCondLst>
                                            <p:cond delay="0"/>
                                          </p:stCondLst>
                                        </p:cTn>
                                        <p:tgtEl>
                                          <p:spTgt spid="86"/>
                                        </p:tgtEl>
                                        <p:attrNameLst>
                                          <p:attrName>style.visibility</p:attrName>
                                        </p:attrNameLst>
                                      </p:cBhvr>
                                      <p:to>
                                        <p:strVal val="visible"/>
                                      </p:to>
                                    </p:set>
                                    <p:anim calcmode="lin" valueType="num">
                                      <p:cBhvr>
                                        <p:cTn id="15" dur="500" fill="hold"/>
                                        <p:tgtEl>
                                          <p:spTgt spid="86"/>
                                        </p:tgtEl>
                                        <p:attrNameLst>
                                          <p:attrName>ppt_w</p:attrName>
                                        </p:attrNameLst>
                                      </p:cBhvr>
                                      <p:tavLst>
                                        <p:tav tm="0">
                                          <p:val>
                                            <p:strVal val="4/3*#ppt_w"/>
                                          </p:val>
                                        </p:tav>
                                        <p:tav tm="100000">
                                          <p:val>
                                            <p:strVal val="#ppt_w"/>
                                          </p:val>
                                        </p:tav>
                                      </p:tavLst>
                                    </p:anim>
                                    <p:anim calcmode="lin" valueType="num">
                                      <p:cBhvr>
                                        <p:cTn id="16" dur="500" fill="hold"/>
                                        <p:tgtEl>
                                          <p:spTgt spid="86"/>
                                        </p:tgtEl>
                                        <p:attrNameLst>
                                          <p:attrName>ppt_h</p:attrName>
                                        </p:attrNameLst>
                                      </p:cBhvr>
                                      <p:tavLst>
                                        <p:tav tm="0">
                                          <p:val>
                                            <p:strVal val="4/3*#ppt_h"/>
                                          </p:val>
                                        </p:tav>
                                        <p:tav tm="100000">
                                          <p:val>
                                            <p:strVal val="#ppt_h"/>
                                          </p:val>
                                        </p:tav>
                                      </p:tavLst>
                                    </p:anim>
                                  </p:childTnLst>
                                </p:cTn>
                              </p:par>
                              <p:par>
                                <p:cTn id="17" presetID="23" presetClass="entr" presetSubtype="288" fill="hold" grpId="0" nodeType="withEffect">
                                  <p:stCondLst>
                                    <p:cond delay="300"/>
                                  </p:stCondLst>
                                  <p:childTnLst>
                                    <p:set>
                                      <p:cBhvr>
                                        <p:cTn id="18" dur="1" fill="hold">
                                          <p:stCondLst>
                                            <p:cond delay="0"/>
                                          </p:stCondLst>
                                        </p:cTn>
                                        <p:tgtEl>
                                          <p:spTgt spid="87"/>
                                        </p:tgtEl>
                                        <p:attrNameLst>
                                          <p:attrName>style.visibility</p:attrName>
                                        </p:attrNameLst>
                                      </p:cBhvr>
                                      <p:to>
                                        <p:strVal val="visible"/>
                                      </p:to>
                                    </p:set>
                                    <p:anim calcmode="lin" valueType="num">
                                      <p:cBhvr>
                                        <p:cTn id="19" dur="500" fill="hold"/>
                                        <p:tgtEl>
                                          <p:spTgt spid="87"/>
                                        </p:tgtEl>
                                        <p:attrNameLst>
                                          <p:attrName>ppt_w</p:attrName>
                                        </p:attrNameLst>
                                      </p:cBhvr>
                                      <p:tavLst>
                                        <p:tav tm="0">
                                          <p:val>
                                            <p:strVal val="4/3*#ppt_w"/>
                                          </p:val>
                                        </p:tav>
                                        <p:tav tm="100000">
                                          <p:val>
                                            <p:strVal val="#ppt_w"/>
                                          </p:val>
                                        </p:tav>
                                      </p:tavLst>
                                    </p:anim>
                                    <p:anim calcmode="lin" valueType="num">
                                      <p:cBhvr>
                                        <p:cTn id="20" dur="500" fill="hold"/>
                                        <p:tgtEl>
                                          <p:spTgt spid="87"/>
                                        </p:tgtEl>
                                        <p:attrNameLst>
                                          <p:attrName>ppt_h</p:attrName>
                                        </p:attrNameLst>
                                      </p:cBhvr>
                                      <p:tavLst>
                                        <p:tav tm="0">
                                          <p:val>
                                            <p:strVal val="4/3*#ppt_h"/>
                                          </p:val>
                                        </p:tav>
                                        <p:tav tm="100000">
                                          <p:val>
                                            <p:strVal val="#ppt_h"/>
                                          </p:val>
                                        </p:tav>
                                      </p:tavLst>
                                    </p:anim>
                                  </p:childTnLst>
                                </p:cTn>
                              </p:par>
                              <p:par>
                                <p:cTn id="21" presetID="23" presetClass="entr" presetSubtype="288" fill="hold" grpId="0" nodeType="withEffect">
                                  <p:stCondLst>
                                    <p:cond delay="400"/>
                                  </p:stCondLst>
                                  <p:childTnLst>
                                    <p:set>
                                      <p:cBhvr>
                                        <p:cTn id="22" dur="1" fill="hold">
                                          <p:stCondLst>
                                            <p:cond delay="0"/>
                                          </p:stCondLst>
                                        </p:cTn>
                                        <p:tgtEl>
                                          <p:spTgt spid="92"/>
                                        </p:tgtEl>
                                        <p:attrNameLst>
                                          <p:attrName>style.visibility</p:attrName>
                                        </p:attrNameLst>
                                      </p:cBhvr>
                                      <p:to>
                                        <p:strVal val="visible"/>
                                      </p:to>
                                    </p:set>
                                    <p:anim calcmode="lin" valueType="num">
                                      <p:cBhvr>
                                        <p:cTn id="23" dur="500" fill="hold"/>
                                        <p:tgtEl>
                                          <p:spTgt spid="92"/>
                                        </p:tgtEl>
                                        <p:attrNameLst>
                                          <p:attrName>ppt_w</p:attrName>
                                        </p:attrNameLst>
                                      </p:cBhvr>
                                      <p:tavLst>
                                        <p:tav tm="0">
                                          <p:val>
                                            <p:strVal val="4/3*#ppt_w"/>
                                          </p:val>
                                        </p:tav>
                                        <p:tav tm="100000">
                                          <p:val>
                                            <p:strVal val="#ppt_w"/>
                                          </p:val>
                                        </p:tav>
                                      </p:tavLst>
                                    </p:anim>
                                    <p:anim calcmode="lin" valueType="num">
                                      <p:cBhvr>
                                        <p:cTn id="24" dur="500" fill="hold"/>
                                        <p:tgtEl>
                                          <p:spTgt spid="92"/>
                                        </p:tgtEl>
                                        <p:attrNameLst>
                                          <p:attrName>ppt_h</p:attrName>
                                        </p:attrNameLst>
                                      </p:cBhvr>
                                      <p:tavLst>
                                        <p:tav tm="0">
                                          <p:val>
                                            <p:strVal val="4/3*#ppt_h"/>
                                          </p:val>
                                        </p:tav>
                                        <p:tav tm="100000">
                                          <p:val>
                                            <p:strVal val="#ppt_h"/>
                                          </p:val>
                                        </p:tav>
                                      </p:tavLst>
                                    </p:anim>
                                  </p:childTnLst>
                                </p:cTn>
                              </p:par>
                              <p:par>
                                <p:cTn id="25" presetID="23" presetClass="entr" presetSubtype="288" fill="hold" grpId="0" nodeType="withEffect">
                                  <p:stCondLst>
                                    <p:cond delay="500"/>
                                  </p:stCondLst>
                                  <p:childTnLst>
                                    <p:set>
                                      <p:cBhvr>
                                        <p:cTn id="26" dur="1" fill="hold">
                                          <p:stCondLst>
                                            <p:cond delay="0"/>
                                          </p:stCondLst>
                                        </p:cTn>
                                        <p:tgtEl>
                                          <p:spTgt spid="97"/>
                                        </p:tgtEl>
                                        <p:attrNameLst>
                                          <p:attrName>style.visibility</p:attrName>
                                        </p:attrNameLst>
                                      </p:cBhvr>
                                      <p:to>
                                        <p:strVal val="visible"/>
                                      </p:to>
                                    </p:set>
                                    <p:anim calcmode="lin" valueType="num">
                                      <p:cBhvr>
                                        <p:cTn id="27" dur="500" fill="hold"/>
                                        <p:tgtEl>
                                          <p:spTgt spid="97"/>
                                        </p:tgtEl>
                                        <p:attrNameLst>
                                          <p:attrName>ppt_w</p:attrName>
                                        </p:attrNameLst>
                                      </p:cBhvr>
                                      <p:tavLst>
                                        <p:tav tm="0">
                                          <p:val>
                                            <p:strVal val="4/3*#ppt_w"/>
                                          </p:val>
                                        </p:tav>
                                        <p:tav tm="100000">
                                          <p:val>
                                            <p:strVal val="#ppt_w"/>
                                          </p:val>
                                        </p:tav>
                                      </p:tavLst>
                                    </p:anim>
                                    <p:anim calcmode="lin" valueType="num">
                                      <p:cBhvr>
                                        <p:cTn id="28" dur="500" fill="hold"/>
                                        <p:tgtEl>
                                          <p:spTgt spid="97"/>
                                        </p:tgtEl>
                                        <p:attrNameLst>
                                          <p:attrName>ppt_h</p:attrName>
                                        </p:attrNameLst>
                                      </p:cBhvr>
                                      <p:tavLst>
                                        <p:tav tm="0">
                                          <p:val>
                                            <p:strVal val="4/3*#ppt_h"/>
                                          </p:val>
                                        </p:tav>
                                        <p:tav tm="100000">
                                          <p:val>
                                            <p:strVal val="#ppt_h"/>
                                          </p:val>
                                        </p:tav>
                                      </p:tavLst>
                                    </p:anim>
                                  </p:childTnLst>
                                </p:cTn>
                              </p:par>
                              <p:par>
                                <p:cTn id="29" presetID="23" presetClass="entr" presetSubtype="288" fill="hold" grpId="0" nodeType="withEffect">
                                  <p:stCondLst>
                                    <p:cond delay="600"/>
                                  </p:stCondLst>
                                  <p:childTnLst>
                                    <p:set>
                                      <p:cBhvr>
                                        <p:cTn id="30" dur="1" fill="hold">
                                          <p:stCondLst>
                                            <p:cond delay="0"/>
                                          </p:stCondLst>
                                        </p:cTn>
                                        <p:tgtEl>
                                          <p:spTgt spid="96"/>
                                        </p:tgtEl>
                                        <p:attrNameLst>
                                          <p:attrName>style.visibility</p:attrName>
                                        </p:attrNameLst>
                                      </p:cBhvr>
                                      <p:to>
                                        <p:strVal val="visible"/>
                                      </p:to>
                                    </p:set>
                                    <p:anim calcmode="lin" valueType="num">
                                      <p:cBhvr>
                                        <p:cTn id="31" dur="500" fill="hold"/>
                                        <p:tgtEl>
                                          <p:spTgt spid="96"/>
                                        </p:tgtEl>
                                        <p:attrNameLst>
                                          <p:attrName>ppt_w</p:attrName>
                                        </p:attrNameLst>
                                      </p:cBhvr>
                                      <p:tavLst>
                                        <p:tav tm="0">
                                          <p:val>
                                            <p:strVal val="4/3*#ppt_w"/>
                                          </p:val>
                                        </p:tav>
                                        <p:tav tm="100000">
                                          <p:val>
                                            <p:strVal val="#ppt_w"/>
                                          </p:val>
                                        </p:tav>
                                      </p:tavLst>
                                    </p:anim>
                                    <p:anim calcmode="lin" valueType="num">
                                      <p:cBhvr>
                                        <p:cTn id="32" dur="500" fill="hold"/>
                                        <p:tgtEl>
                                          <p:spTgt spid="96"/>
                                        </p:tgtEl>
                                        <p:attrNameLst>
                                          <p:attrName>ppt_h</p:attrName>
                                        </p:attrNameLst>
                                      </p:cBhvr>
                                      <p:tavLst>
                                        <p:tav tm="0">
                                          <p:val>
                                            <p:strVal val="4/3*#ppt_h"/>
                                          </p:val>
                                        </p:tav>
                                        <p:tav tm="100000">
                                          <p:val>
                                            <p:strVal val="#ppt_h"/>
                                          </p:val>
                                        </p:tav>
                                      </p:tavLst>
                                    </p:anim>
                                  </p:childTnLst>
                                </p:cTn>
                              </p:par>
                              <p:par>
                                <p:cTn id="33" presetID="23" presetClass="entr" presetSubtype="288" fill="hold" grpId="0" nodeType="withEffect">
                                  <p:stCondLst>
                                    <p:cond delay="700"/>
                                  </p:stCondLst>
                                  <p:childTnLst>
                                    <p:set>
                                      <p:cBhvr>
                                        <p:cTn id="34" dur="1" fill="hold">
                                          <p:stCondLst>
                                            <p:cond delay="0"/>
                                          </p:stCondLst>
                                        </p:cTn>
                                        <p:tgtEl>
                                          <p:spTgt spid="95"/>
                                        </p:tgtEl>
                                        <p:attrNameLst>
                                          <p:attrName>style.visibility</p:attrName>
                                        </p:attrNameLst>
                                      </p:cBhvr>
                                      <p:to>
                                        <p:strVal val="visible"/>
                                      </p:to>
                                    </p:set>
                                    <p:anim calcmode="lin" valueType="num">
                                      <p:cBhvr>
                                        <p:cTn id="35" dur="500" fill="hold"/>
                                        <p:tgtEl>
                                          <p:spTgt spid="95"/>
                                        </p:tgtEl>
                                        <p:attrNameLst>
                                          <p:attrName>ppt_w</p:attrName>
                                        </p:attrNameLst>
                                      </p:cBhvr>
                                      <p:tavLst>
                                        <p:tav tm="0">
                                          <p:val>
                                            <p:strVal val="4/3*#ppt_w"/>
                                          </p:val>
                                        </p:tav>
                                        <p:tav tm="100000">
                                          <p:val>
                                            <p:strVal val="#ppt_w"/>
                                          </p:val>
                                        </p:tav>
                                      </p:tavLst>
                                    </p:anim>
                                    <p:anim calcmode="lin" valueType="num">
                                      <p:cBhvr>
                                        <p:cTn id="36" dur="500" fill="hold"/>
                                        <p:tgtEl>
                                          <p:spTgt spid="95"/>
                                        </p:tgtEl>
                                        <p:attrNameLst>
                                          <p:attrName>ppt_h</p:attrName>
                                        </p:attrNameLst>
                                      </p:cBhvr>
                                      <p:tavLst>
                                        <p:tav tm="0">
                                          <p:val>
                                            <p:strVal val="4/3*#ppt_h"/>
                                          </p:val>
                                        </p:tav>
                                        <p:tav tm="100000">
                                          <p:val>
                                            <p:strVal val="#ppt_h"/>
                                          </p:val>
                                        </p:tav>
                                      </p:tavLst>
                                    </p:anim>
                                  </p:childTnLst>
                                </p:cTn>
                              </p:par>
                              <p:par>
                                <p:cTn id="37" presetID="23" presetClass="entr" presetSubtype="288" fill="hold" grpId="0" nodeType="withEffect">
                                  <p:stCondLst>
                                    <p:cond delay="800"/>
                                  </p:stCondLst>
                                  <p:childTnLst>
                                    <p:set>
                                      <p:cBhvr>
                                        <p:cTn id="38" dur="1" fill="hold">
                                          <p:stCondLst>
                                            <p:cond delay="0"/>
                                          </p:stCondLst>
                                        </p:cTn>
                                        <p:tgtEl>
                                          <p:spTgt spid="89"/>
                                        </p:tgtEl>
                                        <p:attrNameLst>
                                          <p:attrName>style.visibility</p:attrName>
                                        </p:attrNameLst>
                                      </p:cBhvr>
                                      <p:to>
                                        <p:strVal val="visible"/>
                                      </p:to>
                                    </p:set>
                                    <p:anim calcmode="lin" valueType="num">
                                      <p:cBhvr>
                                        <p:cTn id="39" dur="500" fill="hold"/>
                                        <p:tgtEl>
                                          <p:spTgt spid="89"/>
                                        </p:tgtEl>
                                        <p:attrNameLst>
                                          <p:attrName>ppt_w</p:attrName>
                                        </p:attrNameLst>
                                      </p:cBhvr>
                                      <p:tavLst>
                                        <p:tav tm="0">
                                          <p:val>
                                            <p:strVal val="4/3*#ppt_w"/>
                                          </p:val>
                                        </p:tav>
                                        <p:tav tm="100000">
                                          <p:val>
                                            <p:strVal val="#ppt_w"/>
                                          </p:val>
                                        </p:tav>
                                      </p:tavLst>
                                    </p:anim>
                                    <p:anim calcmode="lin" valueType="num">
                                      <p:cBhvr>
                                        <p:cTn id="40" dur="500" fill="hold"/>
                                        <p:tgtEl>
                                          <p:spTgt spid="89"/>
                                        </p:tgtEl>
                                        <p:attrNameLst>
                                          <p:attrName>ppt_h</p:attrName>
                                        </p:attrNameLst>
                                      </p:cBhvr>
                                      <p:tavLst>
                                        <p:tav tm="0">
                                          <p:val>
                                            <p:strVal val="4/3*#ppt_h"/>
                                          </p:val>
                                        </p:tav>
                                        <p:tav tm="100000">
                                          <p:val>
                                            <p:strVal val="#ppt_h"/>
                                          </p:val>
                                        </p:tav>
                                      </p:tavLst>
                                    </p:anim>
                                  </p:childTnLst>
                                </p:cTn>
                              </p:par>
                              <p:par>
                                <p:cTn id="41" presetID="23" presetClass="entr" presetSubtype="288" fill="hold" grpId="0" nodeType="withEffect">
                                  <p:stCondLst>
                                    <p:cond delay="900"/>
                                  </p:stCondLst>
                                  <p:childTnLst>
                                    <p:set>
                                      <p:cBhvr>
                                        <p:cTn id="42" dur="1" fill="hold">
                                          <p:stCondLst>
                                            <p:cond delay="0"/>
                                          </p:stCondLst>
                                        </p:cTn>
                                        <p:tgtEl>
                                          <p:spTgt spid="84"/>
                                        </p:tgtEl>
                                        <p:attrNameLst>
                                          <p:attrName>style.visibility</p:attrName>
                                        </p:attrNameLst>
                                      </p:cBhvr>
                                      <p:to>
                                        <p:strVal val="visible"/>
                                      </p:to>
                                    </p:set>
                                    <p:anim calcmode="lin" valueType="num">
                                      <p:cBhvr>
                                        <p:cTn id="43" dur="500" fill="hold"/>
                                        <p:tgtEl>
                                          <p:spTgt spid="84"/>
                                        </p:tgtEl>
                                        <p:attrNameLst>
                                          <p:attrName>ppt_w</p:attrName>
                                        </p:attrNameLst>
                                      </p:cBhvr>
                                      <p:tavLst>
                                        <p:tav tm="0">
                                          <p:val>
                                            <p:strVal val="4/3*#ppt_w"/>
                                          </p:val>
                                        </p:tav>
                                        <p:tav tm="100000">
                                          <p:val>
                                            <p:strVal val="#ppt_w"/>
                                          </p:val>
                                        </p:tav>
                                      </p:tavLst>
                                    </p:anim>
                                    <p:anim calcmode="lin" valueType="num">
                                      <p:cBhvr>
                                        <p:cTn id="44" dur="500" fill="hold"/>
                                        <p:tgtEl>
                                          <p:spTgt spid="84"/>
                                        </p:tgtEl>
                                        <p:attrNameLst>
                                          <p:attrName>ppt_h</p:attrName>
                                        </p:attrNameLst>
                                      </p:cBhvr>
                                      <p:tavLst>
                                        <p:tav tm="0">
                                          <p:val>
                                            <p:strVal val="4/3*#ppt_h"/>
                                          </p:val>
                                        </p:tav>
                                        <p:tav tm="100000">
                                          <p:val>
                                            <p:strVal val="#ppt_h"/>
                                          </p:val>
                                        </p:tav>
                                      </p:tavLst>
                                    </p:anim>
                                  </p:childTnLst>
                                </p:cTn>
                              </p:par>
                              <p:par>
                                <p:cTn id="45" presetID="23" presetClass="entr" presetSubtype="288" fill="hold" grpId="0" nodeType="withEffect">
                                  <p:stCondLst>
                                    <p:cond delay="1000"/>
                                  </p:stCondLst>
                                  <p:childTnLst>
                                    <p:set>
                                      <p:cBhvr>
                                        <p:cTn id="46" dur="1" fill="hold">
                                          <p:stCondLst>
                                            <p:cond delay="0"/>
                                          </p:stCondLst>
                                        </p:cTn>
                                        <p:tgtEl>
                                          <p:spTgt spid="88"/>
                                        </p:tgtEl>
                                        <p:attrNameLst>
                                          <p:attrName>style.visibility</p:attrName>
                                        </p:attrNameLst>
                                      </p:cBhvr>
                                      <p:to>
                                        <p:strVal val="visible"/>
                                      </p:to>
                                    </p:set>
                                    <p:anim calcmode="lin" valueType="num">
                                      <p:cBhvr>
                                        <p:cTn id="47" dur="500" fill="hold"/>
                                        <p:tgtEl>
                                          <p:spTgt spid="88"/>
                                        </p:tgtEl>
                                        <p:attrNameLst>
                                          <p:attrName>ppt_w</p:attrName>
                                        </p:attrNameLst>
                                      </p:cBhvr>
                                      <p:tavLst>
                                        <p:tav tm="0">
                                          <p:val>
                                            <p:strVal val="4/3*#ppt_w"/>
                                          </p:val>
                                        </p:tav>
                                        <p:tav tm="100000">
                                          <p:val>
                                            <p:strVal val="#ppt_w"/>
                                          </p:val>
                                        </p:tav>
                                      </p:tavLst>
                                    </p:anim>
                                    <p:anim calcmode="lin" valueType="num">
                                      <p:cBhvr>
                                        <p:cTn id="48" dur="500" fill="hold"/>
                                        <p:tgtEl>
                                          <p:spTgt spid="88"/>
                                        </p:tgtEl>
                                        <p:attrNameLst>
                                          <p:attrName>ppt_h</p:attrName>
                                        </p:attrNameLst>
                                      </p:cBhvr>
                                      <p:tavLst>
                                        <p:tav tm="0">
                                          <p:val>
                                            <p:strVal val="4/3*#ppt_h"/>
                                          </p:val>
                                        </p:tav>
                                        <p:tav tm="100000">
                                          <p:val>
                                            <p:strVal val="#ppt_h"/>
                                          </p:val>
                                        </p:tav>
                                      </p:tavLst>
                                    </p:anim>
                                  </p:childTnLst>
                                </p:cTn>
                              </p:par>
                              <p:par>
                                <p:cTn id="49" presetID="23" presetClass="entr" presetSubtype="288" fill="hold" grpId="0" nodeType="withEffect">
                                  <p:stCondLst>
                                    <p:cond delay="1100"/>
                                  </p:stCondLst>
                                  <p:childTnLst>
                                    <p:set>
                                      <p:cBhvr>
                                        <p:cTn id="50" dur="1" fill="hold">
                                          <p:stCondLst>
                                            <p:cond delay="0"/>
                                          </p:stCondLst>
                                        </p:cTn>
                                        <p:tgtEl>
                                          <p:spTgt spid="93"/>
                                        </p:tgtEl>
                                        <p:attrNameLst>
                                          <p:attrName>style.visibility</p:attrName>
                                        </p:attrNameLst>
                                      </p:cBhvr>
                                      <p:to>
                                        <p:strVal val="visible"/>
                                      </p:to>
                                    </p:set>
                                    <p:anim calcmode="lin" valueType="num">
                                      <p:cBhvr>
                                        <p:cTn id="51" dur="500" fill="hold"/>
                                        <p:tgtEl>
                                          <p:spTgt spid="93"/>
                                        </p:tgtEl>
                                        <p:attrNameLst>
                                          <p:attrName>ppt_w</p:attrName>
                                        </p:attrNameLst>
                                      </p:cBhvr>
                                      <p:tavLst>
                                        <p:tav tm="0">
                                          <p:val>
                                            <p:strVal val="4/3*#ppt_w"/>
                                          </p:val>
                                        </p:tav>
                                        <p:tav tm="100000">
                                          <p:val>
                                            <p:strVal val="#ppt_w"/>
                                          </p:val>
                                        </p:tav>
                                      </p:tavLst>
                                    </p:anim>
                                    <p:anim calcmode="lin" valueType="num">
                                      <p:cBhvr>
                                        <p:cTn id="52" dur="500" fill="hold"/>
                                        <p:tgtEl>
                                          <p:spTgt spid="93"/>
                                        </p:tgtEl>
                                        <p:attrNameLst>
                                          <p:attrName>ppt_h</p:attrName>
                                        </p:attrNameLst>
                                      </p:cBhvr>
                                      <p:tavLst>
                                        <p:tav tm="0">
                                          <p:val>
                                            <p:strVal val="4/3*#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animBg="1"/>
      <p:bldP spid="85" grpId="0" animBg="1"/>
      <p:bldP spid="86" grpId="0" animBg="1"/>
      <p:bldP spid="87" grpId="0" animBg="1"/>
      <p:bldP spid="88" grpId="0" animBg="1"/>
      <p:bldP spid="89" grpId="0" animBg="1"/>
      <p:bldP spid="90" grpId="0" animBg="1"/>
      <p:bldP spid="92" grpId="0" animBg="1"/>
      <p:bldP spid="93" grpId="0" animBg="1"/>
      <p:bldP spid="95" grpId="0" animBg="1"/>
      <p:bldP spid="96" grpId="0" animBg="1"/>
      <p:bldP spid="97" grpId="0" animBg="1"/>
    </p:bldLst>
  </p:timing>
  <p:extLst>
    <p:ext uri="{DCECCB84-F9BA-43D5-87BE-67443E8EF086}">
      <p15:sldGuideLst xmlns:p15="http://schemas.microsoft.com/office/powerpoint/2012/main">
        <p15:guide id="4" orient="horz" pos="4320">
          <p15:clr>
            <a:srgbClr val="FBAE40"/>
          </p15:clr>
        </p15:guide>
        <p15:guide id="5" pos="7681">
          <p15:clr>
            <a:srgbClr val="FBAE40"/>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userDrawn="1">
  <p:cSld name="52_Custom Layout">
    <p:spTree>
      <p:nvGrpSpPr>
        <p:cNvPr id="1" name=""/>
        <p:cNvGrpSpPr/>
        <p:nvPr/>
      </p:nvGrpSpPr>
      <p:grpSpPr>
        <a:xfrm>
          <a:off x="0" y="0"/>
          <a:ext cx="0" cy="0"/>
          <a:chOff x="0" y="0"/>
          <a:chExt cx="0" cy="0"/>
        </a:xfrm>
      </p:grpSpPr>
      <p:sp>
        <p:nvSpPr>
          <p:cNvPr id="115" name="Picture Placeholder 114">
            <a:extLst>
              <a:ext uri="{FF2B5EF4-FFF2-40B4-BE49-F238E27FC236}">
                <a16:creationId xmlns:a16="http://schemas.microsoft.com/office/drawing/2014/main" id="{2939B95A-6CBF-409F-84B3-42C0839203D0}"/>
              </a:ext>
            </a:extLst>
          </p:cNvPr>
          <p:cNvSpPr>
            <a:spLocks noGrp="1"/>
          </p:cNvSpPr>
          <p:nvPr>
            <p:ph type="pic" sz="quarter" idx="39"/>
          </p:nvPr>
        </p:nvSpPr>
        <p:spPr>
          <a:xfrm>
            <a:off x="3" y="0"/>
            <a:ext cx="2022081" cy="1704861"/>
          </a:xfrm>
          <a:custGeom>
            <a:avLst/>
            <a:gdLst>
              <a:gd name="connsiteX0" fmla="*/ 0 w 4044689"/>
              <a:gd name="connsiteY0" fmla="*/ 0 h 3409723"/>
              <a:gd name="connsiteX1" fmla="*/ 4044689 w 4044689"/>
              <a:gd name="connsiteY1" fmla="*/ 0 h 3409723"/>
              <a:gd name="connsiteX2" fmla="*/ 4044689 w 4044689"/>
              <a:gd name="connsiteY2" fmla="*/ 3409723 h 3409723"/>
              <a:gd name="connsiteX3" fmla="*/ 0 w 4044689"/>
              <a:gd name="connsiteY3" fmla="*/ 3409723 h 3409723"/>
            </a:gdLst>
            <a:ahLst/>
            <a:cxnLst>
              <a:cxn ang="0">
                <a:pos x="connsiteX0" y="connsiteY0"/>
              </a:cxn>
              <a:cxn ang="0">
                <a:pos x="connsiteX1" y="connsiteY1"/>
              </a:cxn>
              <a:cxn ang="0">
                <a:pos x="connsiteX2" y="connsiteY2"/>
              </a:cxn>
              <a:cxn ang="0">
                <a:pos x="connsiteX3" y="connsiteY3"/>
              </a:cxn>
            </a:cxnLst>
            <a:rect l="l" t="t" r="r" b="b"/>
            <a:pathLst>
              <a:path w="4044689" h="3409723">
                <a:moveTo>
                  <a:pt x="0" y="0"/>
                </a:moveTo>
                <a:lnTo>
                  <a:pt x="4044689" y="0"/>
                </a:lnTo>
                <a:lnTo>
                  <a:pt x="4044689" y="3409723"/>
                </a:lnTo>
                <a:lnTo>
                  <a:pt x="0" y="3409723"/>
                </a:lnTo>
                <a:close/>
              </a:path>
            </a:pathLst>
          </a:custGeom>
          <a:pattFill prst="pct60">
            <a:fgClr>
              <a:srgbClr val="FFFFFF"/>
            </a:fgClr>
            <a:bgClr>
              <a:srgbClr val="E6E9EE"/>
            </a:bgClr>
          </a:pattFill>
        </p:spPr>
        <p:txBody>
          <a:bodyPr anchor="ctr"/>
          <a:lstStyle>
            <a:lvl1pPr>
              <a:defRPr lang="en-US" sz="1500"/>
            </a:lvl1pPr>
          </a:lstStyle>
          <a:p>
            <a:pPr lvl="0"/>
            <a:endParaRPr lang="en-US"/>
          </a:p>
        </p:txBody>
      </p:sp>
      <p:sp>
        <p:nvSpPr>
          <p:cNvPr id="116" name="Picture Placeholder 115">
            <a:extLst>
              <a:ext uri="{FF2B5EF4-FFF2-40B4-BE49-F238E27FC236}">
                <a16:creationId xmlns:a16="http://schemas.microsoft.com/office/drawing/2014/main" id="{AB40BECF-EB5B-43F0-9FB0-D40B193417E1}"/>
              </a:ext>
            </a:extLst>
          </p:cNvPr>
          <p:cNvSpPr>
            <a:spLocks noGrp="1"/>
          </p:cNvSpPr>
          <p:nvPr>
            <p:ph type="pic" sz="quarter" idx="40"/>
          </p:nvPr>
        </p:nvSpPr>
        <p:spPr>
          <a:xfrm>
            <a:off x="2033987" y="0"/>
            <a:ext cx="2022081" cy="1704861"/>
          </a:xfrm>
          <a:custGeom>
            <a:avLst/>
            <a:gdLst>
              <a:gd name="connsiteX0" fmla="*/ 0 w 4044689"/>
              <a:gd name="connsiteY0" fmla="*/ 0 h 3409723"/>
              <a:gd name="connsiteX1" fmla="*/ 4044689 w 4044689"/>
              <a:gd name="connsiteY1" fmla="*/ 0 h 3409723"/>
              <a:gd name="connsiteX2" fmla="*/ 4044689 w 4044689"/>
              <a:gd name="connsiteY2" fmla="*/ 3409723 h 3409723"/>
              <a:gd name="connsiteX3" fmla="*/ 0 w 4044689"/>
              <a:gd name="connsiteY3" fmla="*/ 3409723 h 3409723"/>
            </a:gdLst>
            <a:ahLst/>
            <a:cxnLst>
              <a:cxn ang="0">
                <a:pos x="connsiteX0" y="connsiteY0"/>
              </a:cxn>
              <a:cxn ang="0">
                <a:pos x="connsiteX1" y="connsiteY1"/>
              </a:cxn>
              <a:cxn ang="0">
                <a:pos x="connsiteX2" y="connsiteY2"/>
              </a:cxn>
              <a:cxn ang="0">
                <a:pos x="connsiteX3" y="connsiteY3"/>
              </a:cxn>
            </a:cxnLst>
            <a:rect l="l" t="t" r="r" b="b"/>
            <a:pathLst>
              <a:path w="4044689" h="3409723">
                <a:moveTo>
                  <a:pt x="0" y="0"/>
                </a:moveTo>
                <a:lnTo>
                  <a:pt x="4044689" y="0"/>
                </a:lnTo>
                <a:lnTo>
                  <a:pt x="4044689" y="3409723"/>
                </a:lnTo>
                <a:lnTo>
                  <a:pt x="0" y="3409723"/>
                </a:lnTo>
                <a:close/>
              </a:path>
            </a:pathLst>
          </a:custGeom>
          <a:pattFill prst="pct60">
            <a:fgClr>
              <a:srgbClr val="FFFFFF"/>
            </a:fgClr>
            <a:bgClr>
              <a:srgbClr val="E6E9EE"/>
            </a:bgClr>
          </a:pattFill>
        </p:spPr>
        <p:txBody>
          <a:bodyPr anchor="ctr"/>
          <a:lstStyle>
            <a:lvl1pPr>
              <a:defRPr lang="en-US" sz="1500"/>
            </a:lvl1pPr>
          </a:lstStyle>
          <a:p>
            <a:pPr lvl="0"/>
            <a:endParaRPr lang="en-US"/>
          </a:p>
        </p:txBody>
      </p:sp>
      <p:sp>
        <p:nvSpPr>
          <p:cNvPr id="118" name="Picture Placeholder 117">
            <a:extLst>
              <a:ext uri="{FF2B5EF4-FFF2-40B4-BE49-F238E27FC236}">
                <a16:creationId xmlns:a16="http://schemas.microsoft.com/office/drawing/2014/main" id="{53AB5C98-F720-42C1-B036-26353EA021E3}"/>
              </a:ext>
            </a:extLst>
          </p:cNvPr>
          <p:cNvSpPr>
            <a:spLocks noGrp="1"/>
          </p:cNvSpPr>
          <p:nvPr>
            <p:ph type="pic" sz="quarter" idx="42"/>
          </p:nvPr>
        </p:nvSpPr>
        <p:spPr>
          <a:xfrm>
            <a:off x="6101952" y="0"/>
            <a:ext cx="2022081" cy="1704861"/>
          </a:xfrm>
          <a:custGeom>
            <a:avLst/>
            <a:gdLst>
              <a:gd name="connsiteX0" fmla="*/ 0 w 4044689"/>
              <a:gd name="connsiteY0" fmla="*/ 0 h 3409723"/>
              <a:gd name="connsiteX1" fmla="*/ 4044689 w 4044689"/>
              <a:gd name="connsiteY1" fmla="*/ 0 h 3409723"/>
              <a:gd name="connsiteX2" fmla="*/ 4044689 w 4044689"/>
              <a:gd name="connsiteY2" fmla="*/ 3409723 h 3409723"/>
              <a:gd name="connsiteX3" fmla="*/ 0 w 4044689"/>
              <a:gd name="connsiteY3" fmla="*/ 3409723 h 3409723"/>
            </a:gdLst>
            <a:ahLst/>
            <a:cxnLst>
              <a:cxn ang="0">
                <a:pos x="connsiteX0" y="connsiteY0"/>
              </a:cxn>
              <a:cxn ang="0">
                <a:pos x="connsiteX1" y="connsiteY1"/>
              </a:cxn>
              <a:cxn ang="0">
                <a:pos x="connsiteX2" y="connsiteY2"/>
              </a:cxn>
              <a:cxn ang="0">
                <a:pos x="connsiteX3" y="connsiteY3"/>
              </a:cxn>
            </a:cxnLst>
            <a:rect l="l" t="t" r="r" b="b"/>
            <a:pathLst>
              <a:path w="4044689" h="3409723">
                <a:moveTo>
                  <a:pt x="0" y="0"/>
                </a:moveTo>
                <a:lnTo>
                  <a:pt x="4044689" y="0"/>
                </a:lnTo>
                <a:lnTo>
                  <a:pt x="4044689" y="3409723"/>
                </a:lnTo>
                <a:lnTo>
                  <a:pt x="0" y="3409723"/>
                </a:lnTo>
                <a:close/>
              </a:path>
            </a:pathLst>
          </a:custGeom>
          <a:pattFill prst="pct60">
            <a:fgClr>
              <a:srgbClr val="FFFFFF"/>
            </a:fgClr>
            <a:bgClr>
              <a:srgbClr val="E6E9EE"/>
            </a:bgClr>
          </a:pattFill>
        </p:spPr>
        <p:txBody>
          <a:bodyPr anchor="ctr"/>
          <a:lstStyle>
            <a:lvl1pPr>
              <a:defRPr lang="en-US" sz="1500"/>
            </a:lvl1pPr>
          </a:lstStyle>
          <a:p>
            <a:pPr lvl="0"/>
            <a:endParaRPr lang="en-US"/>
          </a:p>
        </p:txBody>
      </p:sp>
      <p:sp>
        <p:nvSpPr>
          <p:cNvPr id="119" name="Picture Placeholder 118">
            <a:extLst>
              <a:ext uri="{FF2B5EF4-FFF2-40B4-BE49-F238E27FC236}">
                <a16:creationId xmlns:a16="http://schemas.microsoft.com/office/drawing/2014/main" id="{A7B7ADEA-629D-47FB-960D-A1F8AC8D6DA6}"/>
              </a:ext>
            </a:extLst>
          </p:cNvPr>
          <p:cNvSpPr>
            <a:spLocks noGrp="1"/>
          </p:cNvSpPr>
          <p:nvPr>
            <p:ph type="pic" sz="quarter" idx="43"/>
          </p:nvPr>
        </p:nvSpPr>
        <p:spPr>
          <a:xfrm>
            <a:off x="8135934" y="0"/>
            <a:ext cx="2022081" cy="1704861"/>
          </a:xfrm>
          <a:custGeom>
            <a:avLst/>
            <a:gdLst>
              <a:gd name="connsiteX0" fmla="*/ 0 w 4044688"/>
              <a:gd name="connsiteY0" fmla="*/ 0 h 3409723"/>
              <a:gd name="connsiteX1" fmla="*/ 4044688 w 4044688"/>
              <a:gd name="connsiteY1" fmla="*/ 0 h 3409723"/>
              <a:gd name="connsiteX2" fmla="*/ 4044688 w 4044688"/>
              <a:gd name="connsiteY2" fmla="*/ 3409723 h 3409723"/>
              <a:gd name="connsiteX3" fmla="*/ 0 w 4044688"/>
              <a:gd name="connsiteY3" fmla="*/ 3409723 h 3409723"/>
            </a:gdLst>
            <a:ahLst/>
            <a:cxnLst>
              <a:cxn ang="0">
                <a:pos x="connsiteX0" y="connsiteY0"/>
              </a:cxn>
              <a:cxn ang="0">
                <a:pos x="connsiteX1" y="connsiteY1"/>
              </a:cxn>
              <a:cxn ang="0">
                <a:pos x="connsiteX2" y="connsiteY2"/>
              </a:cxn>
              <a:cxn ang="0">
                <a:pos x="connsiteX3" y="connsiteY3"/>
              </a:cxn>
            </a:cxnLst>
            <a:rect l="l" t="t" r="r" b="b"/>
            <a:pathLst>
              <a:path w="4044688" h="3409723">
                <a:moveTo>
                  <a:pt x="0" y="0"/>
                </a:moveTo>
                <a:lnTo>
                  <a:pt x="4044688" y="0"/>
                </a:lnTo>
                <a:lnTo>
                  <a:pt x="4044688" y="3409723"/>
                </a:lnTo>
                <a:lnTo>
                  <a:pt x="0" y="3409723"/>
                </a:lnTo>
                <a:close/>
              </a:path>
            </a:pathLst>
          </a:custGeom>
          <a:pattFill prst="pct60">
            <a:fgClr>
              <a:srgbClr val="FFFFFF"/>
            </a:fgClr>
            <a:bgClr>
              <a:srgbClr val="E6E9EE"/>
            </a:bgClr>
          </a:pattFill>
        </p:spPr>
        <p:txBody>
          <a:bodyPr anchor="ctr"/>
          <a:lstStyle>
            <a:lvl1pPr>
              <a:defRPr lang="en-US" sz="1500"/>
            </a:lvl1pPr>
          </a:lstStyle>
          <a:p>
            <a:pPr lvl="0"/>
            <a:endParaRPr lang="en-US"/>
          </a:p>
        </p:txBody>
      </p:sp>
      <p:sp>
        <p:nvSpPr>
          <p:cNvPr id="120" name="Picture Placeholder 119">
            <a:extLst>
              <a:ext uri="{FF2B5EF4-FFF2-40B4-BE49-F238E27FC236}">
                <a16:creationId xmlns:a16="http://schemas.microsoft.com/office/drawing/2014/main" id="{4F9312AB-9B7D-4B09-959E-75FF662CDFFD}"/>
              </a:ext>
            </a:extLst>
          </p:cNvPr>
          <p:cNvSpPr>
            <a:spLocks noGrp="1"/>
          </p:cNvSpPr>
          <p:nvPr>
            <p:ph type="pic" sz="quarter" idx="44"/>
          </p:nvPr>
        </p:nvSpPr>
        <p:spPr>
          <a:xfrm>
            <a:off x="10169919" y="0"/>
            <a:ext cx="2022082" cy="1704861"/>
          </a:xfrm>
          <a:custGeom>
            <a:avLst/>
            <a:gdLst>
              <a:gd name="connsiteX0" fmla="*/ 0 w 4044690"/>
              <a:gd name="connsiteY0" fmla="*/ 0 h 3409723"/>
              <a:gd name="connsiteX1" fmla="*/ 4044690 w 4044690"/>
              <a:gd name="connsiteY1" fmla="*/ 0 h 3409723"/>
              <a:gd name="connsiteX2" fmla="*/ 4044690 w 4044690"/>
              <a:gd name="connsiteY2" fmla="*/ 3409723 h 3409723"/>
              <a:gd name="connsiteX3" fmla="*/ 0 w 4044690"/>
              <a:gd name="connsiteY3" fmla="*/ 3409723 h 3409723"/>
            </a:gdLst>
            <a:ahLst/>
            <a:cxnLst>
              <a:cxn ang="0">
                <a:pos x="connsiteX0" y="connsiteY0"/>
              </a:cxn>
              <a:cxn ang="0">
                <a:pos x="connsiteX1" y="connsiteY1"/>
              </a:cxn>
              <a:cxn ang="0">
                <a:pos x="connsiteX2" y="connsiteY2"/>
              </a:cxn>
              <a:cxn ang="0">
                <a:pos x="connsiteX3" y="connsiteY3"/>
              </a:cxn>
            </a:cxnLst>
            <a:rect l="l" t="t" r="r" b="b"/>
            <a:pathLst>
              <a:path w="4044690" h="3409723">
                <a:moveTo>
                  <a:pt x="0" y="0"/>
                </a:moveTo>
                <a:lnTo>
                  <a:pt x="4044690" y="0"/>
                </a:lnTo>
                <a:lnTo>
                  <a:pt x="4044690" y="3409723"/>
                </a:lnTo>
                <a:lnTo>
                  <a:pt x="0" y="3409723"/>
                </a:lnTo>
                <a:close/>
              </a:path>
            </a:pathLst>
          </a:custGeom>
          <a:pattFill prst="pct60">
            <a:fgClr>
              <a:srgbClr val="FFFFFF"/>
            </a:fgClr>
            <a:bgClr>
              <a:srgbClr val="E6E9EE"/>
            </a:bgClr>
          </a:pattFill>
        </p:spPr>
        <p:txBody>
          <a:bodyPr anchor="ctr"/>
          <a:lstStyle>
            <a:lvl1pPr>
              <a:defRPr lang="en-US" sz="1500"/>
            </a:lvl1pPr>
          </a:lstStyle>
          <a:p>
            <a:pPr lvl="0"/>
            <a:endParaRPr lang="en-US"/>
          </a:p>
        </p:txBody>
      </p:sp>
      <p:sp>
        <p:nvSpPr>
          <p:cNvPr id="122" name="Picture Placeholder 121">
            <a:extLst>
              <a:ext uri="{FF2B5EF4-FFF2-40B4-BE49-F238E27FC236}">
                <a16:creationId xmlns:a16="http://schemas.microsoft.com/office/drawing/2014/main" id="{C21CF143-7CE8-4EDB-8F5B-1EAA4F3EB3D9}"/>
              </a:ext>
            </a:extLst>
          </p:cNvPr>
          <p:cNvSpPr>
            <a:spLocks noGrp="1"/>
          </p:cNvSpPr>
          <p:nvPr>
            <p:ph type="pic" sz="quarter" idx="46"/>
          </p:nvPr>
        </p:nvSpPr>
        <p:spPr>
          <a:xfrm>
            <a:off x="2033987" y="1717714"/>
            <a:ext cx="2022081" cy="1704861"/>
          </a:xfrm>
          <a:custGeom>
            <a:avLst/>
            <a:gdLst>
              <a:gd name="connsiteX0" fmla="*/ 0 w 4044689"/>
              <a:gd name="connsiteY0" fmla="*/ 0 h 3409723"/>
              <a:gd name="connsiteX1" fmla="*/ 4044689 w 4044689"/>
              <a:gd name="connsiteY1" fmla="*/ 0 h 3409723"/>
              <a:gd name="connsiteX2" fmla="*/ 4044689 w 4044689"/>
              <a:gd name="connsiteY2" fmla="*/ 3409723 h 3409723"/>
              <a:gd name="connsiteX3" fmla="*/ 0 w 4044689"/>
              <a:gd name="connsiteY3" fmla="*/ 3409723 h 3409723"/>
            </a:gdLst>
            <a:ahLst/>
            <a:cxnLst>
              <a:cxn ang="0">
                <a:pos x="connsiteX0" y="connsiteY0"/>
              </a:cxn>
              <a:cxn ang="0">
                <a:pos x="connsiteX1" y="connsiteY1"/>
              </a:cxn>
              <a:cxn ang="0">
                <a:pos x="connsiteX2" y="connsiteY2"/>
              </a:cxn>
              <a:cxn ang="0">
                <a:pos x="connsiteX3" y="connsiteY3"/>
              </a:cxn>
            </a:cxnLst>
            <a:rect l="l" t="t" r="r" b="b"/>
            <a:pathLst>
              <a:path w="4044689" h="3409723">
                <a:moveTo>
                  <a:pt x="0" y="0"/>
                </a:moveTo>
                <a:lnTo>
                  <a:pt x="4044689" y="0"/>
                </a:lnTo>
                <a:lnTo>
                  <a:pt x="4044689" y="3409723"/>
                </a:lnTo>
                <a:lnTo>
                  <a:pt x="0" y="3409723"/>
                </a:lnTo>
                <a:close/>
              </a:path>
            </a:pathLst>
          </a:custGeom>
          <a:pattFill prst="pct60">
            <a:fgClr>
              <a:srgbClr val="FFFFFF"/>
            </a:fgClr>
            <a:bgClr>
              <a:srgbClr val="E6E9EE"/>
            </a:bgClr>
          </a:pattFill>
        </p:spPr>
        <p:txBody>
          <a:bodyPr anchor="ctr"/>
          <a:lstStyle>
            <a:lvl1pPr>
              <a:defRPr lang="en-US" sz="1500"/>
            </a:lvl1pPr>
          </a:lstStyle>
          <a:p>
            <a:pPr lvl="0"/>
            <a:endParaRPr lang="en-US"/>
          </a:p>
        </p:txBody>
      </p:sp>
      <p:sp>
        <p:nvSpPr>
          <p:cNvPr id="123" name="Picture Placeholder 122">
            <a:extLst>
              <a:ext uri="{FF2B5EF4-FFF2-40B4-BE49-F238E27FC236}">
                <a16:creationId xmlns:a16="http://schemas.microsoft.com/office/drawing/2014/main" id="{676C95BA-1B92-4AF1-A0AD-7D39D1802849}"/>
              </a:ext>
            </a:extLst>
          </p:cNvPr>
          <p:cNvSpPr>
            <a:spLocks noGrp="1"/>
          </p:cNvSpPr>
          <p:nvPr>
            <p:ph type="pic" sz="quarter" idx="47"/>
          </p:nvPr>
        </p:nvSpPr>
        <p:spPr>
          <a:xfrm>
            <a:off x="4067970" y="1717714"/>
            <a:ext cx="2022081" cy="1704861"/>
          </a:xfrm>
          <a:custGeom>
            <a:avLst/>
            <a:gdLst>
              <a:gd name="connsiteX0" fmla="*/ 0 w 4044689"/>
              <a:gd name="connsiteY0" fmla="*/ 0 h 3409723"/>
              <a:gd name="connsiteX1" fmla="*/ 4044689 w 4044689"/>
              <a:gd name="connsiteY1" fmla="*/ 0 h 3409723"/>
              <a:gd name="connsiteX2" fmla="*/ 4044689 w 4044689"/>
              <a:gd name="connsiteY2" fmla="*/ 3409723 h 3409723"/>
              <a:gd name="connsiteX3" fmla="*/ 0 w 4044689"/>
              <a:gd name="connsiteY3" fmla="*/ 3409723 h 3409723"/>
            </a:gdLst>
            <a:ahLst/>
            <a:cxnLst>
              <a:cxn ang="0">
                <a:pos x="connsiteX0" y="connsiteY0"/>
              </a:cxn>
              <a:cxn ang="0">
                <a:pos x="connsiteX1" y="connsiteY1"/>
              </a:cxn>
              <a:cxn ang="0">
                <a:pos x="connsiteX2" y="connsiteY2"/>
              </a:cxn>
              <a:cxn ang="0">
                <a:pos x="connsiteX3" y="connsiteY3"/>
              </a:cxn>
            </a:cxnLst>
            <a:rect l="l" t="t" r="r" b="b"/>
            <a:pathLst>
              <a:path w="4044689" h="3409723">
                <a:moveTo>
                  <a:pt x="0" y="0"/>
                </a:moveTo>
                <a:lnTo>
                  <a:pt x="4044689" y="0"/>
                </a:lnTo>
                <a:lnTo>
                  <a:pt x="4044689" y="3409723"/>
                </a:lnTo>
                <a:lnTo>
                  <a:pt x="0" y="3409723"/>
                </a:lnTo>
                <a:close/>
              </a:path>
            </a:pathLst>
          </a:custGeom>
          <a:pattFill prst="pct60">
            <a:fgClr>
              <a:srgbClr val="FFFFFF"/>
            </a:fgClr>
            <a:bgClr>
              <a:srgbClr val="E6E9EE"/>
            </a:bgClr>
          </a:pattFill>
        </p:spPr>
        <p:txBody>
          <a:bodyPr anchor="ctr"/>
          <a:lstStyle>
            <a:lvl1pPr>
              <a:defRPr lang="en-US" sz="1500"/>
            </a:lvl1pPr>
          </a:lstStyle>
          <a:p>
            <a:pPr lvl="0"/>
            <a:endParaRPr lang="en-US"/>
          </a:p>
        </p:txBody>
      </p:sp>
      <p:sp>
        <p:nvSpPr>
          <p:cNvPr id="124" name="Picture Placeholder 123">
            <a:extLst>
              <a:ext uri="{FF2B5EF4-FFF2-40B4-BE49-F238E27FC236}">
                <a16:creationId xmlns:a16="http://schemas.microsoft.com/office/drawing/2014/main" id="{09B06827-9EF7-4EC9-88E0-7E5D47719289}"/>
              </a:ext>
            </a:extLst>
          </p:cNvPr>
          <p:cNvSpPr>
            <a:spLocks noGrp="1"/>
          </p:cNvSpPr>
          <p:nvPr>
            <p:ph type="pic" sz="quarter" idx="48"/>
          </p:nvPr>
        </p:nvSpPr>
        <p:spPr>
          <a:xfrm>
            <a:off x="6101952" y="1717714"/>
            <a:ext cx="2022081" cy="1704861"/>
          </a:xfrm>
          <a:custGeom>
            <a:avLst/>
            <a:gdLst>
              <a:gd name="connsiteX0" fmla="*/ 0 w 4044689"/>
              <a:gd name="connsiteY0" fmla="*/ 0 h 3409723"/>
              <a:gd name="connsiteX1" fmla="*/ 4044689 w 4044689"/>
              <a:gd name="connsiteY1" fmla="*/ 0 h 3409723"/>
              <a:gd name="connsiteX2" fmla="*/ 4044689 w 4044689"/>
              <a:gd name="connsiteY2" fmla="*/ 3409723 h 3409723"/>
              <a:gd name="connsiteX3" fmla="*/ 0 w 4044689"/>
              <a:gd name="connsiteY3" fmla="*/ 3409723 h 3409723"/>
            </a:gdLst>
            <a:ahLst/>
            <a:cxnLst>
              <a:cxn ang="0">
                <a:pos x="connsiteX0" y="connsiteY0"/>
              </a:cxn>
              <a:cxn ang="0">
                <a:pos x="connsiteX1" y="connsiteY1"/>
              </a:cxn>
              <a:cxn ang="0">
                <a:pos x="connsiteX2" y="connsiteY2"/>
              </a:cxn>
              <a:cxn ang="0">
                <a:pos x="connsiteX3" y="connsiteY3"/>
              </a:cxn>
            </a:cxnLst>
            <a:rect l="l" t="t" r="r" b="b"/>
            <a:pathLst>
              <a:path w="4044689" h="3409723">
                <a:moveTo>
                  <a:pt x="0" y="0"/>
                </a:moveTo>
                <a:lnTo>
                  <a:pt x="4044689" y="0"/>
                </a:lnTo>
                <a:lnTo>
                  <a:pt x="4044689" y="3409723"/>
                </a:lnTo>
                <a:lnTo>
                  <a:pt x="0" y="3409723"/>
                </a:lnTo>
                <a:close/>
              </a:path>
            </a:pathLst>
          </a:custGeom>
          <a:pattFill prst="pct60">
            <a:fgClr>
              <a:srgbClr val="FFFFFF"/>
            </a:fgClr>
            <a:bgClr>
              <a:srgbClr val="E6E9EE"/>
            </a:bgClr>
          </a:pattFill>
        </p:spPr>
        <p:txBody>
          <a:bodyPr anchor="ctr"/>
          <a:lstStyle>
            <a:lvl1pPr>
              <a:defRPr lang="en-US" sz="1500"/>
            </a:lvl1pPr>
          </a:lstStyle>
          <a:p>
            <a:pPr lvl="0"/>
            <a:endParaRPr lang="en-US"/>
          </a:p>
        </p:txBody>
      </p:sp>
      <p:sp>
        <p:nvSpPr>
          <p:cNvPr id="126" name="Picture Placeholder 125">
            <a:extLst>
              <a:ext uri="{FF2B5EF4-FFF2-40B4-BE49-F238E27FC236}">
                <a16:creationId xmlns:a16="http://schemas.microsoft.com/office/drawing/2014/main" id="{24D86F31-D54B-49AB-BB38-E9ACE3B86956}"/>
              </a:ext>
            </a:extLst>
          </p:cNvPr>
          <p:cNvSpPr>
            <a:spLocks noGrp="1"/>
          </p:cNvSpPr>
          <p:nvPr>
            <p:ph type="pic" sz="quarter" idx="50"/>
          </p:nvPr>
        </p:nvSpPr>
        <p:spPr>
          <a:xfrm>
            <a:off x="10169919" y="1717714"/>
            <a:ext cx="2022082" cy="1704861"/>
          </a:xfrm>
          <a:custGeom>
            <a:avLst/>
            <a:gdLst>
              <a:gd name="connsiteX0" fmla="*/ 0 w 4044690"/>
              <a:gd name="connsiteY0" fmla="*/ 0 h 3409723"/>
              <a:gd name="connsiteX1" fmla="*/ 4044690 w 4044690"/>
              <a:gd name="connsiteY1" fmla="*/ 0 h 3409723"/>
              <a:gd name="connsiteX2" fmla="*/ 4044690 w 4044690"/>
              <a:gd name="connsiteY2" fmla="*/ 3409723 h 3409723"/>
              <a:gd name="connsiteX3" fmla="*/ 0 w 4044690"/>
              <a:gd name="connsiteY3" fmla="*/ 3409723 h 3409723"/>
            </a:gdLst>
            <a:ahLst/>
            <a:cxnLst>
              <a:cxn ang="0">
                <a:pos x="connsiteX0" y="connsiteY0"/>
              </a:cxn>
              <a:cxn ang="0">
                <a:pos x="connsiteX1" y="connsiteY1"/>
              </a:cxn>
              <a:cxn ang="0">
                <a:pos x="connsiteX2" y="connsiteY2"/>
              </a:cxn>
              <a:cxn ang="0">
                <a:pos x="connsiteX3" y="connsiteY3"/>
              </a:cxn>
            </a:cxnLst>
            <a:rect l="l" t="t" r="r" b="b"/>
            <a:pathLst>
              <a:path w="4044690" h="3409723">
                <a:moveTo>
                  <a:pt x="0" y="0"/>
                </a:moveTo>
                <a:lnTo>
                  <a:pt x="4044690" y="0"/>
                </a:lnTo>
                <a:lnTo>
                  <a:pt x="4044690" y="3409723"/>
                </a:lnTo>
                <a:lnTo>
                  <a:pt x="0" y="3409723"/>
                </a:lnTo>
                <a:close/>
              </a:path>
            </a:pathLst>
          </a:custGeom>
          <a:pattFill prst="pct60">
            <a:fgClr>
              <a:srgbClr val="FFFFFF"/>
            </a:fgClr>
            <a:bgClr>
              <a:srgbClr val="E6E9EE"/>
            </a:bgClr>
          </a:pattFill>
        </p:spPr>
        <p:txBody>
          <a:bodyPr anchor="ctr"/>
          <a:lstStyle>
            <a:lvl1pPr>
              <a:defRPr lang="en-US" sz="1500"/>
            </a:lvl1pPr>
          </a:lstStyle>
          <a:p>
            <a:pPr lvl="0"/>
            <a:endParaRPr lang="en-US"/>
          </a:p>
        </p:txBody>
      </p:sp>
      <p:sp>
        <p:nvSpPr>
          <p:cNvPr id="127" name="Picture Placeholder 126">
            <a:extLst>
              <a:ext uri="{FF2B5EF4-FFF2-40B4-BE49-F238E27FC236}">
                <a16:creationId xmlns:a16="http://schemas.microsoft.com/office/drawing/2014/main" id="{49C7DD07-2040-4ADB-A7E0-F22A03458583}"/>
              </a:ext>
            </a:extLst>
          </p:cNvPr>
          <p:cNvSpPr>
            <a:spLocks noGrp="1"/>
          </p:cNvSpPr>
          <p:nvPr>
            <p:ph type="pic" sz="quarter" idx="51"/>
          </p:nvPr>
        </p:nvSpPr>
        <p:spPr>
          <a:xfrm>
            <a:off x="3" y="3435427"/>
            <a:ext cx="2022081" cy="1704861"/>
          </a:xfrm>
          <a:custGeom>
            <a:avLst/>
            <a:gdLst>
              <a:gd name="connsiteX0" fmla="*/ 0 w 4044689"/>
              <a:gd name="connsiteY0" fmla="*/ 0 h 3409723"/>
              <a:gd name="connsiteX1" fmla="*/ 4044689 w 4044689"/>
              <a:gd name="connsiteY1" fmla="*/ 0 h 3409723"/>
              <a:gd name="connsiteX2" fmla="*/ 4044689 w 4044689"/>
              <a:gd name="connsiteY2" fmla="*/ 3409723 h 3409723"/>
              <a:gd name="connsiteX3" fmla="*/ 0 w 4044689"/>
              <a:gd name="connsiteY3" fmla="*/ 3409723 h 3409723"/>
            </a:gdLst>
            <a:ahLst/>
            <a:cxnLst>
              <a:cxn ang="0">
                <a:pos x="connsiteX0" y="connsiteY0"/>
              </a:cxn>
              <a:cxn ang="0">
                <a:pos x="connsiteX1" y="connsiteY1"/>
              </a:cxn>
              <a:cxn ang="0">
                <a:pos x="connsiteX2" y="connsiteY2"/>
              </a:cxn>
              <a:cxn ang="0">
                <a:pos x="connsiteX3" y="connsiteY3"/>
              </a:cxn>
            </a:cxnLst>
            <a:rect l="l" t="t" r="r" b="b"/>
            <a:pathLst>
              <a:path w="4044689" h="3409723">
                <a:moveTo>
                  <a:pt x="0" y="0"/>
                </a:moveTo>
                <a:lnTo>
                  <a:pt x="4044689" y="0"/>
                </a:lnTo>
                <a:lnTo>
                  <a:pt x="4044689" y="3409723"/>
                </a:lnTo>
                <a:lnTo>
                  <a:pt x="0" y="3409723"/>
                </a:lnTo>
                <a:close/>
              </a:path>
            </a:pathLst>
          </a:custGeom>
          <a:pattFill prst="pct60">
            <a:fgClr>
              <a:srgbClr val="FFFFFF"/>
            </a:fgClr>
            <a:bgClr>
              <a:srgbClr val="E6E9EE"/>
            </a:bgClr>
          </a:pattFill>
        </p:spPr>
        <p:txBody>
          <a:bodyPr anchor="ctr"/>
          <a:lstStyle>
            <a:lvl1pPr>
              <a:defRPr lang="en-US" sz="1500"/>
            </a:lvl1pPr>
          </a:lstStyle>
          <a:p>
            <a:pPr lvl="0"/>
            <a:endParaRPr lang="en-US"/>
          </a:p>
        </p:txBody>
      </p:sp>
      <p:sp>
        <p:nvSpPr>
          <p:cNvPr id="128" name="Picture Placeholder 127">
            <a:extLst>
              <a:ext uri="{FF2B5EF4-FFF2-40B4-BE49-F238E27FC236}">
                <a16:creationId xmlns:a16="http://schemas.microsoft.com/office/drawing/2014/main" id="{0A16FB21-FEDC-4115-B682-77804B1F1599}"/>
              </a:ext>
            </a:extLst>
          </p:cNvPr>
          <p:cNvSpPr>
            <a:spLocks noGrp="1"/>
          </p:cNvSpPr>
          <p:nvPr>
            <p:ph type="pic" sz="quarter" idx="52"/>
          </p:nvPr>
        </p:nvSpPr>
        <p:spPr>
          <a:xfrm>
            <a:off x="2033987" y="3435427"/>
            <a:ext cx="2022081" cy="1704861"/>
          </a:xfrm>
          <a:custGeom>
            <a:avLst/>
            <a:gdLst>
              <a:gd name="connsiteX0" fmla="*/ 0 w 4044689"/>
              <a:gd name="connsiteY0" fmla="*/ 0 h 3409723"/>
              <a:gd name="connsiteX1" fmla="*/ 4044689 w 4044689"/>
              <a:gd name="connsiteY1" fmla="*/ 0 h 3409723"/>
              <a:gd name="connsiteX2" fmla="*/ 4044689 w 4044689"/>
              <a:gd name="connsiteY2" fmla="*/ 3409723 h 3409723"/>
              <a:gd name="connsiteX3" fmla="*/ 0 w 4044689"/>
              <a:gd name="connsiteY3" fmla="*/ 3409723 h 3409723"/>
            </a:gdLst>
            <a:ahLst/>
            <a:cxnLst>
              <a:cxn ang="0">
                <a:pos x="connsiteX0" y="connsiteY0"/>
              </a:cxn>
              <a:cxn ang="0">
                <a:pos x="connsiteX1" y="connsiteY1"/>
              </a:cxn>
              <a:cxn ang="0">
                <a:pos x="connsiteX2" y="connsiteY2"/>
              </a:cxn>
              <a:cxn ang="0">
                <a:pos x="connsiteX3" y="connsiteY3"/>
              </a:cxn>
            </a:cxnLst>
            <a:rect l="l" t="t" r="r" b="b"/>
            <a:pathLst>
              <a:path w="4044689" h="3409723">
                <a:moveTo>
                  <a:pt x="0" y="0"/>
                </a:moveTo>
                <a:lnTo>
                  <a:pt x="4044689" y="0"/>
                </a:lnTo>
                <a:lnTo>
                  <a:pt x="4044689" y="3409723"/>
                </a:lnTo>
                <a:lnTo>
                  <a:pt x="0" y="3409723"/>
                </a:lnTo>
                <a:close/>
              </a:path>
            </a:pathLst>
          </a:custGeom>
          <a:pattFill prst="pct60">
            <a:fgClr>
              <a:srgbClr val="FFFFFF"/>
            </a:fgClr>
            <a:bgClr>
              <a:srgbClr val="E6E9EE"/>
            </a:bgClr>
          </a:pattFill>
        </p:spPr>
        <p:txBody>
          <a:bodyPr anchor="ctr"/>
          <a:lstStyle>
            <a:lvl1pPr>
              <a:defRPr lang="en-US" sz="1500"/>
            </a:lvl1pPr>
          </a:lstStyle>
          <a:p>
            <a:pPr lvl="0"/>
            <a:endParaRPr lang="en-US"/>
          </a:p>
        </p:txBody>
      </p:sp>
      <p:sp>
        <p:nvSpPr>
          <p:cNvPr id="130" name="Picture Placeholder 129">
            <a:extLst>
              <a:ext uri="{FF2B5EF4-FFF2-40B4-BE49-F238E27FC236}">
                <a16:creationId xmlns:a16="http://schemas.microsoft.com/office/drawing/2014/main" id="{09FBAFEB-6675-4992-9F59-3CDEEB06C1E2}"/>
              </a:ext>
            </a:extLst>
          </p:cNvPr>
          <p:cNvSpPr>
            <a:spLocks noGrp="1"/>
          </p:cNvSpPr>
          <p:nvPr>
            <p:ph type="pic" sz="quarter" idx="54"/>
          </p:nvPr>
        </p:nvSpPr>
        <p:spPr>
          <a:xfrm>
            <a:off x="6101952" y="3435427"/>
            <a:ext cx="2022081" cy="1704861"/>
          </a:xfrm>
          <a:custGeom>
            <a:avLst/>
            <a:gdLst>
              <a:gd name="connsiteX0" fmla="*/ 0 w 4044689"/>
              <a:gd name="connsiteY0" fmla="*/ 0 h 3409723"/>
              <a:gd name="connsiteX1" fmla="*/ 4044689 w 4044689"/>
              <a:gd name="connsiteY1" fmla="*/ 0 h 3409723"/>
              <a:gd name="connsiteX2" fmla="*/ 4044689 w 4044689"/>
              <a:gd name="connsiteY2" fmla="*/ 3409723 h 3409723"/>
              <a:gd name="connsiteX3" fmla="*/ 0 w 4044689"/>
              <a:gd name="connsiteY3" fmla="*/ 3409723 h 3409723"/>
            </a:gdLst>
            <a:ahLst/>
            <a:cxnLst>
              <a:cxn ang="0">
                <a:pos x="connsiteX0" y="connsiteY0"/>
              </a:cxn>
              <a:cxn ang="0">
                <a:pos x="connsiteX1" y="connsiteY1"/>
              </a:cxn>
              <a:cxn ang="0">
                <a:pos x="connsiteX2" y="connsiteY2"/>
              </a:cxn>
              <a:cxn ang="0">
                <a:pos x="connsiteX3" y="connsiteY3"/>
              </a:cxn>
            </a:cxnLst>
            <a:rect l="l" t="t" r="r" b="b"/>
            <a:pathLst>
              <a:path w="4044689" h="3409723">
                <a:moveTo>
                  <a:pt x="0" y="0"/>
                </a:moveTo>
                <a:lnTo>
                  <a:pt x="4044689" y="0"/>
                </a:lnTo>
                <a:lnTo>
                  <a:pt x="4044689" y="3409723"/>
                </a:lnTo>
                <a:lnTo>
                  <a:pt x="0" y="3409723"/>
                </a:lnTo>
                <a:close/>
              </a:path>
            </a:pathLst>
          </a:custGeom>
          <a:pattFill prst="pct60">
            <a:fgClr>
              <a:srgbClr val="FFFFFF"/>
            </a:fgClr>
            <a:bgClr>
              <a:srgbClr val="E6E9EE"/>
            </a:bgClr>
          </a:pattFill>
        </p:spPr>
        <p:txBody>
          <a:bodyPr anchor="ctr"/>
          <a:lstStyle>
            <a:lvl1pPr>
              <a:defRPr lang="en-US" sz="1500"/>
            </a:lvl1pPr>
          </a:lstStyle>
          <a:p>
            <a:pPr lvl="0"/>
            <a:endParaRPr lang="en-US"/>
          </a:p>
        </p:txBody>
      </p:sp>
      <p:sp>
        <p:nvSpPr>
          <p:cNvPr id="131" name="Picture Placeholder 130">
            <a:extLst>
              <a:ext uri="{FF2B5EF4-FFF2-40B4-BE49-F238E27FC236}">
                <a16:creationId xmlns:a16="http://schemas.microsoft.com/office/drawing/2014/main" id="{73DE433A-65DB-4D80-BEBA-C0E98C0B13CD}"/>
              </a:ext>
            </a:extLst>
          </p:cNvPr>
          <p:cNvSpPr>
            <a:spLocks noGrp="1"/>
          </p:cNvSpPr>
          <p:nvPr>
            <p:ph type="pic" sz="quarter" idx="55"/>
          </p:nvPr>
        </p:nvSpPr>
        <p:spPr>
          <a:xfrm>
            <a:off x="8135934" y="3435427"/>
            <a:ext cx="2022081" cy="1704861"/>
          </a:xfrm>
          <a:custGeom>
            <a:avLst/>
            <a:gdLst>
              <a:gd name="connsiteX0" fmla="*/ 0 w 4044688"/>
              <a:gd name="connsiteY0" fmla="*/ 0 h 3409723"/>
              <a:gd name="connsiteX1" fmla="*/ 4044688 w 4044688"/>
              <a:gd name="connsiteY1" fmla="*/ 0 h 3409723"/>
              <a:gd name="connsiteX2" fmla="*/ 4044688 w 4044688"/>
              <a:gd name="connsiteY2" fmla="*/ 3409723 h 3409723"/>
              <a:gd name="connsiteX3" fmla="*/ 0 w 4044688"/>
              <a:gd name="connsiteY3" fmla="*/ 3409723 h 3409723"/>
            </a:gdLst>
            <a:ahLst/>
            <a:cxnLst>
              <a:cxn ang="0">
                <a:pos x="connsiteX0" y="connsiteY0"/>
              </a:cxn>
              <a:cxn ang="0">
                <a:pos x="connsiteX1" y="connsiteY1"/>
              </a:cxn>
              <a:cxn ang="0">
                <a:pos x="connsiteX2" y="connsiteY2"/>
              </a:cxn>
              <a:cxn ang="0">
                <a:pos x="connsiteX3" y="connsiteY3"/>
              </a:cxn>
            </a:cxnLst>
            <a:rect l="l" t="t" r="r" b="b"/>
            <a:pathLst>
              <a:path w="4044688" h="3409723">
                <a:moveTo>
                  <a:pt x="0" y="0"/>
                </a:moveTo>
                <a:lnTo>
                  <a:pt x="4044688" y="0"/>
                </a:lnTo>
                <a:lnTo>
                  <a:pt x="4044688" y="3409723"/>
                </a:lnTo>
                <a:lnTo>
                  <a:pt x="0" y="3409723"/>
                </a:lnTo>
                <a:close/>
              </a:path>
            </a:pathLst>
          </a:custGeom>
          <a:pattFill prst="pct60">
            <a:fgClr>
              <a:srgbClr val="FFFFFF"/>
            </a:fgClr>
            <a:bgClr>
              <a:srgbClr val="E6E9EE"/>
            </a:bgClr>
          </a:pattFill>
        </p:spPr>
        <p:txBody>
          <a:bodyPr anchor="ctr"/>
          <a:lstStyle>
            <a:lvl1pPr>
              <a:defRPr lang="en-US" sz="1500"/>
            </a:lvl1pPr>
          </a:lstStyle>
          <a:p>
            <a:pPr lvl="0"/>
            <a:endParaRPr lang="en-US"/>
          </a:p>
        </p:txBody>
      </p:sp>
      <p:sp>
        <p:nvSpPr>
          <p:cNvPr id="133" name="Picture Placeholder 132">
            <a:extLst>
              <a:ext uri="{FF2B5EF4-FFF2-40B4-BE49-F238E27FC236}">
                <a16:creationId xmlns:a16="http://schemas.microsoft.com/office/drawing/2014/main" id="{1C48A930-F2CC-46AD-B2D2-40758BAF99DC}"/>
              </a:ext>
            </a:extLst>
          </p:cNvPr>
          <p:cNvSpPr>
            <a:spLocks noGrp="1"/>
          </p:cNvSpPr>
          <p:nvPr>
            <p:ph type="pic" sz="quarter" idx="57"/>
          </p:nvPr>
        </p:nvSpPr>
        <p:spPr>
          <a:xfrm>
            <a:off x="3" y="5153140"/>
            <a:ext cx="2022081" cy="1704861"/>
          </a:xfrm>
          <a:custGeom>
            <a:avLst/>
            <a:gdLst>
              <a:gd name="connsiteX0" fmla="*/ 0 w 4044689"/>
              <a:gd name="connsiteY0" fmla="*/ 0 h 3409723"/>
              <a:gd name="connsiteX1" fmla="*/ 4044689 w 4044689"/>
              <a:gd name="connsiteY1" fmla="*/ 0 h 3409723"/>
              <a:gd name="connsiteX2" fmla="*/ 4044689 w 4044689"/>
              <a:gd name="connsiteY2" fmla="*/ 3409723 h 3409723"/>
              <a:gd name="connsiteX3" fmla="*/ 0 w 4044689"/>
              <a:gd name="connsiteY3" fmla="*/ 3409723 h 3409723"/>
            </a:gdLst>
            <a:ahLst/>
            <a:cxnLst>
              <a:cxn ang="0">
                <a:pos x="connsiteX0" y="connsiteY0"/>
              </a:cxn>
              <a:cxn ang="0">
                <a:pos x="connsiteX1" y="connsiteY1"/>
              </a:cxn>
              <a:cxn ang="0">
                <a:pos x="connsiteX2" y="connsiteY2"/>
              </a:cxn>
              <a:cxn ang="0">
                <a:pos x="connsiteX3" y="connsiteY3"/>
              </a:cxn>
            </a:cxnLst>
            <a:rect l="l" t="t" r="r" b="b"/>
            <a:pathLst>
              <a:path w="4044689" h="3409723">
                <a:moveTo>
                  <a:pt x="0" y="0"/>
                </a:moveTo>
                <a:lnTo>
                  <a:pt x="4044689" y="0"/>
                </a:lnTo>
                <a:lnTo>
                  <a:pt x="4044689" y="3409723"/>
                </a:lnTo>
                <a:lnTo>
                  <a:pt x="0" y="3409723"/>
                </a:lnTo>
                <a:close/>
              </a:path>
            </a:pathLst>
          </a:custGeom>
          <a:pattFill prst="pct60">
            <a:fgClr>
              <a:srgbClr val="FFFFFF"/>
            </a:fgClr>
            <a:bgClr>
              <a:srgbClr val="E6E9EE"/>
            </a:bgClr>
          </a:pattFill>
        </p:spPr>
        <p:txBody>
          <a:bodyPr anchor="ctr"/>
          <a:lstStyle>
            <a:lvl1pPr>
              <a:defRPr lang="en-US" sz="1500"/>
            </a:lvl1pPr>
          </a:lstStyle>
          <a:p>
            <a:pPr lvl="0"/>
            <a:endParaRPr lang="en-US"/>
          </a:p>
        </p:txBody>
      </p:sp>
      <p:sp>
        <p:nvSpPr>
          <p:cNvPr id="135" name="Picture Placeholder 134">
            <a:extLst>
              <a:ext uri="{FF2B5EF4-FFF2-40B4-BE49-F238E27FC236}">
                <a16:creationId xmlns:a16="http://schemas.microsoft.com/office/drawing/2014/main" id="{FF796C8D-5331-4731-A404-B7B2D5A9E529}"/>
              </a:ext>
            </a:extLst>
          </p:cNvPr>
          <p:cNvSpPr>
            <a:spLocks noGrp="1"/>
          </p:cNvSpPr>
          <p:nvPr>
            <p:ph type="pic" sz="quarter" idx="59"/>
          </p:nvPr>
        </p:nvSpPr>
        <p:spPr>
          <a:xfrm>
            <a:off x="4067970" y="5153140"/>
            <a:ext cx="2022081" cy="1704861"/>
          </a:xfrm>
          <a:custGeom>
            <a:avLst/>
            <a:gdLst>
              <a:gd name="connsiteX0" fmla="*/ 0 w 4044689"/>
              <a:gd name="connsiteY0" fmla="*/ 0 h 3409723"/>
              <a:gd name="connsiteX1" fmla="*/ 4044689 w 4044689"/>
              <a:gd name="connsiteY1" fmla="*/ 0 h 3409723"/>
              <a:gd name="connsiteX2" fmla="*/ 4044689 w 4044689"/>
              <a:gd name="connsiteY2" fmla="*/ 3409723 h 3409723"/>
              <a:gd name="connsiteX3" fmla="*/ 0 w 4044689"/>
              <a:gd name="connsiteY3" fmla="*/ 3409723 h 3409723"/>
            </a:gdLst>
            <a:ahLst/>
            <a:cxnLst>
              <a:cxn ang="0">
                <a:pos x="connsiteX0" y="connsiteY0"/>
              </a:cxn>
              <a:cxn ang="0">
                <a:pos x="connsiteX1" y="connsiteY1"/>
              </a:cxn>
              <a:cxn ang="0">
                <a:pos x="connsiteX2" y="connsiteY2"/>
              </a:cxn>
              <a:cxn ang="0">
                <a:pos x="connsiteX3" y="connsiteY3"/>
              </a:cxn>
            </a:cxnLst>
            <a:rect l="l" t="t" r="r" b="b"/>
            <a:pathLst>
              <a:path w="4044689" h="3409723">
                <a:moveTo>
                  <a:pt x="0" y="0"/>
                </a:moveTo>
                <a:lnTo>
                  <a:pt x="4044689" y="0"/>
                </a:lnTo>
                <a:lnTo>
                  <a:pt x="4044689" y="3409723"/>
                </a:lnTo>
                <a:lnTo>
                  <a:pt x="0" y="3409723"/>
                </a:lnTo>
                <a:close/>
              </a:path>
            </a:pathLst>
          </a:custGeom>
          <a:pattFill prst="pct60">
            <a:fgClr>
              <a:srgbClr val="FFFFFF"/>
            </a:fgClr>
            <a:bgClr>
              <a:srgbClr val="E6E9EE"/>
            </a:bgClr>
          </a:pattFill>
        </p:spPr>
        <p:txBody>
          <a:bodyPr anchor="ctr"/>
          <a:lstStyle>
            <a:lvl1pPr>
              <a:defRPr lang="en-US" sz="1500"/>
            </a:lvl1pPr>
          </a:lstStyle>
          <a:p>
            <a:pPr lvl="0"/>
            <a:endParaRPr lang="en-US"/>
          </a:p>
        </p:txBody>
      </p:sp>
      <p:sp>
        <p:nvSpPr>
          <p:cNvPr id="136" name="Picture Placeholder 135">
            <a:extLst>
              <a:ext uri="{FF2B5EF4-FFF2-40B4-BE49-F238E27FC236}">
                <a16:creationId xmlns:a16="http://schemas.microsoft.com/office/drawing/2014/main" id="{7F0BA582-E839-40B1-9A4B-DFE0D1A9D75F}"/>
              </a:ext>
            </a:extLst>
          </p:cNvPr>
          <p:cNvSpPr>
            <a:spLocks noGrp="1"/>
          </p:cNvSpPr>
          <p:nvPr>
            <p:ph type="pic" sz="quarter" idx="60"/>
          </p:nvPr>
        </p:nvSpPr>
        <p:spPr>
          <a:xfrm>
            <a:off x="6101952" y="5153140"/>
            <a:ext cx="2022081" cy="1704861"/>
          </a:xfrm>
          <a:custGeom>
            <a:avLst/>
            <a:gdLst>
              <a:gd name="connsiteX0" fmla="*/ 0 w 4044689"/>
              <a:gd name="connsiteY0" fmla="*/ 0 h 3409723"/>
              <a:gd name="connsiteX1" fmla="*/ 4044689 w 4044689"/>
              <a:gd name="connsiteY1" fmla="*/ 0 h 3409723"/>
              <a:gd name="connsiteX2" fmla="*/ 4044689 w 4044689"/>
              <a:gd name="connsiteY2" fmla="*/ 3409723 h 3409723"/>
              <a:gd name="connsiteX3" fmla="*/ 0 w 4044689"/>
              <a:gd name="connsiteY3" fmla="*/ 3409723 h 3409723"/>
            </a:gdLst>
            <a:ahLst/>
            <a:cxnLst>
              <a:cxn ang="0">
                <a:pos x="connsiteX0" y="connsiteY0"/>
              </a:cxn>
              <a:cxn ang="0">
                <a:pos x="connsiteX1" y="connsiteY1"/>
              </a:cxn>
              <a:cxn ang="0">
                <a:pos x="connsiteX2" y="connsiteY2"/>
              </a:cxn>
              <a:cxn ang="0">
                <a:pos x="connsiteX3" y="connsiteY3"/>
              </a:cxn>
            </a:cxnLst>
            <a:rect l="l" t="t" r="r" b="b"/>
            <a:pathLst>
              <a:path w="4044689" h="3409723">
                <a:moveTo>
                  <a:pt x="0" y="0"/>
                </a:moveTo>
                <a:lnTo>
                  <a:pt x="4044689" y="0"/>
                </a:lnTo>
                <a:lnTo>
                  <a:pt x="4044689" y="3409723"/>
                </a:lnTo>
                <a:lnTo>
                  <a:pt x="0" y="3409723"/>
                </a:lnTo>
                <a:close/>
              </a:path>
            </a:pathLst>
          </a:custGeom>
          <a:pattFill prst="pct60">
            <a:fgClr>
              <a:srgbClr val="FFFFFF"/>
            </a:fgClr>
            <a:bgClr>
              <a:srgbClr val="E6E9EE"/>
            </a:bgClr>
          </a:pattFill>
        </p:spPr>
        <p:txBody>
          <a:bodyPr anchor="ctr"/>
          <a:lstStyle>
            <a:lvl1pPr>
              <a:defRPr lang="en-US" sz="1500"/>
            </a:lvl1pPr>
          </a:lstStyle>
          <a:p>
            <a:pPr lvl="0"/>
            <a:endParaRPr lang="en-US"/>
          </a:p>
        </p:txBody>
      </p:sp>
      <p:sp>
        <p:nvSpPr>
          <p:cNvPr id="139" name="Picture Placeholder 138">
            <a:extLst>
              <a:ext uri="{FF2B5EF4-FFF2-40B4-BE49-F238E27FC236}">
                <a16:creationId xmlns:a16="http://schemas.microsoft.com/office/drawing/2014/main" id="{9376C177-5763-401A-9E03-56709766AA9F}"/>
              </a:ext>
            </a:extLst>
          </p:cNvPr>
          <p:cNvSpPr>
            <a:spLocks noGrp="1"/>
          </p:cNvSpPr>
          <p:nvPr>
            <p:ph type="pic" sz="quarter" idx="62"/>
          </p:nvPr>
        </p:nvSpPr>
        <p:spPr>
          <a:xfrm>
            <a:off x="10169919" y="5153140"/>
            <a:ext cx="2022082" cy="1704861"/>
          </a:xfrm>
          <a:custGeom>
            <a:avLst/>
            <a:gdLst>
              <a:gd name="connsiteX0" fmla="*/ 0 w 4044690"/>
              <a:gd name="connsiteY0" fmla="*/ 0 h 3409723"/>
              <a:gd name="connsiteX1" fmla="*/ 4044690 w 4044690"/>
              <a:gd name="connsiteY1" fmla="*/ 0 h 3409723"/>
              <a:gd name="connsiteX2" fmla="*/ 4044690 w 4044690"/>
              <a:gd name="connsiteY2" fmla="*/ 3409723 h 3409723"/>
              <a:gd name="connsiteX3" fmla="*/ 0 w 4044690"/>
              <a:gd name="connsiteY3" fmla="*/ 3409723 h 3409723"/>
            </a:gdLst>
            <a:ahLst/>
            <a:cxnLst>
              <a:cxn ang="0">
                <a:pos x="connsiteX0" y="connsiteY0"/>
              </a:cxn>
              <a:cxn ang="0">
                <a:pos x="connsiteX1" y="connsiteY1"/>
              </a:cxn>
              <a:cxn ang="0">
                <a:pos x="connsiteX2" y="connsiteY2"/>
              </a:cxn>
              <a:cxn ang="0">
                <a:pos x="connsiteX3" y="connsiteY3"/>
              </a:cxn>
            </a:cxnLst>
            <a:rect l="l" t="t" r="r" b="b"/>
            <a:pathLst>
              <a:path w="4044690" h="3409723">
                <a:moveTo>
                  <a:pt x="0" y="0"/>
                </a:moveTo>
                <a:lnTo>
                  <a:pt x="4044690" y="0"/>
                </a:lnTo>
                <a:lnTo>
                  <a:pt x="4044690" y="3409723"/>
                </a:lnTo>
                <a:lnTo>
                  <a:pt x="0" y="3409723"/>
                </a:lnTo>
                <a:close/>
              </a:path>
            </a:pathLst>
          </a:custGeom>
          <a:pattFill prst="pct60">
            <a:fgClr>
              <a:srgbClr val="FFFFFF"/>
            </a:fgClr>
            <a:bgClr>
              <a:srgbClr val="E6E9EE"/>
            </a:bgClr>
          </a:pattFill>
        </p:spPr>
        <p:txBody>
          <a:bodyPr anchor="ctr"/>
          <a:lstStyle>
            <a:lvl1pPr>
              <a:defRPr lang="en-US" sz="1500"/>
            </a:lvl1pPr>
          </a:lstStyle>
          <a:p>
            <a:pPr lvl="0"/>
            <a:endParaRPr lang="en-US"/>
          </a:p>
        </p:txBody>
      </p:sp>
    </p:spTree>
    <p:extLst>
      <p:ext uri="{BB962C8B-B14F-4D97-AF65-F5344CB8AC3E}">
        <p14:creationId xmlns:p14="http://schemas.microsoft.com/office/powerpoint/2010/main" val="2648515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88" fill="hold" grpId="0" nodeType="withEffect">
                                  <p:stCondLst>
                                    <p:cond delay="0"/>
                                  </p:stCondLst>
                                  <p:childTnLst>
                                    <p:set>
                                      <p:cBhvr>
                                        <p:cTn id="6" dur="1" fill="hold">
                                          <p:stCondLst>
                                            <p:cond delay="0"/>
                                          </p:stCondLst>
                                        </p:cTn>
                                        <p:tgtEl>
                                          <p:spTgt spid="130"/>
                                        </p:tgtEl>
                                        <p:attrNameLst>
                                          <p:attrName>style.visibility</p:attrName>
                                        </p:attrNameLst>
                                      </p:cBhvr>
                                      <p:to>
                                        <p:strVal val="visible"/>
                                      </p:to>
                                    </p:set>
                                    <p:anim calcmode="lin" valueType="num">
                                      <p:cBhvr>
                                        <p:cTn id="7" dur="500" fill="hold"/>
                                        <p:tgtEl>
                                          <p:spTgt spid="130"/>
                                        </p:tgtEl>
                                        <p:attrNameLst>
                                          <p:attrName>ppt_w</p:attrName>
                                        </p:attrNameLst>
                                      </p:cBhvr>
                                      <p:tavLst>
                                        <p:tav tm="0">
                                          <p:val>
                                            <p:strVal val="4/3*#ppt_w"/>
                                          </p:val>
                                        </p:tav>
                                        <p:tav tm="100000">
                                          <p:val>
                                            <p:strVal val="#ppt_w"/>
                                          </p:val>
                                        </p:tav>
                                      </p:tavLst>
                                    </p:anim>
                                    <p:anim calcmode="lin" valueType="num">
                                      <p:cBhvr>
                                        <p:cTn id="8" dur="500" fill="hold"/>
                                        <p:tgtEl>
                                          <p:spTgt spid="130"/>
                                        </p:tgtEl>
                                        <p:attrNameLst>
                                          <p:attrName>ppt_h</p:attrName>
                                        </p:attrNameLst>
                                      </p:cBhvr>
                                      <p:tavLst>
                                        <p:tav tm="0">
                                          <p:val>
                                            <p:strVal val="4/3*#ppt_h"/>
                                          </p:val>
                                        </p:tav>
                                        <p:tav tm="100000">
                                          <p:val>
                                            <p:strVal val="#ppt_h"/>
                                          </p:val>
                                        </p:tav>
                                      </p:tavLst>
                                    </p:anim>
                                  </p:childTnLst>
                                </p:cTn>
                              </p:par>
                              <p:par>
                                <p:cTn id="9" presetID="23" presetClass="entr" presetSubtype="288" fill="hold" grpId="0" nodeType="withEffect">
                                  <p:stCondLst>
                                    <p:cond delay="100"/>
                                  </p:stCondLst>
                                  <p:childTnLst>
                                    <p:set>
                                      <p:cBhvr>
                                        <p:cTn id="10" dur="1" fill="hold">
                                          <p:stCondLst>
                                            <p:cond delay="0"/>
                                          </p:stCondLst>
                                        </p:cTn>
                                        <p:tgtEl>
                                          <p:spTgt spid="124"/>
                                        </p:tgtEl>
                                        <p:attrNameLst>
                                          <p:attrName>style.visibility</p:attrName>
                                        </p:attrNameLst>
                                      </p:cBhvr>
                                      <p:to>
                                        <p:strVal val="visible"/>
                                      </p:to>
                                    </p:set>
                                    <p:anim calcmode="lin" valueType="num">
                                      <p:cBhvr>
                                        <p:cTn id="11" dur="500" fill="hold"/>
                                        <p:tgtEl>
                                          <p:spTgt spid="124"/>
                                        </p:tgtEl>
                                        <p:attrNameLst>
                                          <p:attrName>ppt_w</p:attrName>
                                        </p:attrNameLst>
                                      </p:cBhvr>
                                      <p:tavLst>
                                        <p:tav tm="0">
                                          <p:val>
                                            <p:strVal val="4/3*#ppt_w"/>
                                          </p:val>
                                        </p:tav>
                                        <p:tav tm="100000">
                                          <p:val>
                                            <p:strVal val="#ppt_w"/>
                                          </p:val>
                                        </p:tav>
                                      </p:tavLst>
                                    </p:anim>
                                    <p:anim calcmode="lin" valueType="num">
                                      <p:cBhvr>
                                        <p:cTn id="12" dur="500" fill="hold"/>
                                        <p:tgtEl>
                                          <p:spTgt spid="124"/>
                                        </p:tgtEl>
                                        <p:attrNameLst>
                                          <p:attrName>ppt_h</p:attrName>
                                        </p:attrNameLst>
                                      </p:cBhvr>
                                      <p:tavLst>
                                        <p:tav tm="0">
                                          <p:val>
                                            <p:strVal val="4/3*#ppt_h"/>
                                          </p:val>
                                        </p:tav>
                                        <p:tav tm="100000">
                                          <p:val>
                                            <p:strVal val="#ppt_h"/>
                                          </p:val>
                                        </p:tav>
                                      </p:tavLst>
                                    </p:anim>
                                  </p:childTnLst>
                                </p:cTn>
                              </p:par>
                              <p:par>
                                <p:cTn id="13" presetID="23" presetClass="entr" presetSubtype="288" fill="hold" grpId="0" nodeType="withEffect">
                                  <p:stCondLst>
                                    <p:cond delay="200"/>
                                  </p:stCondLst>
                                  <p:childTnLst>
                                    <p:set>
                                      <p:cBhvr>
                                        <p:cTn id="14" dur="1" fill="hold">
                                          <p:stCondLst>
                                            <p:cond delay="0"/>
                                          </p:stCondLst>
                                        </p:cTn>
                                        <p:tgtEl>
                                          <p:spTgt spid="123"/>
                                        </p:tgtEl>
                                        <p:attrNameLst>
                                          <p:attrName>style.visibility</p:attrName>
                                        </p:attrNameLst>
                                      </p:cBhvr>
                                      <p:to>
                                        <p:strVal val="visible"/>
                                      </p:to>
                                    </p:set>
                                    <p:anim calcmode="lin" valueType="num">
                                      <p:cBhvr>
                                        <p:cTn id="15" dur="500" fill="hold"/>
                                        <p:tgtEl>
                                          <p:spTgt spid="123"/>
                                        </p:tgtEl>
                                        <p:attrNameLst>
                                          <p:attrName>ppt_w</p:attrName>
                                        </p:attrNameLst>
                                      </p:cBhvr>
                                      <p:tavLst>
                                        <p:tav tm="0">
                                          <p:val>
                                            <p:strVal val="4/3*#ppt_w"/>
                                          </p:val>
                                        </p:tav>
                                        <p:tav tm="100000">
                                          <p:val>
                                            <p:strVal val="#ppt_w"/>
                                          </p:val>
                                        </p:tav>
                                      </p:tavLst>
                                    </p:anim>
                                    <p:anim calcmode="lin" valueType="num">
                                      <p:cBhvr>
                                        <p:cTn id="16" dur="500" fill="hold"/>
                                        <p:tgtEl>
                                          <p:spTgt spid="123"/>
                                        </p:tgtEl>
                                        <p:attrNameLst>
                                          <p:attrName>ppt_h</p:attrName>
                                        </p:attrNameLst>
                                      </p:cBhvr>
                                      <p:tavLst>
                                        <p:tav tm="0">
                                          <p:val>
                                            <p:strVal val="4/3*#ppt_h"/>
                                          </p:val>
                                        </p:tav>
                                        <p:tav tm="100000">
                                          <p:val>
                                            <p:strVal val="#ppt_h"/>
                                          </p:val>
                                        </p:tav>
                                      </p:tavLst>
                                    </p:anim>
                                  </p:childTnLst>
                                </p:cTn>
                              </p:par>
                              <p:par>
                                <p:cTn id="17" presetID="23" presetClass="entr" presetSubtype="288" fill="hold" grpId="0" nodeType="withEffect">
                                  <p:stCondLst>
                                    <p:cond delay="300"/>
                                  </p:stCondLst>
                                  <p:childTnLst>
                                    <p:set>
                                      <p:cBhvr>
                                        <p:cTn id="18" dur="1" fill="hold">
                                          <p:stCondLst>
                                            <p:cond delay="0"/>
                                          </p:stCondLst>
                                        </p:cTn>
                                        <p:tgtEl>
                                          <p:spTgt spid="122"/>
                                        </p:tgtEl>
                                        <p:attrNameLst>
                                          <p:attrName>style.visibility</p:attrName>
                                        </p:attrNameLst>
                                      </p:cBhvr>
                                      <p:to>
                                        <p:strVal val="visible"/>
                                      </p:to>
                                    </p:set>
                                    <p:anim calcmode="lin" valueType="num">
                                      <p:cBhvr>
                                        <p:cTn id="19" dur="500" fill="hold"/>
                                        <p:tgtEl>
                                          <p:spTgt spid="122"/>
                                        </p:tgtEl>
                                        <p:attrNameLst>
                                          <p:attrName>ppt_w</p:attrName>
                                        </p:attrNameLst>
                                      </p:cBhvr>
                                      <p:tavLst>
                                        <p:tav tm="0">
                                          <p:val>
                                            <p:strVal val="4/3*#ppt_w"/>
                                          </p:val>
                                        </p:tav>
                                        <p:tav tm="100000">
                                          <p:val>
                                            <p:strVal val="#ppt_w"/>
                                          </p:val>
                                        </p:tav>
                                      </p:tavLst>
                                    </p:anim>
                                    <p:anim calcmode="lin" valueType="num">
                                      <p:cBhvr>
                                        <p:cTn id="20" dur="500" fill="hold"/>
                                        <p:tgtEl>
                                          <p:spTgt spid="122"/>
                                        </p:tgtEl>
                                        <p:attrNameLst>
                                          <p:attrName>ppt_h</p:attrName>
                                        </p:attrNameLst>
                                      </p:cBhvr>
                                      <p:tavLst>
                                        <p:tav tm="0">
                                          <p:val>
                                            <p:strVal val="4/3*#ppt_h"/>
                                          </p:val>
                                        </p:tav>
                                        <p:tav tm="100000">
                                          <p:val>
                                            <p:strVal val="#ppt_h"/>
                                          </p:val>
                                        </p:tav>
                                      </p:tavLst>
                                    </p:anim>
                                  </p:childTnLst>
                                </p:cTn>
                              </p:par>
                              <p:par>
                                <p:cTn id="21" presetID="23" presetClass="entr" presetSubtype="288" fill="hold" grpId="0" nodeType="withEffect">
                                  <p:stCondLst>
                                    <p:cond delay="400"/>
                                  </p:stCondLst>
                                  <p:childTnLst>
                                    <p:set>
                                      <p:cBhvr>
                                        <p:cTn id="22" dur="1" fill="hold">
                                          <p:stCondLst>
                                            <p:cond delay="0"/>
                                          </p:stCondLst>
                                        </p:cTn>
                                        <p:tgtEl>
                                          <p:spTgt spid="128"/>
                                        </p:tgtEl>
                                        <p:attrNameLst>
                                          <p:attrName>style.visibility</p:attrName>
                                        </p:attrNameLst>
                                      </p:cBhvr>
                                      <p:to>
                                        <p:strVal val="visible"/>
                                      </p:to>
                                    </p:set>
                                    <p:anim calcmode="lin" valueType="num">
                                      <p:cBhvr>
                                        <p:cTn id="23" dur="500" fill="hold"/>
                                        <p:tgtEl>
                                          <p:spTgt spid="128"/>
                                        </p:tgtEl>
                                        <p:attrNameLst>
                                          <p:attrName>ppt_w</p:attrName>
                                        </p:attrNameLst>
                                      </p:cBhvr>
                                      <p:tavLst>
                                        <p:tav tm="0">
                                          <p:val>
                                            <p:strVal val="4/3*#ppt_w"/>
                                          </p:val>
                                        </p:tav>
                                        <p:tav tm="100000">
                                          <p:val>
                                            <p:strVal val="#ppt_w"/>
                                          </p:val>
                                        </p:tav>
                                      </p:tavLst>
                                    </p:anim>
                                    <p:anim calcmode="lin" valueType="num">
                                      <p:cBhvr>
                                        <p:cTn id="24" dur="500" fill="hold"/>
                                        <p:tgtEl>
                                          <p:spTgt spid="128"/>
                                        </p:tgtEl>
                                        <p:attrNameLst>
                                          <p:attrName>ppt_h</p:attrName>
                                        </p:attrNameLst>
                                      </p:cBhvr>
                                      <p:tavLst>
                                        <p:tav tm="0">
                                          <p:val>
                                            <p:strVal val="4/3*#ppt_h"/>
                                          </p:val>
                                        </p:tav>
                                        <p:tav tm="100000">
                                          <p:val>
                                            <p:strVal val="#ppt_h"/>
                                          </p:val>
                                        </p:tav>
                                      </p:tavLst>
                                    </p:anim>
                                  </p:childTnLst>
                                </p:cTn>
                              </p:par>
                              <p:par>
                                <p:cTn id="25" presetID="23" presetClass="entr" presetSubtype="288" fill="hold" grpId="0" nodeType="withEffect">
                                  <p:stCondLst>
                                    <p:cond delay="500"/>
                                  </p:stCondLst>
                                  <p:childTnLst>
                                    <p:set>
                                      <p:cBhvr>
                                        <p:cTn id="26" dur="1" fill="hold">
                                          <p:stCondLst>
                                            <p:cond delay="0"/>
                                          </p:stCondLst>
                                        </p:cTn>
                                        <p:tgtEl>
                                          <p:spTgt spid="135"/>
                                        </p:tgtEl>
                                        <p:attrNameLst>
                                          <p:attrName>style.visibility</p:attrName>
                                        </p:attrNameLst>
                                      </p:cBhvr>
                                      <p:to>
                                        <p:strVal val="visible"/>
                                      </p:to>
                                    </p:set>
                                    <p:anim calcmode="lin" valueType="num">
                                      <p:cBhvr>
                                        <p:cTn id="27" dur="500" fill="hold"/>
                                        <p:tgtEl>
                                          <p:spTgt spid="135"/>
                                        </p:tgtEl>
                                        <p:attrNameLst>
                                          <p:attrName>ppt_w</p:attrName>
                                        </p:attrNameLst>
                                      </p:cBhvr>
                                      <p:tavLst>
                                        <p:tav tm="0">
                                          <p:val>
                                            <p:strVal val="4/3*#ppt_w"/>
                                          </p:val>
                                        </p:tav>
                                        <p:tav tm="100000">
                                          <p:val>
                                            <p:strVal val="#ppt_w"/>
                                          </p:val>
                                        </p:tav>
                                      </p:tavLst>
                                    </p:anim>
                                    <p:anim calcmode="lin" valueType="num">
                                      <p:cBhvr>
                                        <p:cTn id="28" dur="500" fill="hold"/>
                                        <p:tgtEl>
                                          <p:spTgt spid="135"/>
                                        </p:tgtEl>
                                        <p:attrNameLst>
                                          <p:attrName>ppt_h</p:attrName>
                                        </p:attrNameLst>
                                      </p:cBhvr>
                                      <p:tavLst>
                                        <p:tav tm="0">
                                          <p:val>
                                            <p:strVal val="4/3*#ppt_h"/>
                                          </p:val>
                                        </p:tav>
                                        <p:tav tm="100000">
                                          <p:val>
                                            <p:strVal val="#ppt_h"/>
                                          </p:val>
                                        </p:tav>
                                      </p:tavLst>
                                    </p:anim>
                                  </p:childTnLst>
                                </p:cTn>
                              </p:par>
                              <p:par>
                                <p:cTn id="29" presetID="23" presetClass="entr" presetSubtype="288" fill="hold" grpId="0" nodeType="withEffect">
                                  <p:stCondLst>
                                    <p:cond delay="600"/>
                                  </p:stCondLst>
                                  <p:childTnLst>
                                    <p:set>
                                      <p:cBhvr>
                                        <p:cTn id="30" dur="1" fill="hold">
                                          <p:stCondLst>
                                            <p:cond delay="0"/>
                                          </p:stCondLst>
                                        </p:cTn>
                                        <p:tgtEl>
                                          <p:spTgt spid="136"/>
                                        </p:tgtEl>
                                        <p:attrNameLst>
                                          <p:attrName>style.visibility</p:attrName>
                                        </p:attrNameLst>
                                      </p:cBhvr>
                                      <p:to>
                                        <p:strVal val="visible"/>
                                      </p:to>
                                    </p:set>
                                    <p:anim calcmode="lin" valueType="num">
                                      <p:cBhvr>
                                        <p:cTn id="31" dur="500" fill="hold"/>
                                        <p:tgtEl>
                                          <p:spTgt spid="136"/>
                                        </p:tgtEl>
                                        <p:attrNameLst>
                                          <p:attrName>ppt_w</p:attrName>
                                        </p:attrNameLst>
                                      </p:cBhvr>
                                      <p:tavLst>
                                        <p:tav tm="0">
                                          <p:val>
                                            <p:strVal val="4/3*#ppt_w"/>
                                          </p:val>
                                        </p:tav>
                                        <p:tav tm="100000">
                                          <p:val>
                                            <p:strVal val="#ppt_w"/>
                                          </p:val>
                                        </p:tav>
                                      </p:tavLst>
                                    </p:anim>
                                    <p:anim calcmode="lin" valueType="num">
                                      <p:cBhvr>
                                        <p:cTn id="32" dur="500" fill="hold"/>
                                        <p:tgtEl>
                                          <p:spTgt spid="136"/>
                                        </p:tgtEl>
                                        <p:attrNameLst>
                                          <p:attrName>ppt_h</p:attrName>
                                        </p:attrNameLst>
                                      </p:cBhvr>
                                      <p:tavLst>
                                        <p:tav tm="0">
                                          <p:val>
                                            <p:strVal val="4/3*#ppt_h"/>
                                          </p:val>
                                        </p:tav>
                                        <p:tav tm="100000">
                                          <p:val>
                                            <p:strVal val="#ppt_h"/>
                                          </p:val>
                                        </p:tav>
                                      </p:tavLst>
                                    </p:anim>
                                  </p:childTnLst>
                                </p:cTn>
                              </p:par>
                              <p:par>
                                <p:cTn id="33" presetID="23" presetClass="entr" presetSubtype="288" fill="hold" grpId="0" nodeType="withEffect">
                                  <p:stCondLst>
                                    <p:cond delay="700"/>
                                  </p:stCondLst>
                                  <p:childTnLst>
                                    <p:set>
                                      <p:cBhvr>
                                        <p:cTn id="34" dur="1" fill="hold">
                                          <p:stCondLst>
                                            <p:cond delay="0"/>
                                          </p:stCondLst>
                                        </p:cTn>
                                        <p:tgtEl>
                                          <p:spTgt spid="131"/>
                                        </p:tgtEl>
                                        <p:attrNameLst>
                                          <p:attrName>style.visibility</p:attrName>
                                        </p:attrNameLst>
                                      </p:cBhvr>
                                      <p:to>
                                        <p:strVal val="visible"/>
                                      </p:to>
                                    </p:set>
                                    <p:anim calcmode="lin" valueType="num">
                                      <p:cBhvr>
                                        <p:cTn id="35" dur="500" fill="hold"/>
                                        <p:tgtEl>
                                          <p:spTgt spid="131"/>
                                        </p:tgtEl>
                                        <p:attrNameLst>
                                          <p:attrName>ppt_w</p:attrName>
                                        </p:attrNameLst>
                                      </p:cBhvr>
                                      <p:tavLst>
                                        <p:tav tm="0">
                                          <p:val>
                                            <p:strVal val="4/3*#ppt_w"/>
                                          </p:val>
                                        </p:tav>
                                        <p:tav tm="100000">
                                          <p:val>
                                            <p:strVal val="#ppt_w"/>
                                          </p:val>
                                        </p:tav>
                                      </p:tavLst>
                                    </p:anim>
                                    <p:anim calcmode="lin" valueType="num">
                                      <p:cBhvr>
                                        <p:cTn id="36" dur="500" fill="hold"/>
                                        <p:tgtEl>
                                          <p:spTgt spid="131"/>
                                        </p:tgtEl>
                                        <p:attrNameLst>
                                          <p:attrName>ppt_h</p:attrName>
                                        </p:attrNameLst>
                                      </p:cBhvr>
                                      <p:tavLst>
                                        <p:tav tm="0">
                                          <p:val>
                                            <p:strVal val="4/3*#ppt_h"/>
                                          </p:val>
                                        </p:tav>
                                        <p:tav tm="100000">
                                          <p:val>
                                            <p:strVal val="#ppt_h"/>
                                          </p:val>
                                        </p:tav>
                                      </p:tavLst>
                                    </p:anim>
                                  </p:childTnLst>
                                </p:cTn>
                              </p:par>
                              <p:par>
                                <p:cTn id="37" presetID="23" presetClass="entr" presetSubtype="288" fill="hold" grpId="0" nodeType="withEffect">
                                  <p:stCondLst>
                                    <p:cond delay="800"/>
                                  </p:stCondLst>
                                  <p:childTnLst>
                                    <p:set>
                                      <p:cBhvr>
                                        <p:cTn id="38" dur="1" fill="hold">
                                          <p:stCondLst>
                                            <p:cond delay="0"/>
                                          </p:stCondLst>
                                        </p:cTn>
                                        <p:tgtEl>
                                          <p:spTgt spid="118"/>
                                        </p:tgtEl>
                                        <p:attrNameLst>
                                          <p:attrName>style.visibility</p:attrName>
                                        </p:attrNameLst>
                                      </p:cBhvr>
                                      <p:to>
                                        <p:strVal val="visible"/>
                                      </p:to>
                                    </p:set>
                                    <p:anim calcmode="lin" valueType="num">
                                      <p:cBhvr>
                                        <p:cTn id="39" dur="500" fill="hold"/>
                                        <p:tgtEl>
                                          <p:spTgt spid="118"/>
                                        </p:tgtEl>
                                        <p:attrNameLst>
                                          <p:attrName>ppt_w</p:attrName>
                                        </p:attrNameLst>
                                      </p:cBhvr>
                                      <p:tavLst>
                                        <p:tav tm="0">
                                          <p:val>
                                            <p:strVal val="4/3*#ppt_w"/>
                                          </p:val>
                                        </p:tav>
                                        <p:tav tm="100000">
                                          <p:val>
                                            <p:strVal val="#ppt_w"/>
                                          </p:val>
                                        </p:tav>
                                      </p:tavLst>
                                    </p:anim>
                                    <p:anim calcmode="lin" valueType="num">
                                      <p:cBhvr>
                                        <p:cTn id="40" dur="500" fill="hold"/>
                                        <p:tgtEl>
                                          <p:spTgt spid="118"/>
                                        </p:tgtEl>
                                        <p:attrNameLst>
                                          <p:attrName>ppt_h</p:attrName>
                                        </p:attrNameLst>
                                      </p:cBhvr>
                                      <p:tavLst>
                                        <p:tav tm="0">
                                          <p:val>
                                            <p:strVal val="4/3*#ppt_h"/>
                                          </p:val>
                                        </p:tav>
                                        <p:tav tm="100000">
                                          <p:val>
                                            <p:strVal val="#ppt_h"/>
                                          </p:val>
                                        </p:tav>
                                      </p:tavLst>
                                    </p:anim>
                                  </p:childTnLst>
                                </p:cTn>
                              </p:par>
                              <p:par>
                                <p:cTn id="41" presetID="23" presetClass="entr" presetSubtype="288" fill="hold" grpId="0" nodeType="withEffect">
                                  <p:stCondLst>
                                    <p:cond delay="900"/>
                                  </p:stCondLst>
                                  <p:childTnLst>
                                    <p:set>
                                      <p:cBhvr>
                                        <p:cTn id="42" dur="1" fill="hold">
                                          <p:stCondLst>
                                            <p:cond delay="0"/>
                                          </p:stCondLst>
                                        </p:cTn>
                                        <p:tgtEl>
                                          <p:spTgt spid="116"/>
                                        </p:tgtEl>
                                        <p:attrNameLst>
                                          <p:attrName>style.visibility</p:attrName>
                                        </p:attrNameLst>
                                      </p:cBhvr>
                                      <p:to>
                                        <p:strVal val="visible"/>
                                      </p:to>
                                    </p:set>
                                    <p:anim calcmode="lin" valueType="num">
                                      <p:cBhvr>
                                        <p:cTn id="43" dur="500" fill="hold"/>
                                        <p:tgtEl>
                                          <p:spTgt spid="116"/>
                                        </p:tgtEl>
                                        <p:attrNameLst>
                                          <p:attrName>ppt_w</p:attrName>
                                        </p:attrNameLst>
                                      </p:cBhvr>
                                      <p:tavLst>
                                        <p:tav tm="0">
                                          <p:val>
                                            <p:strVal val="4/3*#ppt_w"/>
                                          </p:val>
                                        </p:tav>
                                        <p:tav tm="100000">
                                          <p:val>
                                            <p:strVal val="#ppt_w"/>
                                          </p:val>
                                        </p:tav>
                                      </p:tavLst>
                                    </p:anim>
                                    <p:anim calcmode="lin" valueType="num">
                                      <p:cBhvr>
                                        <p:cTn id="44" dur="500" fill="hold"/>
                                        <p:tgtEl>
                                          <p:spTgt spid="116"/>
                                        </p:tgtEl>
                                        <p:attrNameLst>
                                          <p:attrName>ppt_h</p:attrName>
                                        </p:attrNameLst>
                                      </p:cBhvr>
                                      <p:tavLst>
                                        <p:tav tm="0">
                                          <p:val>
                                            <p:strVal val="4/3*#ppt_h"/>
                                          </p:val>
                                        </p:tav>
                                        <p:tav tm="100000">
                                          <p:val>
                                            <p:strVal val="#ppt_h"/>
                                          </p:val>
                                        </p:tav>
                                      </p:tavLst>
                                    </p:anim>
                                  </p:childTnLst>
                                </p:cTn>
                              </p:par>
                              <p:par>
                                <p:cTn id="45" presetID="23" presetClass="entr" presetSubtype="288" fill="hold" grpId="0" nodeType="withEffect">
                                  <p:stCondLst>
                                    <p:cond delay="1000"/>
                                  </p:stCondLst>
                                  <p:childTnLst>
                                    <p:set>
                                      <p:cBhvr>
                                        <p:cTn id="46" dur="1" fill="hold">
                                          <p:stCondLst>
                                            <p:cond delay="0"/>
                                          </p:stCondLst>
                                        </p:cTn>
                                        <p:tgtEl>
                                          <p:spTgt spid="115"/>
                                        </p:tgtEl>
                                        <p:attrNameLst>
                                          <p:attrName>style.visibility</p:attrName>
                                        </p:attrNameLst>
                                      </p:cBhvr>
                                      <p:to>
                                        <p:strVal val="visible"/>
                                      </p:to>
                                    </p:set>
                                    <p:anim calcmode="lin" valueType="num">
                                      <p:cBhvr>
                                        <p:cTn id="47" dur="500" fill="hold"/>
                                        <p:tgtEl>
                                          <p:spTgt spid="115"/>
                                        </p:tgtEl>
                                        <p:attrNameLst>
                                          <p:attrName>ppt_w</p:attrName>
                                        </p:attrNameLst>
                                      </p:cBhvr>
                                      <p:tavLst>
                                        <p:tav tm="0">
                                          <p:val>
                                            <p:strVal val="4/3*#ppt_w"/>
                                          </p:val>
                                        </p:tav>
                                        <p:tav tm="100000">
                                          <p:val>
                                            <p:strVal val="#ppt_w"/>
                                          </p:val>
                                        </p:tav>
                                      </p:tavLst>
                                    </p:anim>
                                    <p:anim calcmode="lin" valueType="num">
                                      <p:cBhvr>
                                        <p:cTn id="48" dur="500" fill="hold"/>
                                        <p:tgtEl>
                                          <p:spTgt spid="115"/>
                                        </p:tgtEl>
                                        <p:attrNameLst>
                                          <p:attrName>ppt_h</p:attrName>
                                        </p:attrNameLst>
                                      </p:cBhvr>
                                      <p:tavLst>
                                        <p:tav tm="0">
                                          <p:val>
                                            <p:strVal val="4/3*#ppt_h"/>
                                          </p:val>
                                        </p:tav>
                                        <p:tav tm="100000">
                                          <p:val>
                                            <p:strVal val="#ppt_h"/>
                                          </p:val>
                                        </p:tav>
                                      </p:tavLst>
                                    </p:anim>
                                  </p:childTnLst>
                                </p:cTn>
                              </p:par>
                              <p:par>
                                <p:cTn id="49" presetID="23" presetClass="entr" presetSubtype="288" fill="hold" grpId="0" nodeType="withEffect">
                                  <p:stCondLst>
                                    <p:cond delay="1100"/>
                                  </p:stCondLst>
                                  <p:childTnLst>
                                    <p:set>
                                      <p:cBhvr>
                                        <p:cTn id="50" dur="1" fill="hold">
                                          <p:stCondLst>
                                            <p:cond delay="0"/>
                                          </p:stCondLst>
                                        </p:cTn>
                                        <p:tgtEl>
                                          <p:spTgt spid="127"/>
                                        </p:tgtEl>
                                        <p:attrNameLst>
                                          <p:attrName>style.visibility</p:attrName>
                                        </p:attrNameLst>
                                      </p:cBhvr>
                                      <p:to>
                                        <p:strVal val="visible"/>
                                      </p:to>
                                    </p:set>
                                    <p:anim calcmode="lin" valueType="num">
                                      <p:cBhvr>
                                        <p:cTn id="51" dur="500" fill="hold"/>
                                        <p:tgtEl>
                                          <p:spTgt spid="127"/>
                                        </p:tgtEl>
                                        <p:attrNameLst>
                                          <p:attrName>ppt_w</p:attrName>
                                        </p:attrNameLst>
                                      </p:cBhvr>
                                      <p:tavLst>
                                        <p:tav tm="0">
                                          <p:val>
                                            <p:strVal val="4/3*#ppt_w"/>
                                          </p:val>
                                        </p:tav>
                                        <p:tav tm="100000">
                                          <p:val>
                                            <p:strVal val="#ppt_w"/>
                                          </p:val>
                                        </p:tav>
                                      </p:tavLst>
                                    </p:anim>
                                    <p:anim calcmode="lin" valueType="num">
                                      <p:cBhvr>
                                        <p:cTn id="52" dur="500" fill="hold"/>
                                        <p:tgtEl>
                                          <p:spTgt spid="127"/>
                                        </p:tgtEl>
                                        <p:attrNameLst>
                                          <p:attrName>ppt_h</p:attrName>
                                        </p:attrNameLst>
                                      </p:cBhvr>
                                      <p:tavLst>
                                        <p:tav tm="0">
                                          <p:val>
                                            <p:strVal val="4/3*#ppt_h"/>
                                          </p:val>
                                        </p:tav>
                                        <p:tav tm="100000">
                                          <p:val>
                                            <p:strVal val="#ppt_h"/>
                                          </p:val>
                                        </p:tav>
                                      </p:tavLst>
                                    </p:anim>
                                  </p:childTnLst>
                                </p:cTn>
                              </p:par>
                              <p:par>
                                <p:cTn id="53" presetID="23" presetClass="entr" presetSubtype="288" fill="hold" grpId="0" nodeType="withEffect">
                                  <p:stCondLst>
                                    <p:cond delay="1200"/>
                                  </p:stCondLst>
                                  <p:childTnLst>
                                    <p:set>
                                      <p:cBhvr>
                                        <p:cTn id="54" dur="1" fill="hold">
                                          <p:stCondLst>
                                            <p:cond delay="0"/>
                                          </p:stCondLst>
                                        </p:cTn>
                                        <p:tgtEl>
                                          <p:spTgt spid="133"/>
                                        </p:tgtEl>
                                        <p:attrNameLst>
                                          <p:attrName>style.visibility</p:attrName>
                                        </p:attrNameLst>
                                      </p:cBhvr>
                                      <p:to>
                                        <p:strVal val="visible"/>
                                      </p:to>
                                    </p:set>
                                    <p:anim calcmode="lin" valueType="num">
                                      <p:cBhvr>
                                        <p:cTn id="55" dur="500" fill="hold"/>
                                        <p:tgtEl>
                                          <p:spTgt spid="133"/>
                                        </p:tgtEl>
                                        <p:attrNameLst>
                                          <p:attrName>ppt_w</p:attrName>
                                        </p:attrNameLst>
                                      </p:cBhvr>
                                      <p:tavLst>
                                        <p:tav tm="0">
                                          <p:val>
                                            <p:strVal val="4/3*#ppt_w"/>
                                          </p:val>
                                        </p:tav>
                                        <p:tav tm="100000">
                                          <p:val>
                                            <p:strVal val="#ppt_w"/>
                                          </p:val>
                                        </p:tav>
                                      </p:tavLst>
                                    </p:anim>
                                    <p:anim calcmode="lin" valueType="num">
                                      <p:cBhvr>
                                        <p:cTn id="56" dur="500" fill="hold"/>
                                        <p:tgtEl>
                                          <p:spTgt spid="133"/>
                                        </p:tgtEl>
                                        <p:attrNameLst>
                                          <p:attrName>ppt_h</p:attrName>
                                        </p:attrNameLst>
                                      </p:cBhvr>
                                      <p:tavLst>
                                        <p:tav tm="0">
                                          <p:val>
                                            <p:strVal val="4/3*#ppt_h"/>
                                          </p:val>
                                        </p:tav>
                                        <p:tav tm="100000">
                                          <p:val>
                                            <p:strVal val="#ppt_h"/>
                                          </p:val>
                                        </p:tav>
                                      </p:tavLst>
                                    </p:anim>
                                  </p:childTnLst>
                                </p:cTn>
                              </p:par>
                              <p:par>
                                <p:cTn id="57" presetID="23" presetClass="entr" presetSubtype="288" fill="hold" grpId="0" nodeType="withEffect">
                                  <p:stCondLst>
                                    <p:cond delay="1300"/>
                                  </p:stCondLst>
                                  <p:childTnLst>
                                    <p:set>
                                      <p:cBhvr>
                                        <p:cTn id="58" dur="1" fill="hold">
                                          <p:stCondLst>
                                            <p:cond delay="0"/>
                                          </p:stCondLst>
                                        </p:cTn>
                                        <p:tgtEl>
                                          <p:spTgt spid="139"/>
                                        </p:tgtEl>
                                        <p:attrNameLst>
                                          <p:attrName>style.visibility</p:attrName>
                                        </p:attrNameLst>
                                      </p:cBhvr>
                                      <p:to>
                                        <p:strVal val="visible"/>
                                      </p:to>
                                    </p:set>
                                    <p:anim calcmode="lin" valueType="num">
                                      <p:cBhvr>
                                        <p:cTn id="59" dur="500" fill="hold"/>
                                        <p:tgtEl>
                                          <p:spTgt spid="139"/>
                                        </p:tgtEl>
                                        <p:attrNameLst>
                                          <p:attrName>ppt_w</p:attrName>
                                        </p:attrNameLst>
                                      </p:cBhvr>
                                      <p:tavLst>
                                        <p:tav tm="0">
                                          <p:val>
                                            <p:strVal val="4/3*#ppt_w"/>
                                          </p:val>
                                        </p:tav>
                                        <p:tav tm="100000">
                                          <p:val>
                                            <p:strVal val="#ppt_w"/>
                                          </p:val>
                                        </p:tav>
                                      </p:tavLst>
                                    </p:anim>
                                    <p:anim calcmode="lin" valueType="num">
                                      <p:cBhvr>
                                        <p:cTn id="60" dur="500" fill="hold"/>
                                        <p:tgtEl>
                                          <p:spTgt spid="139"/>
                                        </p:tgtEl>
                                        <p:attrNameLst>
                                          <p:attrName>ppt_h</p:attrName>
                                        </p:attrNameLst>
                                      </p:cBhvr>
                                      <p:tavLst>
                                        <p:tav tm="0">
                                          <p:val>
                                            <p:strVal val="4/3*#ppt_h"/>
                                          </p:val>
                                        </p:tav>
                                        <p:tav tm="100000">
                                          <p:val>
                                            <p:strVal val="#ppt_h"/>
                                          </p:val>
                                        </p:tav>
                                      </p:tavLst>
                                    </p:anim>
                                  </p:childTnLst>
                                </p:cTn>
                              </p:par>
                              <p:par>
                                <p:cTn id="61" presetID="23" presetClass="entr" presetSubtype="288" fill="hold" grpId="0" nodeType="withEffect">
                                  <p:stCondLst>
                                    <p:cond delay="1400"/>
                                  </p:stCondLst>
                                  <p:childTnLst>
                                    <p:set>
                                      <p:cBhvr>
                                        <p:cTn id="62" dur="1" fill="hold">
                                          <p:stCondLst>
                                            <p:cond delay="0"/>
                                          </p:stCondLst>
                                        </p:cTn>
                                        <p:tgtEl>
                                          <p:spTgt spid="126"/>
                                        </p:tgtEl>
                                        <p:attrNameLst>
                                          <p:attrName>style.visibility</p:attrName>
                                        </p:attrNameLst>
                                      </p:cBhvr>
                                      <p:to>
                                        <p:strVal val="visible"/>
                                      </p:to>
                                    </p:set>
                                    <p:anim calcmode="lin" valueType="num">
                                      <p:cBhvr>
                                        <p:cTn id="63" dur="500" fill="hold"/>
                                        <p:tgtEl>
                                          <p:spTgt spid="126"/>
                                        </p:tgtEl>
                                        <p:attrNameLst>
                                          <p:attrName>ppt_w</p:attrName>
                                        </p:attrNameLst>
                                      </p:cBhvr>
                                      <p:tavLst>
                                        <p:tav tm="0">
                                          <p:val>
                                            <p:strVal val="4/3*#ppt_w"/>
                                          </p:val>
                                        </p:tav>
                                        <p:tav tm="100000">
                                          <p:val>
                                            <p:strVal val="#ppt_w"/>
                                          </p:val>
                                        </p:tav>
                                      </p:tavLst>
                                    </p:anim>
                                    <p:anim calcmode="lin" valueType="num">
                                      <p:cBhvr>
                                        <p:cTn id="64" dur="500" fill="hold"/>
                                        <p:tgtEl>
                                          <p:spTgt spid="126"/>
                                        </p:tgtEl>
                                        <p:attrNameLst>
                                          <p:attrName>ppt_h</p:attrName>
                                        </p:attrNameLst>
                                      </p:cBhvr>
                                      <p:tavLst>
                                        <p:tav tm="0">
                                          <p:val>
                                            <p:strVal val="4/3*#ppt_h"/>
                                          </p:val>
                                        </p:tav>
                                        <p:tav tm="100000">
                                          <p:val>
                                            <p:strVal val="#ppt_h"/>
                                          </p:val>
                                        </p:tav>
                                      </p:tavLst>
                                    </p:anim>
                                  </p:childTnLst>
                                </p:cTn>
                              </p:par>
                              <p:par>
                                <p:cTn id="65" presetID="23" presetClass="entr" presetSubtype="288" fill="hold" grpId="0" nodeType="withEffect">
                                  <p:stCondLst>
                                    <p:cond delay="1500"/>
                                  </p:stCondLst>
                                  <p:childTnLst>
                                    <p:set>
                                      <p:cBhvr>
                                        <p:cTn id="66" dur="1" fill="hold">
                                          <p:stCondLst>
                                            <p:cond delay="0"/>
                                          </p:stCondLst>
                                        </p:cTn>
                                        <p:tgtEl>
                                          <p:spTgt spid="120"/>
                                        </p:tgtEl>
                                        <p:attrNameLst>
                                          <p:attrName>style.visibility</p:attrName>
                                        </p:attrNameLst>
                                      </p:cBhvr>
                                      <p:to>
                                        <p:strVal val="visible"/>
                                      </p:to>
                                    </p:set>
                                    <p:anim calcmode="lin" valueType="num">
                                      <p:cBhvr>
                                        <p:cTn id="67" dur="500" fill="hold"/>
                                        <p:tgtEl>
                                          <p:spTgt spid="120"/>
                                        </p:tgtEl>
                                        <p:attrNameLst>
                                          <p:attrName>ppt_w</p:attrName>
                                        </p:attrNameLst>
                                      </p:cBhvr>
                                      <p:tavLst>
                                        <p:tav tm="0">
                                          <p:val>
                                            <p:strVal val="4/3*#ppt_w"/>
                                          </p:val>
                                        </p:tav>
                                        <p:tav tm="100000">
                                          <p:val>
                                            <p:strVal val="#ppt_w"/>
                                          </p:val>
                                        </p:tav>
                                      </p:tavLst>
                                    </p:anim>
                                    <p:anim calcmode="lin" valueType="num">
                                      <p:cBhvr>
                                        <p:cTn id="68" dur="500" fill="hold"/>
                                        <p:tgtEl>
                                          <p:spTgt spid="120"/>
                                        </p:tgtEl>
                                        <p:attrNameLst>
                                          <p:attrName>ppt_h</p:attrName>
                                        </p:attrNameLst>
                                      </p:cBhvr>
                                      <p:tavLst>
                                        <p:tav tm="0">
                                          <p:val>
                                            <p:strVal val="4/3*#ppt_h"/>
                                          </p:val>
                                        </p:tav>
                                        <p:tav tm="100000">
                                          <p:val>
                                            <p:strVal val="#ppt_h"/>
                                          </p:val>
                                        </p:tav>
                                      </p:tavLst>
                                    </p:anim>
                                  </p:childTnLst>
                                </p:cTn>
                              </p:par>
                              <p:par>
                                <p:cTn id="69" presetID="23" presetClass="entr" presetSubtype="288" fill="hold" grpId="0" nodeType="withEffect">
                                  <p:stCondLst>
                                    <p:cond delay="1600"/>
                                  </p:stCondLst>
                                  <p:childTnLst>
                                    <p:set>
                                      <p:cBhvr>
                                        <p:cTn id="70" dur="1" fill="hold">
                                          <p:stCondLst>
                                            <p:cond delay="0"/>
                                          </p:stCondLst>
                                        </p:cTn>
                                        <p:tgtEl>
                                          <p:spTgt spid="119"/>
                                        </p:tgtEl>
                                        <p:attrNameLst>
                                          <p:attrName>style.visibility</p:attrName>
                                        </p:attrNameLst>
                                      </p:cBhvr>
                                      <p:to>
                                        <p:strVal val="visible"/>
                                      </p:to>
                                    </p:set>
                                    <p:anim calcmode="lin" valueType="num">
                                      <p:cBhvr>
                                        <p:cTn id="71" dur="500" fill="hold"/>
                                        <p:tgtEl>
                                          <p:spTgt spid="119"/>
                                        </p:tgtEl>
                                        <p:attrNameLst>
                                          <p:attrName>ppt_w</p:attrName>
                                        </p:attrNameLst>
                                      </p:cBhvr>
                                      <p:tavLst>
                                        <p:tav tm="0">
                                          <p:val>
                                            <p:strVal val="4/3*#ppt_w"/>
                                          </p:val>
                                        </p:tav>
                                        <p:tav tm="100000">
                                          <p:val>
                                            <p:strVal val="#ppt_w"/>
                                          </p:val>
                                        </p:tav>
                                      </p:tavLst>
                                    </p:anim>
                                    <p:anim calcmode="lin" valueType="num">
                                      <p:cBhvr>
                                        <p:cTn id="72" dur="500" fill="hold"/>
                                        <p:tgtEl>
                                          <p:spTgt spid="119"/>
                                        </p:tgtEl>
                                        <p:attrNameLst>
                                          <p:attrName>ppt_h</p:attrName>
                                        </p:attrNameLst>
                                      </p:cBhvr>
                                      <p:tavLst>
                                        <p:tav tm="0">
                                          <p:val>
                                            <p:strVal val="4/3*#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 grpId="0" animBg="1"/>
      <p:bldP spid="116" grpId="0" animBg="1"/>
      <p:bldP spid="118" grpId="0" animBg="1"/>
      <p:bldP spid="119" grpId="0" animBg="1"/>
      <p:bldP spid="120" grpId="0" animBg="1"/>
      <p:bldP spid="122" grpId="0" animBg="1"/>
      <p:bldP spid="123" grpId="0" animBg="1"/>
      <p:bldP spid="124" grpId="0" animBg="1"/>
      <p:bldP spid="126" grpId="0" animBg="1"/>
      <p:bldP spid="127" grpId="0" animBg="1"/>
      <p:bldP spid="128" grpId="0" animBg="1"/>
      <p:bldP spid="130" grpId="0" animBg="1"/>
      <p:bldP spid="131" grpId="0" animBg="1"/>
      <p:bldP spid="133" grpId="0" animBg="1"/>
      <p:bldP spid="135" grpId="0" animBg="1"/>
      <p:bldP spid="136" grpId="0" animBg="1"/>
      <p:bldP spid="139" grpId="0" animBg="1"/>
    </p:bldLst>
  </p:timing>
  <p:extLst>
    <p:ext uri="{DCECCB84-F9BA-43D5-87BE-67443E8EF086}">
      <p15:sldGuideLst xmlns:p15="http://schemas.microsoft.com/office/powerpoint/2012/main">
        <p15:guide id="4" orient="horz" pos="4320">
          <p15:clr>
            <a:srgbClr val="FBAE40"/>
          </p15:clr>
        </p15:guide>
        <p15:guide id="5" pos="7681">
          <p15:clr>
            <a:srgbClr val="FBAE40"/>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B11D6E6F-1A6B-45CF-B9D7-D9761B246E47}"/>
              </a:ext>
            </a:extLst>
          </p:cNvPr>
          <p:cNvSpPr>
            <a:spLocks noGrp="1"/>
          </p:cNvSpPr>
          <p:nvPr>
            <p:ph type="pic" sz="quarter" idx="40"/>
          </p:nvPr>
        </p:nvSpPr>
        <p:spPr>
          <a:xfrm>
            <a:off x="2849530" y="2154704"/>
            <a:ext cx="2860058" cy="2677547"/>
          </a:xfrm>
          <a:custGeom>
            <a:avLst/>
            <a:gdLst>
              <a:gd name="connsiteX0" fmla="*/ 0 w 5720861"/>
              <a:gd name="connsiteY0" fmla="*/ 0 h 7127631"/>
              <a:gd name="connsiteX1" fmla="*/ 5720861 w 5720861"/>
              <a:gd name="connsiteY1" fmla="*/ 0 h 7127631"/>
              <a:gd name="connsiteX2" fmla="*/ 5720861 w 5720861"/>
              <a:gd name="connsiteY2" fmla="*/ 7127631 h 7127631"/>
              <a:gd name="connsiteX3" fmla="*/ 0 w 5720861"/>
              <a:gd name="connsiteY3" fmla="*/ 7127631 h 7127631"/>
            </a:gdLst>
            <a:ahLst/>
            <a:cxnLst>
              <a:cxn ang="0">
                <a:pos x="connsiteX0" y="connsiteY0"/>
              </a:cxn>
              <a:cxn ang="0">
                <a:pos x="connsiteX1" y="connsiteY1"/>
              </a:cxn>
              <a:cxn ang="0">
                <a:pos x="connsiteX2" y="connsiteY2"/>
              </a:cxn>
              <a:cxn ang="0">
                <a:pos x="connsiteX3" y="connsiteY3"/>
              </a:cxn>
            </a:cxnLst>
            <a:rect l="l" t="t" r="r" b="b"/>
            <a:pathLst>
              <a:path w="5720861" h="7127631">
                <a:moveTo>
                  <a:pt x="0" y="0"/>
                </a:moveTo>
                <a:lnTo>
                  <a:pt x="5720861" y="0"/>
                </a:lnTo>
                <a:lnTo>
                  <a:pt x="5720861" y="7127631"/>
                </a:lnTo>
                <a:lnTo>
                  <a:pt x="0" y="7127631"/>
                </a:lnTo>
                <a:close/>
              </a:path>
            </a:pathLst>
          </a:custGeom>
          <a:pattFill prst="pct60">
            <a:fgClr>
              <a:srgbClr val="FFFFFF"/>
            </a:fgClr>
            <a:bgClr>
              <a:srgbClr val="E6E9EE"/>
            </a:bgClr>
          </a:pattFill>
        </p:spPr>
        <p:txBody>
          <a:bodyPr anchor="ctr"/>
          <a:lstStyle>
            <a:lvl1pPr>
              <a:defRPr lang="en-US"/>
            </a:lvl1pPr>
          </a:lstStyle>
          <a:p>
            <a:pPr lvl="0"/>
            <a:endParaRPr lang="en-US"/>
          </a:p>
        </p:txBody>
      </p:sp>
    </p:spTree>
    <p:extLst>
      <p:ext uri="{BB962C8B-B14F-4D97-AF65-F5344CB8AC3E}">
        <p14:creationId xmlns:p14="http://schemas.microsoft.com/office/powerpoint/2010/main" val="790087902"/>
      </p:ext>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F73DD1C2-C46F-4111-8691-AF13BE6E39C6}"/>
              </a:ext>
            </a:extLst>
          </p:cNvPr>
          <p:cNvSpPr>
            <a:spLocks noGrp="1"/>
          </p:cNvSpPr>
          <p:nvPr>
            <p:ph type="pic" sz="quarter" idx="41"/>
          </p:nvPr>
        </p:nvSpPr>
        <p:spPr>
          <a:xfrm>
            <a:off x="6090971" y="2434679"/>
            <a:ext cx="2860058" cy="2677547"/>
          </a:xfrm>
          <a:custGeom>
            <a:avLst/>
            <a:gdLst>
              <a:gd name="connsiteX0" fmla="*/ 0 w 5720861"/>
              <a:gd name="connsiteY0" fmla="*/ 0 h 7127631"/>
              <a:gd name="connsiteX1" fmla="*/ 5720861 w 5720861"/>
              <a:gd name="connsiteY1" fmla="*/ 0 h 7127631"/>
              <a:gd name="connsiteX2" fmla="*/ 5720861 w 5720861"/>
              <a:gd name="connsiteY2" fmla="*/ 7127631 h 7127631"/>
              <a:gd name="connsiteX3" fmla="*/ 0 w 5720861"/>
              <a:gd name="connsiteY3" fmla="*/ 7127631 h 7127631"/>
            </a:gdLst>
            <a:ahLst/>
            <a:cxnLst>
              <a:cxn ang="0">
                <a:pos x="connsiteX0" y="connsiteY0"/>
              </a:cxn>
              <a:cxn ang="0">
                <a:pos x="connsiteX1" y="connsiteY1"/>
              </a:cxn>
              <a:cxn ang="0">
                <a:pos x="connsiteX2" y="connsiteY2"/>
              </a:cxn>
              <a:cxn ang="0">
                <a:pos x="connsiteX3" y="connsiteY3"/>
              </a:cxn>
            </a:cxnLst>
            <a:rect l="l" t="t" r="r" b="b"/>
            <a:pathLst>
              <a:path w="5720861" h="7127631">
                <a:moveTo>
                  <a:pt x="0" y="0"/>
                </a:moveTo>
                <a:lnTo>
                  <a:pt x="5720861" y="0"/>
                </a:lnTo>
                <a:lnTo>
                  <a:pt x="5720861" y="7127631"/>
                </a:lnTo>
                <a:lnTo>
                  <a:pt x="0" y="7127631"/>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5" name="Picture Placeholder 4">
            <a:extLst>
              <a:ext uri="{FF2B5EF4-FFF2-40B4-BE49-F238E27FC236}">
                <a16:creationId xmlns:a16="http://schemas.microsoft.com/office/drawing/2014/main" id="{B11D6E6F-1A6B-45CF-B9D7-D9761B246E47}"/>
              </a:ext>
            </a:extLst>
          </p:cNvPr>
          <p:cNvSpPr>
            <a:spLocks noGrp="1"/>
          </p:cNvSpPr>
          <p:nvPr>
            <p:ph type="pic" sz="quarter" idx="40"/>
          </p:nvPr>
        </p:nvSpPr>
        <p:spPr>
          <a:xfrm>
            <a:off x="463411" y="2434679"/>
            <a:ext cx="2860058" cy="2677547"/>
          </a:xfrm>
          <a:custGeom>
            <a:avLst/>
            <a:gdLst>
              <a:gd name="connsiteX0" fmla="*/ 0 w 5720861"/>
              <a:gd name="connsiteY0" fmla="*/ 0 h 7127631"/>
              <a:gd name="connsiteX1" fmla="*/ 5720861 w 5720861"/>
              <a:gd name="connsiteY1" fmla="*/ 0 h 7127631"/>
              <a:gd name="connsiteX2" fmla="*/ 5720861 w 5720861"/>
              <a:gd name="connsiteY2" fmla="*/ 7127631 h 7127631"/>
              <a:gd name="connsiteX3" fmla="*/ 0 w 5720861"/>
              <a:gd name="connsiteY3" fmla="*/ 7127631 h 7127631"/>
            </a:gdLst>
            <a:ahLst/>
            <a:cxnLst>
              <a:cxn ang="0">
                <a:pos x="connsiteX0" y="connsiteY0"/>
              </a:cxn>
              <a:cxn ang="0">
                <a:pos x="connsiteX1" y="connsiteY1"/>
              </a:cxn>
              <a:cxn ang="0">
                <a:pos x="connsiteX2" y="connsiteY2"/>
              </a:cxn>
              <a:cxn ang="0">
                <a:pos x="connsiteX3" y="connsiteY3"/>
              </a:cxn>
            </a:cxnLst>
            <a:rect l="l" t="t" r="r" b="b"/>
            <a:pathLst>
              <a:path w="5720861" h="7127631">
                <a:moveTo>
                  <a:pt x="0" y="0"/>
                </a:moveTo>
                <a:lnTo>
                  <a:pt x="5720861" y="0"/>
                </a:lnTo>
                <a:lnTo>
                  <a:pt x="5720861" y="7127631"/>
                </a:lnTo>
                <a:lnTo>
                  <a:pt x="0" y="7127631"/>
                </a:lnTo>
                <a:close/>
              </a:path>
            </a:pathLst>
          </a:custGeom>
          <a:pattFill prst="pct60">
            <a:fgClr>
              <a:srgbClr val="FFFFFF"/>
            </a:fgClr>
            <a:bgClr>
              <a:srgbClr val="E6E9EE"/>
            </a:bgClr>
          </a:pattFill>
        </p:spPr>
        <p:txBody>
          <a:bodyPr anchor="ctr"/>
          <a:lstStyle>
            <a:lvl1pPr>
              <a:defRPr lang="en-US"/>
            </a:lvl1pPr>
          </a:lstStyle>
          <a:p>
            <a:pPr lvl="0"/>
            <a:endParaRPr lang="en-US"/>
          </a:p>
        </p:txBody>
      </p:sp>
    </p:spTree>
    <p:extLst>
      <p:ext uri="{BB962C8B-B14F-4D97-AF65-F5344CB8AC3E}">
        <p14:creationId xmlns:p14="http://schemas.microsoft.com/office/powerpoint/2010/main" val="1945390936"/>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userDrawn="1">
  <p:cSld name="3_Custom 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4586C5A2-21C0-4124-8346-6F4224A77D4D}"/>
              </a:ext>
            </a:extLst>
          </p:cNvPr>
          <p:cNvSpPr>
            <a:spLocks noGrp="1"/>
          </p:cNvSpPr>
          <p:nvPr>
            <p:ph type="pic" sz="quarter" idx="40"/>
          </p:nvPr>
        </p:nvSpPr>
        <p:spPr>
          <a:xfrm>
            <a:off x="1559699" y="1721223"/>
            <a:ext cx="2944479" cy="1640541"/>
          </a:xfrm>
          <a:custGeom>
            <a:avLst/>
            <a:gdLst>
              <a:gd name="connsiteX0" fmla="*/ 0 w 5889724"/>
              <a:gd name="connsiteY0" fmla="*/ 0 h 3281082"/>
              <a:gd name="connsiteX1" fmla="*/ 5889724 w 5889724"/>
              <a:gd name="connsiteY1" fmla="*/ 0 h 3281082"/>
              <a:gd name="connsiteX2" fmla="*/ 5889724 w 5889724"/>
              <a:gd name="connsiteY2" fmla="*/ 3281082 h 3281082"/>
              <a:gd name="connsiteX3" fmla="*/ 4598808 w 5889724"/>
              <a:gd name="connsiteY3" fmla="*/ 3281082 h 3281082"/>
              <a:gd name="connsiteX4" fmla="*/ 726142 w 5889724"/>
              <a:gd name="connsiteY4" fmla="*/ 3281082 h 3281082"/>
              <a:gd name="connsiteX5" fmla="*/ 0 w 5889724"/>
              <a:gd name="connsiteY5" fmla="*/ 3281082 h 3281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89724" h="3281082">
                <a:moveTo>
                  <a:pt x="0" y="0"/>
                </a:moveTo>
                <a:lnTo>
                  <a:pt x="5889724" y="0"/>
                </a:lnTo>
                <a:lnTo>
                  <a:pt x="5889724" y="3281082"/>
                </a:lnTo>
                <a:lnTo>
                  <a:pt x="4598808" y="3281082"/>
                </a:lnTo>
                <a:lnTo>
                  <a:pt x="726142" y="3281082"/>
                </a:lnTo>
                <a:lnTo>
                  <a:pt x="0" y="3281082"/>
                </a:lnTo>
                <a:close/>
              </a:path>
            </a:pathLst>
          </a:custGeom>
          <a:pattFill prst="pct60">
            <a:fgClr>
              <a:srgbClr val="FFFFFF"/>
            </a:fgClr>
            <a:bgClr>
              <a:srgbClr val="E6E9EE"/>
            </a:bgClr>
          </a:pattFill>
        </p:spPr>
        <p:txBody>
          <a:bodyPr anchor="ctr"/>
          <a:lstStyle>
            <a:lvl1pPr marL="0" indent="0" algn="ctr">
              <a:buNone/>
              <a:defRPr lang="en-US" sz="1650"/>
            </a:lvl1pPr>
          </a:lstStyle>
          <a:p>
            <a:pPr lvl="0"/>
            <a:endParaRPr lang="en-US"/>
          </a:p>
        </p:txBody>
      </p:sp>
      <p:sp>
        <p:nvSpPr>
          <p:cNvPr id="12" name="Picture Placeholder 11">
            <a:extLst>
              <a:ext uri="{FF2B5EF4-FFF2-40B4-BE49-F238E27FC236}">
                <a16:creationId xmlns:a16="http://schemas.microsoft.com/office/drawing/2014/main" id="{1227DA8D-2981-4111-A228-A72FCA3F9705}"/>
              </a:ext>
            </a:extLst>
          </p:cNvPr>
          <p:cNvSpPr>
            <a:spLocks noGrp="1"/>
          </p:cNvSpPr>
          <p:nvPr>
            <p:ph type="pic" sz="quarter" idx="41"/>
          </p:nvPr>
        </p:nvSpPr>
        <p:spPr>
          <a:xfrm>
            <a:off x="4849847" y="1721223"/>
            <a:ext cx="2944479" cy="1640541"/>
          </a:xfrm>
          <a:custGeom>
            <a:avLst/>
            <a:gdLst>
              <a:gd name="connsiteX0" fmla="*/ 0 w 5889724"/>
              <a:gd name="connsiteY0" fmla="*/ 0 h 3281082"/>
              <a:gd name="connsiteX1" fmla="*/ 5889724 w 5889724"/>
              <a:gd name="connsiteY1" fmla="*/ 0 h 3281082"/>
              <a:gd name="connsiteX2" fmla="*/ 5889724 w 5889724"/>
              <a:gd name="connsiteY2" fmla="*/ 3281082 h 3281082"/>
              <a:gd name="connsiteX3" fmla="*/ 0 w 5889724"/>
              <a:gd name="connsiteY3" fmla="*/ 3281082 h 3281082"/>
            </a:gdLst>
            <a:ahLst/>
            <a:cxnLst>
              <a:cxn ang="0">
                <a:pos x="connsiteX0" y="connsiteY0"/>
              </a:cxn>
              <a:cxn ang="0">
                <a:pos x="connsiteX1" y="connsiteY1"/>
              </a:cxn>
              <a:cxn ang="0">
                <a:pos x="connsiteX2" y="connsiteY2"/>
              </a:cxn>
              <a:cxn ang="0">
                <a:pos x="connsiteX3" y="connsiteY3"/>
              </a:cxn>
            </a:cxnLst>
            <a:rect l="l" t="t" r="r" b="b"/>
            <a:pathLst>
              <a:path w="5889724" h="3281082">
                <a:moveTo>
                  <a:pt x="0" y="0"/>
                </a:moveTo>
                <a:lnTo>
                  <a:pt x="5889724" y="0"/>
                </a:lnTo>
                <a:lnTo>
                  <a:pt x="5889724" y="3281082"/>
                </a:lnTo>
                <a:lnTo>
                  <a:pt x="0" y="3281082"/>
                </a:lnTo>
                <a:close/>
              </a:path>
            </a:pathLst>
          </a:custGeom>
          <a:pattFill prst="pct60">
            <a:fgClr>
              <a:srgbClr val="FFFFFF"/>
            </a:fgClr>
            <a:bgClr>
              <a:srgbClr val="E6E9EE"/>
            </a:bgClr>
          </a:pattFill>
        </p:spPr>
        <p:txBody>
          <a:bodyPr anchor="ctr"/>
          <a:lstStyle>
            <a:lvl1pPr marL="0" indent="0" algn="ctr">
              <a:buNone/>
              <a:defRPr lang="en-US" sz="1650"/>
            </a:lvl1pPr>
          </a:lstStyle>
          <a:p>
            <a:pPr lvl="0"/>
            <a:endParaRPr lang="en-US"/>
          </a:p>
        </p:txBody>
      </p:sp>
      <p:sp>
        <p:nvSpPr>
          <p:cNvPr id="14" name="Picture Placeholder 13">
            <a:extLst>
              <a:ext uri="{FF2B5EF4-FFF2-40B4-BE49-F238E27FC236}">
                <a16:creationId xmlns:a16="http://schemas.microsoft.com/office/drawing/2014/main" id="{656C2B7F-79ED-47F6-8F62-450E015B464A}"/>
              </a:ext>
            </a:extLst>
          </p:cNvPr>
          <p:cNvSpPr>
            <a:spLocks noGrp="1"/>
          </p:cNvSpPr>
          <p:nvPr>
            <p:ph type="pic" sz="quarter" idx="42"/>
          </p:nvPr>
        </p:nvSpPr>
        <p:spPr>
          <a:xfrm>
            <a:off x="8139999" y="1721223"/>
            <a:ext cx="2944478" cy="1640541"/>
          </a:xfrm>
          <a:custGeom>
            <a:avLst/>
            <a:gdLst>
              <a:gd name="connsiteX0" fmla="*/ 0 w 5889723"/>
              <a:gd name="connsiteY0" fmla="*/ 0 h 3281082"/>
              <a:gd name="connsiteX1" fmla="*/ 5889723 w 5889723"/>
              <a:gd name="connsiteY1" fmla="*/ 0 h 3281082"/>
              <a:gd name="connsiteX2" fmla="*/ 5889723 w 5889723"/>
              <a:gd name="connsiteY2" fmla="*/ 3281082 h 3281082"/>
              <a:gd name="connsiteX3" fmla="*/ 0 w 5889723"/>
              <a:gd name="connsiteY3" fmla="*/ 3281082 h 3281082"/>
            </a:gdLst>
            <a:ahLst/>
            <a:cxnLst>
              <a:cxn ang="0">
                <a:pos x="connsiteX0" y="connsiteY0"/>
              </a:cxn>
              <a:cxn ang="0">
                <a:pos x="connsiteX1" y="connsiteY1"/>
              </a:cxn>
              <a:cxn ang="0">
                <a:pos x="connsiteX2" y="connsiteY2"/>
              </a:cxn>
              <a:cxn ang="0">
                <a:pos x="connsiteX3" y="connsiteY3"/>
              </a:cxn>
            </a:cxnLst>
            <a:rect l="l" t="t" r="r" b="b"/>
            <a:pathLst>
              <a:path w="5889723" h="3281082">
                <a:moveTo>
                  <a:pt x="0" y="0"/>
                </a:moveTo>
                <a:lnTo>
                  <a:pt x="5889723" y="0"/>
                </a:lnTo>
                <a:lnTo>
                  <a:pt x="5889723" y="3281082"/>
                </a:lnTo>
                <a:lnTo>
                  <a:pt x="0" y="3281082"/>
                </a:lnTo>
                <a:close/>
              </a:path>
            </a:pathLst>
          </a:custGeom>
          <a:pattFill prst="pct60">
            <a:fgClr>
              <a:srgbClr val="FFFFFF"/>
            </a:fgClr>
            <a:bgClr>
              <a:srgbClr val="E6E9EE"/>
            </a:bgClr>
          </a:pattFill>
        </p:spPr>
        <p:txBody>
          <a:bodyPr anchor="ctr"/>
          <a:lstStyle>
            <a:lvl1pPr marL="0" indent="0" algn="ctr">
              <a:buNone/>
              <a:defRPr lang="en-US" sz="1650"/>
            </a:lvl1pPr>
          </a:lstStyle>
          <a:p>
            <a:pPr lvl="0"/>
            <a:endParaRPr lang="en-US"/>
          </a:p>
        </p:txBody>
      </p:sp>
    </p:spTree>
    <p:extLst>
      <p:ext uri="{BB962C8B-B14F-4D97-AF65-F5344CB8AC3E}">
        <p14:creationId xmlns:p14="http://schemas.microsoft.com/office/powerpoint/2010/main" val="3176247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88"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strVal val="4/3*#ppt_w"/>
                                          </p:val>
                                        </p:tav>
                                        <p:tav tm="100000">
                                          <p:val>
                                            <p:strVal val="#ppt_w"/>
                                          </p:val>
                                        </p:tav>
                                      </p:tavLst>
                                    </p:anim>
                                    <p:anim calcmode="lin" valueType="num">
                                      <p:cBhvr>
                                        <p:cTn id="8" dur="500" fill="hold"/>
                                        <p:tgtEl>
                                          <p:spTgt spid="9"/>
                                        </p:tgtEl>
                                        <p:attrNameLst>
                                          <p:attrName>ppt_h</p:attrName>
                                        </p:attrNameLst>
                                      </p:cBhvr>
                                      <p:tavLst>
                                        <p:tav tm="0">
                                          <p:val>
                                            <p:strVal val="4/3*#ppt_h"/>
                                          </p:val>
                                        </p:tav>
                                        <p:tav tm="100000">
                                          <p:val>
                                            <p:strVal val="#ppt_h"/>
                                          </p:val>
                                        </p:tav>
                                      </p:tavLst>
                                    </p:anim>
                                  </p:childTnLst>
                                </p:cTn>
                              </p:par>
                              <p:par>
                                <p:cTn id="9" presetID="23" presetClass="entr" presetSubtype="288" fill="hold" grpId="0" nodeType="withEffect">
                                  <p:stCondLst>
                                    <p:cond delay="100"/>
                                  </p:stCondLst>
                                  <p:childTnLst>
                                    <p:set>
                                      <p:cBhvr>
                                        <p:cTn id="10" dur="1" fill="hold">
                                          <p:stCondLst>
                                            <p:cond delay="0"/>
                                          </p:stCondLst>
                                        </p:cTn>
                                        <p:tgtEl>
                                          <p:spTgt spid="12"/>
                                        </p:tgtEl>
                                        <p:attrNameLst>
                                          <p:attrName>style.visibility</p:attrName>
                                        </p:attrNameLst>
                                      </p:cBhvr>
                                      <p:to>
                                        <p:strVal val="visible"/>
                                      </p:to>
                                    </p:set>
                                    <p:anim calcmode="lin" valueType="num">
                                      <p:cBhvr>
                                        <p:cTn id="11" dur="500" fill="hold"/>
                                        <p:tgtEl>
                                          <p:spTgt spid="12"/>
                                        </p:tgtEl>
                                        <p:attrNameLst>
                                          <p:attrName>ppt_w</p:attrName>
                                        </p:attrNameLst>
                                      </p:cBhvr>
                                      <p:tavLst>
                                        <p:tav tm="0">
                                          <p:val>
                                            <p:strVal val="4/3*#ppt_w"/>
                                          </p:val>
                                        </p:tav>
                                        <p:tav tm="100000">
                                          <p:val>
                                            <p:strVal val="#ppt_w"/>
                                          </p:val>
                                        </p:tav>
                                      </p:tavLst>
                                    </p:anim>
                                    <p:anim calcmode="lin" valueType="num">
                                      <p:cBhvr>
                                        <p:cTn id="12" dur="500" fill="hold"/>
                                        <p:tgtEl>
                                          <p:spTgt spid="12"/>
                                        </p:tgtEl>
                                        <p:attrNameLst>
                                          <p:attrName>ppt_h</p:attrName>
                                        </p:attrNameLst>
                                      </p:cBhvr>
                                      <p:tavLst>
                                        <p:tav tm="0">
                                          <p:val>
                                            <p:strVal val="4/3*#ppt_h"/>
                                          </p:val>
                                        </p:tav>
                                        <p:tav tm="100000">
                                          <p:val>
                                            <p:strVal val="#ppt_h"/>
                                          </p:val>
                                        </p:tav>
                                      </p:tavLst>
                                    </p:anim>
                                  </p:childTnLst>
                                </p:cTn>
                              </p:par>
                              <p:par>
                                <p:cTn id="13" presetID="23" presetClass="entr" presetSubtype="288" fill="hold" grpId="0" nodeType="withEffect">
                                  <p:stCondLst>
                                    <p:cond delay="200"/>
                                  </p:stCondLst>
                                  <p:childTnLst>
                                    <p:set>
                                      <p:cBhvr>
                                        <p:cTn id="14" dur="1" fill="hold">
                                          <p:stCondLst>
                                            <p:cond delay="0"/>
                                          </p:stCondLst>
                                        </p:cTn>
                                        <p:tgtEl>
                                          <p:spTgt spid="14"/>
                                        </p:tgtEl>
                                        <p:attrNameLst>
                                          <p:attrName>style.visibility</p:attrName>
                                        </p:attrNameLst>
                                      </p:cBhvr>
                                      <p:to>
                                        <p:strVal val="visible"/>
                                      </p:to>
                                    </p:set>
                                    <p:anim calcmode="lin" valueType="num">
                                      <p:cBhvr>
                                        <p:cTn id="15" dur="500" fill="hold"/>
                                        <p:tgtEl>
                                          <p:spTgt spid="14"/>
                                        </p:tgtEl>
                                        <p:attrNameLst>
                                          <p:attrName>ppt_w</p:attrName>
                                        </p:attrNameLst>
                                      </p:cBhvr>
                                      <p:tavLst>
                                        <p:tav tm="0">
                                          <p:val>
                                            <p:strVal val="4/3*#ppt_w"/>
                                          </p:val>
                                        </p:tav>
                                        <p:tav tm="100000">
                                          <p:val>
                                            <p:strVal val="#ppt_w"/>
                                          </p:val>
                                        </p:tav>
                                      </p:tavLst>
                                    </p:anim>
                                    <p:anim calcmode="lin" valueType="num">
                                      <p:cBhvr>
                                        <p:cTn id="16" dur="500" fill="hold"/>
                                        <p:tgtEl>
                                          <p:spTgt spid="14"/>
                                        </p:tgtEl>
                                        <p:attrNameLst>
                                          <p:attrName>ppt_h</p:attrName>
                                        </p:attrNameLst>
                                      </p:cBhvr>
                                      <p:tavLst>
                                        <p:tav tm="0">
                                          <p:val>
                                            <p:strVal val="4/3*#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animBg="1"/>
      <p:bldP spid="14" grpId="0" animBg="1"/>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45678840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cSld name="Team-Morph-01">
    <p:spTree>
      <p:nvGrpSpPr>
        <p:cNvPr id="1" name=""/>
        <p:cNvGrpSpPr/>
        <p:nvPr/>
      </p:nvGrpSpPr>
      <p:grpSpPr>
        <a:xfrm>
          <a:off x="0" y="0"/>
          <a:ext cx="0" cy="0"/>
          <a:chOff x="0" y="0"/>
          <a:chExt cx="0" cy="0"/>
        </a:xfrm>
      </p:grpSpPr>
      <p:sp>
        <p:nvSpPr>
          <p:cNvPr id="4" name="Picture Placeholder 6"/>
          <p:cNvSpPr>
            <a:spLocks noGrp="1"/>
          </p:cNvSpPr>
          <p:nvPr>
            <p:ph type="pic" sz="quarter" idx="39"/>
          </p:nvPr>
        </p:nvSpPr>
        <p:spPr>
          <a:xfrm>
            <a:off x="1149628" y="2093844"/>
            <a:ext cx="1888435" cy="2292626"/>
          </a:xfrm>
          <a:prstGeom prst="rect">
            <a:avLst/>
          </a:prstGeom>
          <a:pattFill prst="pct60">
            <a:fgClr>
              <a:srgbClr val="FFFFFF"/>
            </a:fgClr>
            <a:bgClr>
              <a:srgbClr val="E6E9EE"/>
            </a:bgClr>
          </a:pattFill>
        </p:spPr>
        <p:txBody>
          <a:bodyPr anchor="ctr"/>
          <a:lstStyle>
            <a:lvl1pPr>
              <a:defRPr lang="en-US"/>
            </a:lvl1pPr>
          </a:lstStyle>
          <a:p>
            <a:pPr lvl="0"/>
            <a:endParaRPr lang="en-US"/>
          </a:p>
        </p:txBody>
      </p:sp>
      <p:sp>
        <p:nvSpPr>
          <p:cNvPr id="7" name="Picture Placeholder 6"/>
          <p:cNvSpPr>
            <a:spLocks noGrp="1"/>
          </p:cNvSpPr>
          <p:nvPr>
            <p:ph type="pic" sz="quarter" idx="40"/>
          </p:nvPr>
        </p:nvSpPr>
        <p:spPr>
          <a:xfrm>
            <a:off x="3157331" y="2093844"/>
            <a:ext cx="1888435" cy="2292626"/>
          </a:xfrm>
          <a:prstGeom prst="rect">
            <a:avLst/>
          </a:prstGeom>
          <a:pattFill prst="pct60">
            <a:fgClr>
              <a:srgbClr val="FFFFFF"/>
            </a:fgClr>
            <a:bgClr>
              <a:srgbClr val="E6E9EE"/>
            </a:bgClr>
          </a:pattFill>
        </p:spPr>
        <p:txBody>
          <a:bodyPr anchor="ctr"/>
          <a:lstStyle>
            <a:lvl1pPr>
              <a:defRPr lang="en-US"/>
            </a:lvl1pPr>
          </a:lstStyle>
          <a:p>
            <a:pPr lvl="0"/>
            <a:endParaRPr lang="en-US"/>
          </a:p>
        </p:txBody>
      </p:sp>
      <p:sp>
        <p:nvSpPr>
          <p:cNvPr id="8" name="Picture Placeholder 6"/>
          <p:cNvSpPr>
            <a:spLocks noGrp="1"/>
          </p:cNvSpPr>
          <p:nvPr>
            <p:ph type="pic" sz="quarter" idx="41"/>
          </p:nvPr>
        </p:nvSpPr>
        <p:spPr>
          <a:xfrm>
            <a:off x="5165035" y="2093844"/>
            <a:ext cx="1888435" cy="2292626"/>
          </a:xfrm>
          <a:prstGeom prst="rect">
            <a:avLst/>
          </a:prstGeom>
          <a:pattFill prst="pct60">
            <a:fgClr>
              <a:srgbClr val="FFFFFF"/>
            </a:fgClr>
            <a:bgClr>
              <a:srgbClr val="E6E9EE"/>
            </a:bgClr>
          </a:pattFill>
        </p:spPr>
        <p:txBody>
          <a:bodyPr anchor="ctr"/>
          <a:lstStyle>
            <a:lvl1pPr>
              <a:defRPr lang="en-US"/>
            </a:lvl1pPr>
          </a:lstStyle>
          <a:p>
            <a:pPr lvl="0"/>
            <a:endParaRPr lang="en-US"/>
          </a:p>
        </p:txBody>
      </p:sp>
      <p:sp>
        <p:nvSpPr>
          <p:cNvPr id="9" name="Picture Placeholder 6"/>
          <p:cNvSpPr>
            <a:spLocks noGrp="1"/>
          </p:cNvSpPr>
          <p:nvPr>
            <p:ph type="pic" sz="quarter" idx="42"/>
          </p:nvPr>
        </p:nvSpPr>
        <p:spPr>
          <a:xfrm>
            <a:off x="7172738" y="2093844"/>
            <a:ext cx="1888435" cy="2292626"/>
          </a:xfrm>
          <a:prstGeom prst="rect">
            <a:avLst/>
          </a:prstGeom>
          <a:pattFill prst="pct60">
            <a:fgClr>
              <a:srgbClr val="FFFFFF"/>
            </a:fgClr>
            <a:bgClr>
              <a:srgbClr val="E6E9EE"/>
            </a:bgClr>
          </a:pattFill>
        </p:spPr>
        <p:txBody>
          <a:bodyPr anchor="ctr"/>
          <a:lstStyle>
            <a:lvl1pPr>
              <a:defRPr lang="en-US"/>
            </a:lvl1pPr>
          </a:lstStyle>
          <a:p>
            <a:pPr lvl="0"/>
            <a:endParaRPr lang="en-US"/>
          </a:p>
        </p:txBody>
      </p:sp>
      <p:sp>
        <p:nvSpPr>
          <p:cNvPr id="10" name="Picture Placeholder 6"/>
          <p:cNvSpPr>
            <a:spLocks noGrp="1"/>
          </p:cNvSpPr>
          <p:nvPr>
            <p:ph type="pic" sz="quarter" idx="43"/>
          </p:nvPr>
        </p:nvSpPr>
        <p:spPr>
          <a:xfrm>
            <a:off x="9180441" y="2093844"/>
            <a:ext cx="1888435" cy="2292626"/>
          </a:xfrm>
          <a:prstGeom prst="rect">
            <a:avLst/>
          </a:prstGeom>
          <a:pattFill prst="pct60">
            <a:fgClr>
              <a:srgbClr val="FFFFFF"/>
            </a:fgClr>
            <a:bgClr>
              <a:srgbClr val="E6E9EE"/>
            </a:bgClr>
          </a:pattFill>
        </p:spPr>
        <p:txBody>
          <a:bodyPr anchor="ctr"/>
          <a:lstStyle>
            <a:lvl1pPr>
              <a:defRPr lang="en-US"/>
            </a:lvl1pPr>
          </a:lstStyle>
          <a:p>
            <a:pPr lvl="0"/>
            <a:endParaRPr lang="en-US"/>
          </a:p>
        </p:txBody>
      </p:sp>
    </p:spTree>
    <p:extLst>
      <p:ext uri="{BB962C8B-B14F-4D97-AF65-F5344CB8AC3E}">
        <p14:creationId xmlns:p14="http://schemas.microsoft.com/office/powerpoint/2010/main" val="18109525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userDrawn="1">
  <p:cSld name="4_Custom Layout">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D3D70656-C88E-47A8-AF4E-6796ABD03767}"/>
              </a:ext>
            </a:extLst>
          </p:cNvPr>
          <p:cNvSpPr>
            <a:spLocks noGrp="1"/>
          </p:cNvSpPr>
          <p:nvPr>
            <p:ph type="pic" sz="quarter" idx="40"/>
          </p:nvPr>
        </p:nvSpPr>
        <p:spPr>
          <a:xfrm>
            <a:off x="336144" y="1481330"/>
            <a:ext cx="2224520" cy="1880436"/>
          </a:xfrm>
          <a:custGeom>
            <a:avLst/>
            <a:gdLst>
              <a:gd name="connsiteX0" fmla="*/ 0 w 4449620"/>
              <a:gd name="connsiteY0" fmla="*/ 0 h 3760873"/>
              <a:gd name="connsiteX1" fmla="*/ 4449620 w 4449620"/>
              <a:gd name="connsiteY1" fmla="*/ 0 h 3760873"/>
              <a:gd name="connsiteX2" fmla="*/ 4449620 w 4449620"/>
              <a:gd name="connsiteY2" fmla="*/ 3760873 h 3760873"/>
              <a:gd name="connsiteX3" fmla="*/ 0 w 4449620"/>
              <a:gd name="connsiteY3" fmla="*/ 3760873 h 3760873"/>
            </a:gdLst>
            <a:ahLst/>
            <a:cxnLst>
              <a:cxn ang="0">
                <a:pos x="connsiteX0" y="connsiteY0"/>
              </a:cxn>
              <a:cxn ang="0">
                <a:pos x="connsiteX1" y="connsiteY1"/>
              </a:cxn>
              <a:cxn ang="0">
                <a:pos x="connsiteX2" y="connsiteY2"/>
              </a:cxn>
              <a:cxn ang="0">
                <a:pos x="connsiteX3" y="connsiteY3"/>
              </a:cxn>
            </a:cxnLst>
            <a:rect l="l" t="t" r="r" b="b"/>
            <a:pathLst>
              <a:path w="4449620" h="3760873">
                <a:moveTo>
                  <a:pt x="0" y="0"/>
                </a:moveTo>
                <a:lnTo>
                  <a:pt x="4449620" y="0"/>
                </a:lnTo>
                <a:lnTo>
                  <a:pt x="4449620" y="3760873"/>
                </a:lnTo>
                <a:lnTo>
                  <a:pt x="0" y="3760873"/>
                </a:lnTo>
                <a:close/>
              </a:path>
            </a:pathLst>
          </a:custGeom>
          <a:pattFill prst="pct60">
            <a:fgClr>
              <a:srgbClr val="FFFFFF"/>
            </a:fgClr>
            <a:bgClr>
              <a:srgbClr val="E6E9EE"/>
            </a:bgClr>
          </a:pattFill>
        </p:spPr>
        <p:txBody>
          <a:bodyPr anchor="ctr"/>
          <a:lstStyle>
            <a:lvl1pPr marL="0" indent="0" algn="ctr">
              <a:buNone/>
              <a:defRPr lang="en-US" sz="750"/>
            </a:lvl1pPr>
          </a:lstStyle>
          <a:p>
            <a:pPr lvl="0"/>
            <a:endParaRPr lang="en-US"/>
          </a:p>
        </p:txBody>
      </p:sp>
      <p:sp>
        <p:nvSpPr>
          <p:cNvPr id="18" name="Picture Placeholder 17">
            <a:extLst>
              <a:ext uri="{FF2B5EF4-FFF2-40B4-BE49-F238E27FC236}">
                <a16:creationId xmlns:a16="http://schemas.microsoft.com/office/drawing/2014/main" id="{2C696FB3-7798-452D-A70D-9F9025FD10F5}"/>
              </a:ext>
            </a:extLst>
          </p:cNvPr>
          <p:cNvSpPr>
            <a:spLocks noGrp="1"/>
          </p:cNvSpPr>
          <p:nvPr>
            <p:ph type="pic" sz="quarter" idx="41"/>
          </p:nvPr>
        </p:nvSpPr>
        <p:spPr>
          <a:xfrm>
            <a:off x="2659942" y="1481330"/>
            <a:ext cx="2224520" cy="1880436"/>
          </a:xfrm>
          <a:custGeom>
            <a:avLst/>
            <a:gdLst>
              <a:gd name="connsiteX0" fmla="*/ 0 w 4449620"/>
              <a:gd name="connsiteY0" fmla="*/ 0 h 3760873"/>
              <a:gd name="connsiteX1" fmla="*/ 4449620 w 4449620"/>
              <a:gd name="connsiteY1" fmla="*/ 0 h 3760873"/>
              <a:gd name="connsiteX2" fmla="*/ 4449620 w 4449620"/>
              <a:gd name="connsiteY2" fmla="*/ 3760873 h 3760873"/>
              <a:gd name="connsiteX3" fmla="*/ 0 w 4449620"/>
              <a:gd name="connsiteY3" fmla="*/ 3760873 h 3760873"/>
            </a:gdLst>
            <a:ahLst/>
            <a:cxnLst>
              <a:cxn ang="0">
                <a:pos x="connsiteX0" y="connsiteY0"/>
              </a:cxn>
              <a:cxn ang="0">
                <a:pos x="connsiteX1" y="connsiteY1"/>
              </a:cxn>
              <a:cxn ang="0">
                <a:pos x="connsiteX2" y="connsiteY2"/>
              </a:cxn>
              <a:cxn ang="0">
                <a:pos x="connsiteX3" y="connsiteY3"/>
              </a:cxn>
            </a:cxnLst>
            <a:rect l="l" t="t" r="r" b="b"/>
            <a:pathLst>
              <a:path w="4449620" h="3760873">
                <a:moveTo>
                  <a:pt x="0" y="0"/>
                </a:moveTo>
                <a:lnTo>
                  <a:pt x="4449620" y="0"/>
                </a:lnTo>
                <a:lnTo>
                  <a:pt x="4449620" y="3760873"/>
                </a:lnTo>
                <a:lnTo>
                  <a:pt x="0" y="3760873"/>
                </a:lnTo>
                <a:close/>
              </a:path>
            </a:pathLst>
          </a:custGeom>
          <a:pattFill prst="pct60">
            <a:fgClr>
              <a:srgbClr val="FFFFFF"/>
            </a:fgClr>
            <a:bgClr>
              <a:srgbClr val="E6E9EE"/>
            </a:bgClr>
          </a:pattFill>
        </p:spPr>
        <p:txBody>
          <a:bodyPr anchor="ctr"/>
          <a:lstStyle>
            <a:lvl1pPr marL="0" indent="0" algn="ctr">
              <a:buNone/>
              <a:defRPr lang="en-US" sz="750"/>
            </a:lvl1pPr>
          </a:lstStyle>
          <a:p>
            <a:pPr lvl="0"/>
            <a:endParaRPr lang="en-US"/>
          </a:p>
        </p:txBody>
      </p:sp>
      <p:sp>
        <p:nvSpPr>
          <p:cNvPr id="19" name="Picture Placeholder 18">
            <a:extLst>
              <a:ext uri="{FF2B5EF4-FFF2-40B4-BE49-F238E27FC236}">
                <a16:creationId xmlns:a16="http://schemas.microsoft.com/office/drawing/2014/main" id="{20011766-26D5-4106-9378-06DEFFB04B69}"/>
              </a:ext>
            </a:extLst>
          </p:cNvPr>
          <p:cNvSpPr>
            <a:spLocks noGrp="1"/>
          </p:cNvSpPr>
          <p:nvPr>
            <p:ph type="pic" sz="quarter" idx="42"/>
          </p:nvPr>
        </p:nvSpPr>
        <p:spPr>
          <a:xfrm>
            <a:off x="4983739" y="1481330"/>
            <a:ext cx="2224520" cy="1880436"/>
          </a:xfrm>
          <a:custGeom>
            <a:avLst/>
            <a:gdLst>
              <a:gd name="connsiteX0" fmla="*/ 0 w 4449620"/>
              <a:gd name="connsiteY0" fmla="*/ 0 h 3760873"/>
              <a:gd name="connsiteX1" fmla="*/ 4449620 w 4449620"/>
              <a:gd name="connsiteY1" fmla="*/ 0 h 3760873"/>
              <a:gd name="connsiteX2" fmla="*/ 4449620 w 4449620"/>
              <a:gd name="connsiteY2" fmla="*/ 3760873 h 3760873"/>
              <a:gd name="connsiteX3" fmla="*/ 0 w 4449620"/>
              <a:gd name="connsiteY3" fmla="*/ 3760873 h 3760873"/>
            </a:gdLst>
            <a:ahLst/>
            <a:cxnLst>
              <a:cxn ang="0">
                <a:pos x="connsiteX0" y="connsiteY0"/>
              </a:cxn>
              <a:cxn ang="0">
                <a:pos x="connsiteX1" y="connsiteY1"/>
              </a:cxn>
              <a:cxn ang="0">
                <a:pos x="connsiteX2" y="connsiteY2"/>
              </a:cxn>
              <a:cxn ang="0">
                <a:pos x="connsiteX3" y="connsiteY3"/>
              </a:cxn>
            </a:cxnLst>
            <a:rect l="l" t="t" r="r" b="b"/>
            <a:pathLst>
              <a:path w="4449620" h="3760873">
                <a:moveTo>
                  <a:pt x="0" y="0"/>
                </a:moveTo>
                <a:lnTo>
                  <a:pt x="4449620" y="0"/>
                </a:lnTo>
                <a:lnTo>
                  <a:pt x="4449620" y="3760873"/>
                </a:lnTo>
                <a:lnTo>
                  <a:pt x="0" y="3760873"/>
                </a:lnTo>
                <a:close/>
              </a:path>
            </a:pathLst>
          </a:custGeom>
          <a:pattFill prst="pct60">
            <a:fgClr>
              <a:srgbClr val="FFFFFF"/>
            </a:fgClr>
            <a:bgClr>
              <a:srgbClr val="E6E9EE"/>
            </a:bgClr>
          </a:pattFill>
        </p:spPr>
        <p:txBody>
          <a:bodyPr anchor="ctr"/>
          <a:lstStyle>
            <a:lvl1pPr marL="0" indent="0" algn="ctr">
              <a:buNone/>
              <a:defRPr lang="en-US" sz="750"/>
            </a:lvl1pPr>
          </a:lstStyle>
          <a:p>
            <a:pPr lvl="0"/>
            <a:endParaRPr lang="en-US"/>
          </a:p>
        </p:txBody>
      </p:sp>
      <p:sp>
        <p:nvSpPr>
          <p:cNvPr id="20" name="Picture Placeholder 19">
            <a:extLst>
              <a:ext uri="{FF2B5EF4-FFF2-40B4-BE49-F238E27FC236}">
                <a16:creationId xmlns:a16="http://schemas.microsoft.com/office/drawing/2014/main" id="{AEA1BFBE-A9BC-46DF-B192-ABC87F485ECD}"/>
              </a:ext>
            </a:extLst>
          </p:cNvPr>
          <p:cNvSpPr>
            <a:spLocks noGrp="1"/>
          </p:cNvSpPr>
          <p:nvPr>
            <p:ph type="pic" sz="quarter" idx="43"/>
          </p:nvPr>
        </p:nvSpPr>
        <p:spPr>
          <a:xfrm>
            <a:off x="7307540" y="1481330"/>
            <a:ext cx="2224520" cy="1880436"/>
          </a:xfrm>
          <a:custGeom>
            <a:avLst/>
            <a:gdLst>
              <a:gd name="connsiteX0" fmla="*/ 0 w 4449619"/>
              <a:gd name="connsiteY0" fmla="*/ 0 h 3760873"/>
              <a:gd name="connsiteX1" fmla="*/ 4449619 w 4449619"/>
              <a:gd name="connsiteY1" fmla="*/ 0 h 3760873"/>
              <a:gd name="connsiteX2" fmla="*/ 4449619 w 4449619"/>
              <a:gd name="connsiteY2" fmla="*/ 3760873 h 3760873"/>
              <a:gd name="connsiteX3" fmla="*/ 0 w 4449619"/>
              <a:gd name="connsiteY3" fmla="*/ 3760873 h 3760873"/>
            </a:gdLst>
            <a:ahLst/>
            <a:cxnLst>
              <a:cxn ang="0">
                <a:pos x="connsiteX0" y="connsiteY0"/>
              </a:cxn>
              <a:cxn ang="0">
                <a:pos x="connsiteX1" y="connsiteY1"/>
              </a:cxn>
              <a:cxn ang="0">
                <a:pos x="connsiteX2" y="connsiteY2"/>
              </a:cxn>
              <a:cxn ang="0">
                <a:pos x="connsiteX3" y="connsiteY3"/>
              </a:cxn>
            </a:cxnLst>
            <a:rect l="l" t="t" r="r" b="b"/>
            <a:pathLst>
              <a:path w="4449619" h="3760873">
                <a:moveTo>
                  <a:pt x="0" y="0"/>
                </a:moveTo>
                <a:lnTo>
                  <a:pt x="4449619" y="0"/>
                </a:lnTo>
                <a:lnTo>
                  <a:pt x="4449619" y="3760873"/>
                </a:lnTo>
                <a:lnTo>
                  <a:pt x="0" y="3760873"/>
                </a:lnTo>
                <a:close/>
              </a:path>
            </a:pathLst>
          </a:custGeom>
          <a:pattFill prst="pct60">
            <a:fgClr>
              <a:srgbClr val="FFFFFF"/>
            </a:fgClr>
            <a:bgClr>
              <a:srgbClr val="E6E9EE"/>
            </a:bgClr>
          </a:pattFill>
        </p:spPr>
        <p:txBody>
          <a:bodyPr anchor="ctr"/>
          <a:lstStyle>
            <a:lvl1pPr marL="0" indent="0" algn="ctr">
              <a:buNone/>
              <a:defRPr lang="en-US" sz="750"/>
            </a:lvl1pPr>
          </a:lstStyle>
          <a:p>
            <a:pPr lvl="0"/>
            <a:endParaRPr lang="en-US"/>
          </a:p>
        </p:txBody>
      </p:sp>
      <p:sp>
        <p:nvSpPr>
          <p:cNvPr id="21" name="Picture Placeholder 20">
            <a:extLst>
              <a:ext uri="{FF2B5EF4-FFF2-40B4-BE49-F238E27FC236}">
                <a16:creationId xmlns:a16="http://schemas.microsoft.com/office/drawing/2014/main" id="{5B7D466C-A520-4902-99C4-B78E98A6E6CB}"/>
              </a:ext>
            </a:extLst>
          </p:cNvPr>
          <p:cNvSpPr>
            <a:spLocks noGrp="1"/>
          </p:cNvSpPr>
          <p:nvPr>
            <p:ph type="pic" sz="quarter" idx="44"/>
          </p:nvPr>
        </p:nvSpPr>
        <p:spPr>
          <a:xfrm>
            <a:off x="9631334" y="1481330"/>
            <a:ext cx="2224520" cy="1880436"/>
          </a:xfrm>
          <a:custGeom>
            <a:avLst/>
            <a:gdLst>
              <a:gd name="connsiteX0" fmla="*/ 0 w 4449620"/>
              <a:gd name="connsiteY0" fmla="*/ 0 h 3760873"/>
              <a:gd name="connsiteX1" fmla="*/ 4449620 w 4449620"/>
              <a:gd name="connsiteY1" fmla="*/ 0 h 3760873"/>
              <a:gd name="connsiteX2" fmla="*/ 4449620 w 4449620"/>
              <a:gd name="connsiteY2" fmla="*/ 3760873 h 3760873"/>
              <a:gd name="connsiteX3" fmla="*/ 0 w 4449620"/>
              <a:gd name="connsiteY3" fmla="*/ 3760873 h 3760873"/>
            </a:gdLst>
            <a:ahLst/>
            <a:cxnLst>
              <a:cxn ang="0">
                <a:pos x="connsiteX0" y="connsiteY0"/>
              </a:cxn>
              <a:cxn ang="0">
                <a:pos x="connsiteX1" y="connsiteY1"/>
              </a:cxn>
              <a:cxn ang="0">
                <a:pos x="connsiteX2" y="connsiteY2"/>
              </a:cxn>
              <a:cxn ang="0">
                <a:pos x="connsiteX3" y="connsiteY3"/>
              </a:cxn>
            </a:cxnLst>
            <a:rect l="l" t="t" r="r" b="b"/>
            <a:pathLst>
              <a:path w="4449620" h="3760873">
                <a:moveTo>
                  <a:pt x="0" y="0"/>
                </a:moveTo>
                <a:lnTo>
                  <a:pt x="4449620" y="0"/>
                </a:lnTo>
                <a:lnTo>
                  <a:pt x="4449620" y="3760873"/>
                </a:lnTo>
                <a:lnTo>
                  <a:pt x="0" y="3760873"/>
                </a:lnTo>
                <a:close/>
              </a:path>
            </a:pathLst>
          </a:custGeom>
          <a:pattFill prst="pct60">
            <a:fgClr>
              <a:srgbClr val="FFFFFF"/>
            </a:fgClr>
            <a:bgClr>
              <a:srgbClr val="E6E9EE"/>
            </a:bgClr>
          </a:pattFill>
        </p:spPr>
        <p:txBody>
          <a:bodyPr anchor="ctr"/>
          <a:lstStyle>
            <a:lvl1pPr marL="0" indent="0" algn="ctr">
              <a:buNone/>
              <a:defRPr lang="en-US" sz="750"/>
            </a:lvl1pPr>
          </a:lstStyle>
          <a:p>
            <a:pPr lvl="0"/>
            <a:endParaRPr lang="en-US"/>
          </a:p>
        </p:txBody>
      </p:sp>
    </p:spTree>
    <p:extLst>
      <p:ext uri="{BB962C8B-B14F-4D97-AF65-F5344CB8AC3E}">
        <p14:creationId xmlns:p14="http://schemas.microsoft.com/office/powerpoint/2010/main" val="804329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88"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500" fill="hold"/>
                                        <p:tgtEl>
                                          <p:spTgt spid="17"/>
                                        </p:tgtEl>
                                        <p:attrNameLst>
                                          <p:attrName>ppt_w</p:attrName>
                                        </p:attrNameLst>
                                      </p:cBhvr>
                                      <p:tavLst>
                                        <p:tav tm="0">
                                          <p:val>
                                            <p:strVal val="4/3*#ppt_w"/>
                                          </p:val>
                                        </p:tav>
                                        <p:tav tm="100000">
                                          <p:val>
                                            <p:strVal val="#ppt_w"/>
                                          </p:val>
                                        </p:tav>
                                      </p:tavLst>
                                    </p:anim>
                                    <p:anim calcmode="lin" valueType="num">
                                      <p:cBhvr>
                                        <p:cTn id="8" dur="500" fill="hold"/>
                                        <p:tgtEl>
                                          <p:spTgt spid="17"/>
                                        </p:tgtEl>
                                        <p:attrNameLst>
                                          <p:attrName>ppt_h</p:attrName>
                                        </p:attrNameLst>
                                      </p:cBhvr>
                                      <p:tavLst>
                                        <p:tav tm="0">
                                          <p:val>
                                            <p:strVal val="4/3*#ppt_h"/>
                                          </p:val>
                                        </p:tav>
                                        <p:tav tm="100000">
                                          <p:val>
                                            <p:strVal val="#ppt_h"/>
                                          </p:val>
                                        </p:tav>
                                      </p:tavLst>
                                    </p:anim>
                                  </p:childTnLst>
                                </p:cTn>
                              </p:par>
                              <p:par>
                                <p:cTn id="9" presetID="23" presetClass="entr" presetSubtype="288" fill="hold" grpId="0" nodeType="withEffect">
                                  <p:stCondLst>
                                    <p:cond delay="100"/>
                                  </p:stCondLst>
                                  <p:childTnLst>
                                    <p:set>
                                      <p:cBhvr>
                                        <p:cTn id="10" dur="1" fill="hold">
                                          <p:stCondLst>
                                            <p:cond delay="0"/>
                                          </p:stCondLst>
                                        </p:cTn>
                                        <p:tgtEl>
                                          <p:spTgt spid="18"/>
                                        </p:tgtEl>
                                        <p:attrNameLst>
                                          <p:attrName>style.visibility</p:attrName>
                                        </p:attrNameLst>
                                      </p:cBhvr>
                                      <p:to>
                                        <p:strVal val="visible"/>
                                      </p:to>
                                    </p:set>
                                    <p:anim calcmode="lin" valueType="num">
                                      <p:cBhvr>
                                        <p:cTn id="11" dur="500" fill="hold"/>
                                        <p:tgtEl>
                                          <p:spTgt spid="18"/>
                                        </p:tgtEl>
                                        <p:attrNameLst>
                                          <p:attrName>ppt_w</p:attrName>
                                        </p:attrNameLst>
                                      </p:cBhvr>
                                      <p:tavLst>
                                        <p:tav tm="0">
                                          <p:val>
                                            <p:strVal val="4/3*#ppt_w"/>
                                          </p:val>
                                        </p:tav>
                                        <p:tav tm="100000">
                                          <p:val>
                                            <p:strVal val="#ppt_w"/>
                                          </p:val>
                                        </p:tav>
                                      </p:tavLst>
                                    </p:anim>
                                    <p:anim calcmode="lin" valueType="num">
                                      <p:cBhvr>
                                        <p:cTn id="12" dur="500" fill="hold"/>
                                        <p:tgtEl>
                                          <p:spTgt spid="18"/>
                                        </p:tgtEl>
                                        <p:attrNameLst>
                                          <p:attrName>ppt_h</p:attrName>
                                        </p:attrNameLst>
                                      </p:cBhvr>
                                      <p:tavLst>
                                        <p:tav tm="0">
                                          <p:val>
                                            <p:strVal val="4/3*#ppt_h"/>
                                          </p:val>
                                        </p:tav>
                                        <p:tav tm="100000">
                                          <p:val>
                                            <p:strVal val="#ppt_h"/>
                                          </p:val>
                                        </p:tav>
                                      </p:tavLst>
                                    </p:anim>
                                  </p:childTnLst>
                                </p:cTn>
                              </p:par>
                              <p:par>
                                <p:cTn id="13" presetID="23" presetClass="entr" presetSubtype="288" fill="hold" grpId="0" nodeType="withEffect">
                                  <p:stCondLst>
                                    <p:cond delay="200"/>
                                  </p:stCondLst>
                                  <p:childTnLst>
                                    <p:set>
                                      <p:cBhvr>
                                        <p:cTn id="14" dur="1" fill="hold">
                                          <p:stCondLst>
                                            <p:cond delay="0"/>
                                          </p:stCondLst>
                                        </p:cTn>
                                        <p:tgtEl>
                                          <p:spTgt spid="19"/>
                                        </p:tgtEl>
                                        <p:attrNameLst>
                                          <p:attrName>style.visibility</p:attrName>
                                        </p:attrNameLst>
                                      </p:cBhvr>
                                      <p:to>
                                        <p:strVal val="visible"/>
                                      </p:to>
                                    </p:set>
                                    <p:anim calcmode="lin" valueType="num">
                                      <p:cBhvr>
                                        <p:cTn id="15" dur="500" fill="hold"/>
                                        <p:tgtEl>
                                          <p:spTgt spid="19"/>
                                        </p:tgtEl>
                                        <p:attrNameLst>
                                          <p:attrName>ppt_w</p:attrName>
                                        </p:attrNameLst>
                                      </p:cBhvr>
                                      <p:tavLst>
                                        <p:tav tm="0">
                                          <p:val>
                                            <p:strVal val="4/3*#ppt_w"/>
                                          </p:val>
                                        </p:tav>
                                        <p:tav tm="100000">
                                          <p:val>
                                            <p:strVal val="#ppt_w"/>
                                          </p:val>
                                        </p:tav>
                                      </p:tavLst>
                                    </p:anim>
                                    <p:anim calcmode="lin" valueType="num">
                                      <p:cBhvr>
                                        <p:cTn id="16" dur="500" fill="hold"/>
                                        <p:tgtEl>
                                          <p:spTgt spid="19"/>
                                        </p:tgtEl>
                                        <p:attrNameLst>
                                          <p:attrName>ppt_h</p:attrName>
                                        </p:attrNameLst>
                                      </p:cBhvr>
                                      <p:tavLst>
                                        <p:tav tm="0">
                                          <p:val>
                                            <p:strVal val="4/3*#ppt_h"/>
                                          </p:val>
                                        </p:tav>
                                        <p:tav tm="100000">
                                          <p:val>
                                            <p:strVal val="#ppt_h"/>
                                          </p:val>
                                        </p:tav>
                                      </p:tavLst>
                                    </p:anim>
                                  </p:childTnLst>
                                </p:cTn>
                              </p:par>
                              <p:par>
                                <p:cTn id="17" presetID="23" presetClass="entr" presetSubtype="288" fill="hold" grpId="0" nodeType="withEffect">
                                  <p:stCondLst>
                                    <p:cond delay="300"/>
                                  </p:stCondLst>
                                  <p:childTnLst>
                                    <p:set>
                                      <p:cBhvr>
                                        <p:cTn id="18" dur="1" fill="hold">
                                          <p:stCondLst>
                                            <p:cond delay="0"/>
                                          </p:stCondLst>
                                        </p:cTn>
                                        <p:tgtEl>
                                          <p:spTgt spid="20"/>
                                        </p:tgtEl>
                                        <p:attrNameLst>
                                          <p:attrName>style.visibility</p:attrName>
                                        </p:attrNameLst>
                                      </p:cBhvr>
                                      <p:to>
                                        <p:strVal val="visible"/>
                                      </p:to>
                                    </p:set>
                                    <p:anim calcmode="lin" valueType="num">
                                      <p:cBhvr>
                                        <p:cTn id="19" dur="500" fill="hold"/>
                                        <p:tgtEl>
                                          <p:spTgt spid="20"/>
                                        </p:tgtEl>
                                        <p:attrNameLst>
                                          <p:attrName>ppt_w</p:attrName>
                                        </p:attrNameLst>
                                      </p:cBhvr>
                                      <p:tavLst>
                                        <p:tav tm="0">
                                          <p:val>
                                            <p:strVal val="4/3*#ppt_w"/>
                                          </p:val>
                                        </p:tav>
                                        <p:tav tm="100000">
                                          <p:val>
                                            <p:strVal val="#ppt_w"/>
                                          </p:val>
                                        </p:tav>
                                      </p:tavLst>
                                    </p:anim>
                                    <p:anim calcmode="lin" valueType="num">
                                      <p:cBhvr>
                                        <p:cTn id="20" dur="500" fill="hold"/>
                                        <p:tgtEl>
                                          <p:spTgt spid="20"/>
                                        </p:tgtEl>
                                        <p:attrNameLst>
                                          <p:attrName>ppt_h</p:attrName>
                                        </p:attrNameLst>
                                      </p:cBhvr>
                                      <p:tavLst>
                                        <p:tav tm="0">
                                          <p:val>
                                            <p:strVal val="4/3*#ppt_h"/>
                                          </p:val>
                                        </p:tav>
                                        <p:tav tm="100000">
                                          <p:val>
                                            <p:strVal val="#ppt_h"/>
                                          </p:val>
                                        </p:tav>
                                      </p:tavLst>
                                    </p:anim>
                                  </p:childTnLst>
                                </p:cTn>
                              </p:par>
                              <p:par>
                                <p:cTn id="21" presetID="23" presetClass="entr" presetSubtype="288" fill="hold" grpId="0" nodeType="withEffect">
                                  <p:stCondLst>
                                    <p:cond delay="400"/>
                                  </p:stCondLst>
                                  <p:childTnLst>
                                    <p:set>
                                      <p:cBhvr>
                                        <p:cTn id="22" dur="1" fill="hold">
                                          <p:stCondLst>
                                            <p:cond delay="0"/>
                                          </p:stCondLst>
                                        </p:cTn>
                                        <p:tgtEl>
                                          <p:spTgt spid="21"/>
                                        </p:tgtEl>
                                        <p:attrNameLst>
                                          <p:attrName>style.visibility</p:attrName>
                                        </p:attrNameLst>
                                      </p:cBhvr>
                                      <p:to>
                                        <p:strVal val="visible"/>
                                      </p:to>
                                    </p:set>
                                    <p:anim calcmode="lin" valueType="num">
                                      <p:cBhvr>
                                        <p:cTn id="23" dur="500" fill="hold"/>
                                        <p:tgtEl>
                                          <p:spTgt spid="21"/>
                                        </p:tgtEl>
                                        <p:attrNameLst>
                                          <p:attrName>ppt_w</p:attrName>
                                        </p:attrNameLst>
                                      </p:cBhvr>
                                      <p:tavLst>
                                        <p:tav tm="0">
                                          <p:val>
                                            <p:strVal val="4/3*#ppt_w"/>
                                          </p:val>
                                        </p:tav>
                                        <p:tav tm="100000">
                                          <p:val>
                                            <p:strVal val="#ppt_w"/>
                                          </p:val>
                                        </p:tav>
                                      </p:tavLst>
                                    </p:anim>
                                    <p:anim calcmode="lin" valueType="num">
                                      <p:cBhvr>
                                        <p:cTn id="24" dur="500" fill="hold"/>
                                        <p:tgtEl>
                                          <p:spTgt spid="21"/>
                                        </p:tgtEl>
                                        <p:attrNameLst>
                                          <p:attrName>ppt_h</p:attrName>
                                        </p:attrNameLst>
                                      </p:cBhvr>
                                      <p:tavLst>
                                        <p:tav tm="0">
                                          <p:val>
                                            <p:strVal val="4/3*#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20" grpId="0" animBg="1"/>
      <p:bldP spid="21" grpId="0" animBg="1"/>
    </p:bldLst>
  </p:timing>
</p:sldLayout>
</file>

<file path=ppt/slideLayouts/slideLayout201.xml><?xml version="1.0" encoding="utf-8"?>
<p:sldLayout xmlns:a="http://schemas.openxmlformats.org/drawingml/2006/main" xmlns:r="http://schemas.openxmlformats.org/officeDocument/2006/relationships" xmlns:p="http://schemas.openxmlformats.org/presentationml/2006/main" userDrawn="1">
  <p:cSld name="7_Custom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9268464A-15E7-4D9B-AD60-34512335592F}"/>
              </a:ext>
            </a:extLst>
          </p:cNvPr>
          <p:cNvSpPr>
            <a:spLocks noGrp="1"/>
          </p:cNvSpPr>
          <p:nvPr>
            <p:ph type="pic" sz="quarter" idx="40"/>
          </p:nvPr>
        </p:nvSpPr>
        <p:spPr>
          <a:xfrm>
            <a:off x="6381903" y="2430051"/>
            <a:ext cx="2571847" cy="2661088"/>
          </a:xfrm>
          <a:custGeom>
            <a:avLst/>
            <a:gdLst>
              <a:gd name="connsiteX0" fmla="*/ 0 w 5144364"/>
              <a:gd name="connsiteY0" fmla="*/ 0 h 7083816"/>
              <a:gd name="connsiteX1" fmla="*/ 5144364 w 5144364"/>
              <a:gd name="connsiteY1" fmla="*/ 0 h 7083816"/>
              <a:gd name="connsiteX2" fmla="*/ 5144364 w 5144364"/>
              <a:gd name="connsiteY2" fmla="*/ 7083816 h 7083816"/>
              <a:gd name="connsiteX3" fmla="*/ 0 w 5144364"/>
              <a:gd name="connsiteY3" fmla="*/ 7083816 h 7083816"/>
            </a:gdLst>
            <a:ahLst/>
            <a:cxnLst>
              <a:cxn ang="0">
                <a:pos x="connsiteX0" y="connsiteY0"/>
              </a:cxn>
              <a:cxn ang="0">
                <a:pos x="connsiteX1" y="connsiteY1"/>
              </a:cxn>
              <a:cxn ang="0">
                <a:pos x="connsiteX2" y="connsiteY2"/>
              </a:cxn>
              <a:cxn ang="0">
                <a:pos x="connsiteX3" y="connsiteY3"/>
              </a:cxn>
            </a:cxnLst>
            <a:rect l="l" t="t" r="r" b="b"/>
            <a:pathLst>
              <a:path w="5144364" h="7083816">
                <a:moveTo>
                  <a:pt x="0" y="0"/>
                </a:moveTo>
                <a:lnTo>
                  <a:pt x="5144364" y="0"/>
                </a:lnTo>
                <a:lnTo>
                  <a:pt x="5144364" y="7083816"/>
                </a:lnTo>
                <a:lnTo>
                  <a:pt x="0" y="7083816"/>
                </a:lnTo>
                <a:close/>
              </a:path>
            </a:pathLst>
          </a:custGeom>
          <a:pattFill prst="pct60">
            <a:fgClr>
              <a:srgbClr val="FFFFFF"/>
            </a:fgClr>
            <a:bgClr>
              <a:srgbClr val="E6E9EE"/>
            </a:bgClr>
          </a:pattFill>
        </p:spPr>
        <p:txBody>
          <a:bodyPr anchor="ctr"/>
          <a:lstStyle>
            <a:lvl1pPr algn="ctr">
              <a:defRPr lang="en-US" sz="1800"/>
            </a:lvl1pPr>
          </a:lstStyle>
          <a:p>
            <a:pPr lvl="0"/>
            <a:endParaRPr lang="en-US"/>
          </a:p>
        </p:txBody>
      </p:sp>
    </p:spTree>
    <p:extLst>
      <p:ext uri="{BB962C8B-B14F-4D97-AF65-F5344CB8AC3E}">
        <p14:creationId xmlns:p14="http://schemas.microsoft.com/office/powerpoint/2010/main" val="2819621013"/>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userDrawn="1">
  <p:cSld name="8_Custom Layout">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8D938956-B64C-4A69-AD96-2E304154F006}"/>
              </a:ext>
            </a:extLst>
          </p:cNvPr>
          <p:cNvSpPr>
            <a:spLocks noGrp="1"/>
          </p:cNvSpPr>
          <p:nvPr>
            <p:ph type="pic" sz="quarter" idx="40"/>
          </p:nvPr>
        </p:nvSpPr>
        <p:spPr>
          <a:xfrm>
            <a:off x="1466055" y="1894441"/>
            <a:ext cx="1828118" cy="1373671"/>
          </a:xfrm>
          <a:custGeom>
            <a:avLst/>
            <a:gdLst>
              <a:gd name="connsiteX0" fmla="*/ 0 w 3656713"/>
              <a:gd name="connsiteY0" fmla="*/ 0 h 3656713"/>
              <a:gd name="connsiteX1" fmla="*/ 3656713 w 3656713"/>
              <a:gd name="connsiteY1" fmla="*/ 0 h 3656713"/>
              <a:gd name="connsiteX2" fmla="*/ 3656713 w 3656713"/>
              <a:gd name="connsiteY2" fmla="*/ 3656713 h 3656713"/>
              <a:gd name="connsiteX3" fmla="*/ 0 w 3656713"/>
              <a:gd name="connsiteY3" fmla="*/ 3656713 h 3656713"/>
            </a:gdLst>
            <a:ahLst/>
            <a:cxnLst>
              <a:cxn ang="0">
                <a:pos x="connsiteX0" y="connsiteY0"/>
              </a:cxn>
              <a:cxn ang="0">
                <a:pos x="connsiteX1" y="connsiteY1"/>
              </a:cxn>
              <a:cxn ang="0">
                <a:pos x="connsiteX2" y="connsiteY2"/>
              </a:cxn>
              <a:cxn ang="0">
                <a:pos x="connsiteX3" y="connsiteY3"/>
              </a:cxn>
            </a:cxnLst>
            <a:rect l="l" t="t" r="r" b="b"/>
            <a:pathLst>
              <a:path w="3656713" h="3656713">
                <a:moveTo>
                  <a:pt x="0" y="0"/>
                </a:moveTo>
                <a:lnTo>
                  <a:pt x="3656713" y="0"/>
                </a:lnTo>
                <a:lnTo>
                  <a:pt x="3656713" y="3656713"/>
                </a:lnTo>
                <a:lnTo>
                  <a:pt x="0" y="3656713"/>
                </a:lnTo>
                <a:close/>
              </a:path>
            </a:pathLst>
          </a:custGeom>
          <a:pattFill prst="pct60">
            <a:fgClr>
              <a:srgbClr val="FFFFFF"/>
            </a:fgClr>
            <a:bgClr>
              <a:srgbClr val="C1C9D5"/>
            </a:bgClr>
          </a:pattFill>
          <a:effectLst>
            <a:outerShdw dist="139700" dir="10800000" sx="99000" sy="99000" algn="r" rotWithShape="0">
              <a:schemeClr val="accent1"/>
            </a:outerShdw>
          </a:effectLst>
          <a:scene3d>
            <a:camera prst="isometricOffAxis1Top">
              <a:rot lat="0" lon="0" rev="0"/>
            </a:camera>
            <a:lightRig rig="threePt" dir="t"/>
          </a:scene3d>
        </p:spPr>
        <p:txBody>
          <a:bodyPr wrap="square" anchor="t">
            <a:noAutofit/>
          </a:bodyPr>
          <a:lstStyle>
            <a:lvl1pPr marL="0" indent="0" algn="ctr">
              <a:buNone/>
              <a:defRPr sz="750"/>
            </a:lvl1pPr>
          </a:lstStyle>
          <a:p>
            <a:endParaRPr lang="en-US"/>
          </a:p>
        </p:txBody>
      </p:sp>
      <p:sp>
        <p:nvSpPr>
          <p:cNvPr id="12" name="Picture Placeholder 11">
            <a:extLst>
              <a:ext uri="{FF2B5EF4-FFF2-40B4-BE49-F238E27FC236}">
                <a16:creationId xmlns:a16="http://schemas.microsoft.com/office/drawing/2014/main" id="{E6B722B3-CFC5-45EA-9ED6-3E100F31BD14}"/>
              </a:ext>
            </a:extLst>
          </p:cNvPr>
          <p:cNvSpPr>
            <a:spLocks noGrp="1"/>
          </p:cNvSpPr>
          <p:nvPr>
            <p:ph type="pic" sz="quarter" idx="41"/>
          </p:nvPr>
        </p:nvSpPr>
        <p:spPr>
          <a:xfrm>
            <a:off x="6475552" y="1894441"/>
            <a:ext cx="1828118" cy="1373671"/>
          </a:xfrm>
          <a:custGeom>
            <a:avLst/>
            <a:gdLst>
              <a:gd name="connsiteX0" fmla="*/ 0 w 3656713"/>
              <a:gd name="connsiteY0" fmla="*/ 0 h 3656713"/>
              <a:gd name="connsiteX1" fmla="*/ 3656713 w 3656713"/>
              <a:gd name="connsiteY1" fmla="*/ 0 h 3656713"/>
              <a:gd name="connsiteX2" fmla="*/ 3656713 w 3656713"/>
              <a:gd name="connsiteY2" fmla="*/ 3656713 h 3656713"/>
              <a:gd name="connsiteX3" fmla="*/ 0 w 3656713"/>
              <a:gd name="connsiteY3" fmla="*/ 3656713 h 3656713"/>
            </a:gdLst>
            <a:ahLst/>
            <a:cxnLst>
              <a:cxn ang="0">
                <a:pos x="connsiteX0" y="connsiteY0"/>
              </a:cxn>
              <a:cxn ang="0">
                <a:pos x="connsiteX1" y="connsiteY1"/>
              </a:cxn>
              <a:cxn ang="0">
                <a:pos x="connsiteX2" y="connsiteY2"/>
              </a:cxn>
              <a:cxn ang="0">
                <a:pos x="connsiteX3" y="connsiteY3"/>
              </a:cxn>
            </a:cxnLst>
            <a:rect l="l" t="t" r="r" b="b"/>
            <a:pathLst>
              <a:path w="3656713" h="3656713">
                <a:moveTo>
                  <a:pt x="0" y="0"/>
                </a:moveTo>
                <a:lnTo>
                  <a:pt x="3656713" y="0"/>
                </a:lnTo>
                <a:lnTo>
                  <a:pt x="3656713" y="3656713"/>
                </a:lnTo>
                <a:lnTo>
                  <a:pt x="0" y="3656713"/>
                </a:lnTo>
                <a:close/>
              </a:path>
            </a:pathLst>
          </a:custGeom>
          <a:pattFill prst="pct60">
            <a:fgClr>
              <a:srgbClr val="FFFFFF"/>
            </a:fgClr>
            <a:bgClr>
              <a:srgbClr val="C1C9D5"/>
            </a:bgClr>
          </a:pattFill>
          <a:effectLst>
            <a:outerShdw dist="139700" dir="10800000" sx="99000" sy="99000" algn="r" rotWithShape="0">
              <a:schemeClr val="accent4"/>
            </a:outerShdw>
          </a:effectLst>
          <a:scene3d>
            <a:camera prst="isometricOffAxis1Top">
              <a:rot lat="0" lon="0" rev="0"/>
            </a:camera>
            <a:lightRig rig="threePt" dir="t"/>
          </a:scene3d>
        </p:spPr>
        <p:txBody>
          <a:bodyPr wrap="square" anchor="t">
            <a:noAutofit/>
          </a:bodyPr>
          <a:lstStyle>
            <a:lvl1pPr marL="0" indent="0" algn="ctr">
              <a:buNone/>
              <a:defRPr sz="750"/>
            </a:lvl1pPr>
          </a:lstStyle>
          <a:p>
            <a:endParaRPr lang="en-US"/>
          </a:p>
        </p:txBody>
      </p:sp>
      <p:sp>
        <p:nvSpPr>
          <p:cNvPr id="13" name="Picture Placeholder 12">
            <a:extLst>
              <a:ext uri="{FF2B5EF4-FFF2-40B4-BE49-F238E27FC236}">
                <a16:creationId xmlns:a16="http://schemas.microsoft.com/office/drawing/2014/main" id="{7B0BB8CC-07D9-47C2-A423-DA7944D73557}"/>
              </a:ext>
            </a:extLst>
          </p:cNvPr>
          <p:cNvSpPr>
            <a:spLocks noGrp="1"/>
          </p:cNvSpPr>
          <p:nvPr>
            <p:ph type="pic" sz="quarter" idx="42"/>
          </p:nvPr>
        </p:nvSpPr>
        <p:spPr>
          <a:xfrm>
            <a:off x="1466055" y="4332841"/>
            <a:ext cx="1828118" cy="1373671"/>
          </a:xfrm>
          <a:custGeom>
            <a:avLst/>
            <a:gdLst>
              <a:gd name="connsiteX0" fmla="*/ 0 w 3656713"/>
              <a:gd name="connsiteY0" fmla="*/ 0 h 3656713"/>
              <a:gd name="connsiteX1" fmla="*/ 3656713 w 3656713"/>
              <a:gd name="connsiteY1" fmla="*/ 0 h 3656713"/>
              <a:gd name="connsiteX2" fmla="*/ 3656713 w 3656713"/>
              <a:gd name="connsiteY2" fmla="*/ 3656713 h 3656713"/>
              <a:gd name="connsiteX3" fmla="*/ 0 w 3656713"/>
              <a:gd name="connsiteY3" fmla="*/ 3656713 h 3656713"/>
            </a:gdLst>
            <a:ahLst/>
            <a:cxnLst>
              <a:cxn ang="0">
                <a:pos x="connsiteX0" y="connsiteY0"/>
              </a:cxn>
              <a:cxn ang="0">
                <a:pos x="connsiteX1" y="connsiteY1"/>
              </a:cxn>
              <a:cxn ang="0">
                <a:pos x="connsiteX2" y="connsiteY2"/>
              </a:cxn>
              <a:cxn ang="0">
                <a:pos x="connsiteX3" y="connsiteY3"/>
              </a:cxn>
            </a:cxnLst>
            <a:rect l="l" t="t" r="r" b="b"/>
            <a:pathLst>
              <a:path w="3656713" h="3656713">
                <a:moveTo>
                  <a:pt x="0" y="0"/>
                </a:moveTo>
                <a:lnTo>
                  <a:pt x="3656713" y="0"/>
                </a:lnTo>
                <a:lnTo>
                  <a:pt x="3656713" y="3656713"/>
                </a:lnTo>
                <a:lnTo>
                  <a:pt x="0" y="3656713"/>
                </a:lnTo>
                <a:close/>
              </a:path>
            </a:pathLst>
          </a:custGeom>
          <a:pattFill prst="pct60">
            <a:fgClr>
              <a:srgbClr val="FFFFFF"/>
            </a:fgClr>
            <a:bgClr>
              <a:srgbClr val="C1C9D5"/>
            </a:bgClr>
          </a:pattFill>
          <a:effectLst>
            <a:outerShdw dist="139700" dir="10800000" sx="99000" sy="99000" algn="r" rotWithShape="0">
              <a:schemeClr val="bg2"/>
            </a:outerShdw>
          </a:effectLst>
          <a:scene3d>
            <a:camera prst="isometricOffAxis1Top">
              <a:rot lat="0" lon="0" rev="0"/>
            </a:camera>
            <a:lightRig rig="threePt" dir="t"/>
          </a:scene3d>
        </p:spPr>
        <p:txBody>
          <a:bodyPr wrap="square" anchor="t">
            <a:noAutofit/>
          </a:bodyPr>
          <a:lstStyle>
            <a:lvl1pPr marL="0" indent="0" algn="ctr">
              <a:buNone/>
              <a:defRPr sz="750"/>
            </a:lvl1pPr>
          </a:lstStyle>
          <a:p>
            <a:endParaRPr lang="en-US"/>
          </a:p>
        </p:txBody>
      </p:sp>
      <p:sp>
        <p:nvSpPr>
          <p:cNvPr id="14" name="Picture Placeholder 13">
            <a:extLst>
              <a:ext uri="{FF2B5EF4-FFF2-40B4-BE49-F238E27FC236}">
                <a16:creationId xmlns:a16="http://schemas.microsoft.com/office/drawing/2014/main" id="{09D065CD-90D1-4F95-954E-57604EA9B4A1}"/>
              </a:ext>
            </a:extLst>
          </p:cNvPr>
          <p:cNvSpPr>
            <a:spLocks noGrp="1"/>
          </p:cNvSpPr>
          <p:nvPr>
            <p:ph type="pic" sz="quarter" idx="43"/>
          </p:nvPr>
        </p:nvSpPr>
        <p:spPr>
          <a:xfrm>
            <a:off x="6475552" y="4332841"/>
            <a:ext cx="1828118" cy="1373671"/>
          </a:xfrm>
          <a:custGeom>
            <a:avLst/>
            <a:gdLst>
              <a:gd name="connsiteX0" fmla="*/ 0 w 3656713"/>
              <a:gd name="connsiteY0" fmla="*/ 0 h 3656713"/>
              <a:gd name="connsiteX1" fmla="*/ 3656713 w 3656713"/>
              <a:gd name="connsiteY1" fmla="*/ 0 h 3656713"/>
              <a:gd name="connsiteX2" fmla="*/ 3656713 w 3656713"/>
              <a:gd name="connsiteY2" fmla="*/ 3656713 h 3656713"/>
              <a:gd name="connsiteX3" fmla="*/ 0 w 3656713"/>
              <a:gd name="connsiteY3" fmla="*/ 3656713 h 3656713"/>
            </a:gdLst>
            <a:ahLst/>
            <a:cxnLst>
              <a:cxn ang="0">
                <a:pos x="connsiteX0" y="connsiteY0"/>
              </a:cxn>
              <a:cxn ang="0">
                <a:pos x="connsiteX1" y="connsiteY1"/>
              </a:cxn>
              <a:cxn ang="0">
                <a:pos x="connsiteX2" y="connsiteY2"/>
              </a:cxn>
              <a:cxn ang="0">
                <a:pos x="connsiteX3" y="connsiteY3"/>
              </a:cxn>
            </a:cxnLst>
            <a:rect l="l" t="t" r="r" b="b"/>
            <a:pathLst>
              <a:path w="3656713" h="3656713">
                <a:moveTo>
                  <a:pt x="0" y="0"/>
                </a:moveTo>
                <a:lnTo>
                  <a:pt x="3656713" y="0"/>
                </a:lnTo>
                <a:lnTo>
                  <a:pt x="3656713" y="3656713"/>
                </a:lnTo>
                <a:lnTo>
                  <a:pt x="0" y="3656713"/>
                </a:lnTo>
                <a:close/>
              </a:path>
            </a:pathLst>
          </a:custGeom>
          <a:pattFill prst="pct60">
            <a:fgClr>
              <a:srgbClr val="FFFFFF"/>
            </a:fgClr>
            <a:bgClr>
              <a:srgbClr val="C1C9D5"/>
            </a:bgClr>
          </a:pattFill>
          <a:effectLst>
            <a:outerShdw dist="139700" dir="10800000" sx="99000" sy="99000" algn="r" rotWithShape="0">
              <a:schemeClr val="tx2">
                <a:lumMod val="75000"/>
              </a:schemeClr>
            </a:outerShdw>
          </a:effectLst>
          <a:scene3d>
            <a:camera prst="isometricOffAxis1Top">
              <a:rot lat="0" lon="0" rev="0"/>
            </a:camera>
            <a:lightRig rig="threePt" dir="t"/>
          </a:scene3d>
        </p:spPr>
        <p:txBody>
          <a:bodyPr wrap="square" anchor="t">
            <a:noAutofit/>
          </a:bodyPr>
          <a:lstStyle>
            <a:lvl1pPr marL="0" indent="0" algn="ctr">
              <a:buNone/>
              <a:defRPr sz="750"/>
            </a:lvl1pPr>
          </a:lstStyle>
          <a:p>
            <a:endParaRPr lang="en-US"/>
          </a:p>
        </p:txBody>
      </p:sp>
    </p:spTree>
    <p:extLst>
      <p:ext uri="{BB962C8B-B14F-4D97-AF65-F5344CB8AC3E}">
        <p14:creationId xmlns:p14="http://schemas.microsoft.com/office/powerpoint/2010/main" val="858951616"/>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userDrawn="1">
  <p:cSld name="9_Custom Layout">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8D938956-B64C-4A69-AD96-2E304154F006}"/>
              </a:ext>
            </a:extLst>
          </p:cNvPr>
          <p:cNvSpPr>
            <a:spLocks noGrp="1"/>
          </p:cNvSpPr>
          <p:nvPr>
            <p:ph type="pic" sz="quarter" idx="40"/>
          </p:nvPr>
        </p:nvSpPr>
        <p:spPr>
          <a:xfrm>
            <a:off x="1466055" y="1894441"/>
            <a:ext cx="1828118" cy="1373671"/>
          </a:xfrm>
          <a:custGeom>
            <a:avLst/>
            <a:gdLst>
              <a:gd name="connsiteX0" fmla="*/ 0 w 3656713"/>
              <a:gd name="connsiteY0" fmla="*/ 0 h 3656713"/>
              <a:gd name="connsiteX1" fmla="*/ 3656713 w 3656713"/>
              <a:gd name="connsiteY1" fmla="*/ 0 h 3656713"/>
              <a:gd name="connsiteX2" fmla="*/ 3656713 w 3656713"/>
              <a:gd name="connsiteY2" fmla="*/ 3656713 h 3656713"/>
              <a:gd name="connsiteX3" fmla="*/ 0 w 3656713"/>
              <a:gd name="connsiteY3" fmla="*/ 3656713 h 3656713"/>
            </a:gdLst>
            <a:ahLst/>
            <a:cxnLst>
              <a:cxn ang="0">
                <a:pos x="connsiteX0" y="connsiteY0"/>
              </a:cxn>
              <a:cxn ang="0">
                <a:pos x="connsiteX1" y="connsiteY1"/>
              </a:cxn>
              <a:cxn ang="0">
                <a:pos x="connsiteX2" y="connsiteY2"/>
              </a:cxn>
              <a:cxn ang="0">
                <a:pos x="connsiteX3" y="connsiteY3"/>
              </a:cxn>
            </a:cxnLst>
            <a:rect l="l" t="t" r="r" b="b"/>
            <a:pathLst>
              <a:path w="3656713" h="3656713">
                <a:moveTo>
                  <a:pt x="0" y="0"/>
                </a:moveTo>
                <a:lnTo>
                  <a:pt x="3656713" y="0"/>
                </a:lnTo>
                <a:lnTo>
                  <a:pt x="3656713" y="3656713"/>
                </a:lnTo>
                <a:lnTo>
                  <a:pt x="0" y="3656713"/>
                </a:lnTo>
                <a:close/>
              </a:path>
            </a:pathLst>
          </a:custGeom>
          <a:pattFill prst="pct60">
            <a:fgClr>
              <a:srgbClr val="FFFFFF"/>
            </a:fgClr>
            <a:bgClr>
              <a:srgbClr val="C1C9D5"/>
            </a:bgClr>
          </a:pattFill>
          <a:effectLst>
            <a:outerShdw dist="139700" dir="10800000" sx="99000" sy="99000" algn="r" rotWithShape="0">
              <a:schemeClr val="accent1"/>
            </a:outerShdw>
          </a:effectLst>
          <a:scene3d>
            <a:camera prst="isometricOffAxis1Top">
              <a:rot lat="0" lon="0" rev="0"/>
            </a:camera>
            <a:lightRig rig="threePt" dir="t"/>
          </a:scene3d>
        </p:spPr>
        <p:txBody>
          <a:bodyPr wrap="square" anchor="t">
            <a:noAutofit/>
          </a:bodyPr>
          <a:lstStyle>
            <a:lvl1pPr marL="0" indent="0" algn="ctr">
              <a:buNone/>
              <a:defRPr sz="750"/>
            </a:lvl1pPr>
          </a:lstStyle>
          <a:p>
            <a:endParaRPr lang="en-US"/>
          </a:p>
        </p:txBody>
      </p:sp>
      <p:sp>
        <p:nvSpPr>
          <p:cNvPr id="13" name="Picture Placeholder 12">
            <a:extLst>
              <a:ext uri="{FF2B5EF4-FFF2-40B4-BE49-F238E27FC236}">
                <a16:creationId xmlns:a16="http://schemas.microsoft.com/office/drawing/2014/main" id="{7B0BB8CC-07D9-47C2-A423-DA7944D73557}"/>
              </a:ext>
            </a:extLst>
          </p:cNvPr>
          <p:cNvSpPr>
            <a:spLocks noGrp="1"/>
          </p:cNvSpPr>
          <p:nvPr>
            <p:ph type="pic" sz="quarter" idx="42"/>
          </p:nvPr>
        </p:nvSpPr>
        <p:spPr>
          <a:xfrm>
            <a:off x="1466055" y="4332841"/>
            <a:ext cx="1828118" cy="1373671"/>
          </a:xfrm>
          <a:custGeom>
            <a:avLst/>
            <a:gdLst>
              <a:gd name="connsiteX0" fmla="*/ 0 w 3656713"/>
              <a:gd name="connsiteY0" fmla="*/ 0 h 3656713"/>
              <a:gd name="connsiteX1" fmla="*/ 3656713 w 3656713"/>
              <a:gd name="connsiteY1" fmla="*/ 0 h 3656713"/>
              <a:gd name="connsiteX2" fmla="*/ 3656713 w 3656713"/>
              <a:gd name="connsiteY2" fmla="*/ 3656713 h 3656713"/>
              <a:gd name="connsiteX3" fmla="*/ 0 w 3656713"/>
              <a:gd name="connsiteY3" fmla="*/ 3656713 h 3656713"/>
            </a:gdLst>
            <a:ahLst/>
            <a:cxnLst>
              <a:cxn ang="0">
                <a:pos x="connsiteX0" y="connsiteY0"/>
              </a:cxn>
              <a:cxn ang="0">
                <a:pos x="connsiteX1" y="connsiteY1"/>
              </a:cxn>
              <a:cxn ang="0">
                <a:pos x="connsiteX2" y="connsiteY2"/>
              </a:cxn>
              <a:cxn ang="0">
                <a:pos x="connsiteX3" y="connsiteY3"/>
              </a:cxn>
            </a:cxnLst>
            <a:rect l="l" t="t" r="r" b="b"/>
            <a:pathLst>
              <a:path w="3656713" h="3656713">
                <a:moveTo>
                  <a:pt x="0" y="0"/>
                </a:moveTo>
                <a:lnTo>
                  <a:pt x="3656713" y="0"/>
                </a:lnTo>
                <a:lnTo>
                  <a:pt x="3656713" y="3656713"/>
                </a:lnTo>
                <a:lnTo>
                  <a:pt x="0" y="3656713"/>
                </a:lnTo>
                <a:close/>
              </a:path>
            </a:pathLst>
          </a:custGeom>
          <a:pattFill prst="pct60">
            <a:fgClr>
              <a:srgbClr val="FFFFFF"/>
            </a:fgClr>
            <a:bgClr>
              <a:srgbClr val="C1C9D5"/>
            </a:bgClr>
          </a:pattFill>
          <a:effectLst>
            <a:outerShdw dist="139700" dir="10800000" sx="99000" sy="99000" algn="r" rotWithShape="0">
              <a:schemeClr val="bg2"/>
            </a:outerShdw>
          </a:effectLst>
          <a:scene3d>
            <a:camera prst="isometricOffAxis1Top">
              <a:rot lat="0" lon="0" rev="0"/>
            </a:camera>
            <a:lightRig rig="threePt" dir="t"/>
          </a:scene3d>
        </p:spPr>
        <p:txBody>
          <a:bodyPr wrap="square" anchor="t">
            <a:noAutofit/>
          </a:bodyPr>
          <a:lstStyle>
            <a:lvl1pPr marL="0" indent="0" algn="ctr">
              <a:buNone/>
              <a:defRPr sz="750"/>
            </a:lvl1pPr>
          </a:lstStyle>
          <a:p>
            <a:endParaRPr lang="en-US"/>
          </a:p>
        </p:txBody>
      </p:sp>
    </p:spTree>
    <p:extLst>
      <p:ext uri="{BB962C8B-B14F-4D97-AF65-F5344CB8AC3E}">
        <p14:creationId xmlns:p14="http://schemas.microsoft.com/office/powerpoint/2010/main" val="3551703483"/>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userDrawn="1">
  <p:cSld name="5_Custom Layout">
    <p:spTree>
      <p:nvGrpSpPr>
        <p:cNvPr id="1" name=""/>
        <p:cNvGrpSpPr/>
        <p:nvPr/>
      </p:nvGrpSpPr>
      <p:grpSpPr>
        <a:xfrm>
          <a:off x="0" y="0"/>
          <a:ext cx="0" cy="0"/>
          <a:chOff x="0" y="0"/>
          <a:chExt cx="0" cy="0"/>
        </a:xfrm>
      </p:grpSpPr>
      <p:sp>
        <p:nvSpPr>
          <p:cNvPr id="37" name="Picture Placeholder 36">
            <a:extLst>
              <a:ext uri="{FF2B5EF4-FFF2-40B4-BE49-F238E27FC236}">
                <a16:creationId xmlns:a16="http://schemas.microsoft.com/office/drawing/2014/main" id="{2DED6899-EE35-4C9F-85BC-2800893A7A01}"/>
              </a:ext>
            </a:extLst>
          </p:cNvPr>
          <p:cNvSpPr>
            <a:spLocks noGrp="1"/>
          </p:cNvSpPr>
          <p:nvPr>
            <p:ph type="pic" sz="quarter" idx="40"/>
          </p:nvPr>
        </p:nvSpPr>
        <p:spPr>
          <a:xfrm>
            <a:off x="1100787" y="2032961"/>
            <a:ext cx="952376" cy="715628"/>
          </a:xfrm>
          <a:custGeom>
            <a:avLst/>
            <a:gdLst>
              <a:gd name="connsiteX0" fmla="*/ 0 w 1905000"/>
              <a:gd name="connsiteY0" fmla="*/ 0 h 1905000"/>
              <a:gd name="connsiteX1" fmla="*/ 1905000 w 1905000"/>
              <a:gd name="connsiteY1" fmla="*/ 0 h 1905000"/>
              <a:gd name="connsiteX2" fmla="*/ 1905000 w 1905000"/>
              <a:gd name="connsiteY2" fmla="*/ 1905000 h 1905000"/>
              <a:gd name="connsiteX3" fmla="*/ 0 w 1905000"/>
              <a:gd name="connsiteY3" fmla="*/ 1905000 h 1905000"/>
            </a:gdLst>
            <a:ahLst/>
            <a:cxnLst>
              <a:cxn ang="0">
                <a:pos x="connsiteX0" y="connsiteY0"/>
              </a:cxn>
              <a:cxn ang="0">
                <a:pos x="connsiteX1" y="connsiteY1"/>
              </a:cxn>
              <a:cxn ang="0">
                <a:pos x="connsiteX2" y="connsiteY2"/>
              </a:cxn>
              <a:cxn ang="0">
                <a:pos x="connsiteX3" y="connsiteY3"/>
              </a:cxn>
            </a:cxnLst>
            <a:rect l="l" t="t" r="r" b="b"/>
            <a:pathLst>
              <a:path w="1905000" h="1905000">
                <a:moveTo>
                  <a:pt x="0" y="0"/>
                </a:moveTo>
                <a:lnTo>
                  <a:pt x="1905000" y="0"/>
                </a:lnTo>
                <a:lnTo>
                  <a:pt x="1905000" y="1905000"/>
                </a:lnTo>
                <a:lnTo>
                  <a:pt x="0" y="1905000"/>
                </a:lnTo>
                <a:close/>
              </a:path>
            </a:pathLst>
          </a:custGeom>
          <a:pattFill prst="pct60">
            <a:fgClr>
              <a:srgbClr val="FFFFFF"/>
            </a:fgClr>
            <a:bgClr>
              <a:srgbClr val="C1C9D5"/>
            </a:bgClr>
          </a:pattFill>
          <a:effectLst>
            <a:outerShdw dist="88900" dir="10800000" sx="99000" sy="99000" algn="r" rotWithShape="0">
              <a:schemeClr val="accent1"/>
            </a:outerShdw>
          </a:effectLst>
          <a:scene3d>
            <a:camera prst="isometricOffAxis1Top">
              <a:rot lat="0" lon="0" rev="0"/>
            </a:camera>
            <a:lightRig rig="threePt" dir="t"/>
          </a:scene3d>
        </p:spPr>
        <p:txBody>
          <a:bodyPr wrap="square" anchor="t">
            <a:noAutofit/>
          </a:bodyPr>
          <a:lstStyle>
            <a:lvl1pPr marL="0" indent="0" algn="ctr">
              <a:buNone/>
              <a:defRPr sz="750"/>
            </a:lvl1pPr>
          </a:lstStyle>
          <a:p>
            <a:endParaRPr lang="en-US"/>
          </a:p>
        </p:txBody>
      </p:sp>
      <p:sp>
        <p:nvSpPr>
          <p:cNvPr id="38" name="Picture Placeholder 37">
            <a:extLst>
              <a:ext uri="{FF2B5EF4-FFF2-40B4-BE49-F238E27FC236}">
                <a16:creationId xmlns:a16="http://schemas.microsoft.com/office/drawing/2014/main" id="{C8CD014F-DCFE-440B-9C46-DE5E50FC1AC8}"/>
              </a:ext>
            </a:extLst>
          </p:cNvPr>
          <p:cNvSpPr>
            <a:spLocks noGrp="1"/>
          </p:cNvSpPr>
          <p:nvPr>
            <p:ph type="pic" sz="quarter" idx="41"/>
          </p:nvPr>
        </p:nvSpPr>
        <p:spPr>
          <a:xfrm>
            <a:off x="4429341" y="2032961"/>
            <a:ext cx="952376" cy="715628"/>
          </a:xfrm>
          <a:custGeom>
            <a:avLst/>
            <a:gdLst>
              <a:gd name="connsiteX0" fmla="*/ 0 w 1905000"/>
              <a:gd name="connsiteY0" fmla="*/ 0 h 1905000"/>
              <a:gd name="connsiteX1" fmla="*/ 1905000 w 1905000"/>
              <a:gd name="connsiteY1" fmla="*/ 0 h 1905000"/>
              <a:gd name="connsiteX2" fmla="*/ 1905000 w 1905000"/>
              <a:gd name="connsiteY2" fmla="*/ 1905000 h 1905000"/>
              <a:gd name="connsiteX3" fmla="*/ 0 w 1905000"/>
              <a:gd name="connsiteY3" fmla="*/ 1905000 h 1905000"/>
            </a:gdLst>
            <a:ahLst/>
            <a:cxnLst>
              <a:cxn ang="0">
                <a:pos x="connsiteX0" y="connsiteY0"/>
              </a:cxn>
              <a:cxn ang="0">
                <a:pos x="connsiteX1" y="connsiteY1"/>
              </a:cxn>
              <a:cxn ang="0">
                <a:pos x="connsiteX2" y="connsiteY2"/>
              </a:cxn>
              <a:cxn ang="0">
                <a:pos x="connsiteX3" y="connsiteY3"/>
              </a:cxn>
            </a:cxnLst>
            <a:rect l="l" t="t" r="r" b="b"/>
            <a:pathLst>
              <a:path w="1905000" h="1905000">
                <a:moveTo>
                  <a:pt x="0" y="0"/>
                </a:moveTo>
                <a:lnTo>
                  <a:pt x="1905000" y="0"/>
                </a:lnTo>
                <a:lnTo>
                  <a:pt x="1905000" y="1905000"/>
                </a:lnTo>
                <a:lnTo>
                  <a:pt x="0" y="1905000"/>
                </a:lnTo>
                <a:close/>
              </a:path>
            </a:pathLst>
          </a:custGeom>
          <a:pattFill prst="pct60">
            <a:fgClr>
              <a:srgbClr val="FFFFFF"/>
            </a:fgClr>
            <a:bgClr>
              <a:srgbClr val="C1C9D5"/>
            </a:bgClr>
          </a:pattFill>
          <a:effectLst>
            <a:outerShdw dist="88900" dir="10800000" sx="99000" sy="99000" algn="r" rotWithShape="0">
              <a:schemeClr val="accent4"/>
            </a:outerShdw>
          </a:effectLst>
          <a:scene3d>
            <a:camera prst="isometricOffAxis1Top">
              <a:rot lat="0" lon="0" rev="0"/>
            </a:camera>
            <a:lightRig rig="threePt" dir="t"/>
          </a:scene3d>
        </p:spPr>
        <p:txBody>
          <a:bodyPr wrap="square" anchor="t">
            <a:noAutofit/>
          </a:bodyPr>
          <a:lstStyle>
            <a:lvl1pPr marL="0" indent="0" algn="ctr">
              <a:buNone/>
              <a:defRPr sz="750"/>
            </a:lvl1pPr>
          </a:lstStyle>
          <a:p>
            <a:endParaRPr lang="en-US"/>
          </a:p>
        </p:txBody>
      </p:sp>
      <p:sp>
        <p:nvSpPr>
          <p:cNvPr id="39" name="Picture Placeholder 38">
            <a:extLst>
              <a:ext uri="{FF2B5EF4-FFF2-40B4-BE49-F238E27FC236}">
                <a16:creationId xmlns:a16="http://schemas.microsoft.com/office/drawing/2014/main" id="{F25211DE-2900-41DB-94E0-DADC7578762E}"/>
              </a:ext>
            </a:extLst>
          </p:cNvPr>
          <p:cNvSpPr>
            <a:spLocks noGrp="1"/>
          </p:cNvSpPr>
          <p:nvPr>
            <p:ph type="pic" sz="quarter" idx="42"/>
          </p:nvPr>
        </p:nvSpPr>
        <p:spPr>
          <a:xfrm>
            <a:off x="7757895" y="2032961"/>
            <a:ext cx="952376" cy="715628"/>
          </a:xfrm>
          <a:custGeom>
            <a:avLst/>
            <a:gdLst>
              <a:gd name="connsiteX0" fmla="*/ 0 w 1905000"/>
              <a:gd name="connsiteY0" fmla="*/ 0 h 1905000"/>
              <a:gd name="connsiteX1" fmla="*/ 1905000 w 1905000"/>
              <a:gd name="connsiteY1" fmla="*/ 0 h 1905000"/>
              <a:gd name="connsiteX2" fmla="*/ 1905000 w 1905000"/>
              <a:gd name="connsiteY2" fmla="*/ 1905000 h 1905000"/>
              <a:gd name="connsiteX3" fmla="*/ 0 w 1905000"/>
              <a:gd name="connsiteY3" fmla="*/ 1905000 h 1905000"/>
            </a:gdLst>
            <a:ahLst/>
            <a:cxnLst>
              <a:cxn ang="0">
                <a:pos x="connsiteX0" y="connsiteY0"/>
              </a:cxn>
              <a:cxn ang="0">
                <a:pos x="connsiteX1" y="connsiteY1"/>
              </a:cxn>
              <a:cxn ang="0">
                <a:pos x="connsiteX2" y="connsiteY2"/>
              </a:cxn>
              <a:cxn ang="0">
                <a:pos x="connsiteX3" y="connsiteY3"/>
              </a:cxn>
            </a:cxnLst>
            <a:rect l="l" t="t" r="r" b="b"/>
            <a:pathLst>
              <a:path w="1905000" h="1905000">
                <a:moveTo>
                  <a:pt x="0" y="0"/>
                </a:moveTo>
                <a:lnTo>
                  <a:pt x="1905000" y="0"/>
                </a:lnTo>
                <a:lnTo>
                  <a:pt x="1905000" y="1905000"/>
                </a:lnTo>
                <a:lnTo>
                  <a:pt x="0" y="1905000"/>
                </a:lnTo>
                <a:close/>
              </a:path>
            </a:pathLst>
          </a:custGeom>
          <a:pattFill prst="pct60">
            <a:fgClr>
              <a:srgbClr val="FFFFFF"/>
            </a:fgClr>
            <a:bgClr>
              <a:srgbClr val="C1C9D5"/>
            </a:bgClr>
          </a:pattFill>
          <a:effectLst>
            <a:outerShdw dist="88900" dir="10800000" sx="99000" sy="99000" algn="r" rotWithShape="0">
              <a:schemeClr val="tx2"/>
            </a:outerShdw>
          </a:effectLst>
          <a:scene3d>
            <a:camera prst="isometricOffAxis1Top">
              <a:rot lat="0" lon="0" rev="0"/>
            </a:camera>
            <a:lightRig rig="threePt" dir="t"/>
          </a:scene3d>
        </p:spPr>
        <p:txBody>
          <a:bodyPr wrap="square" anchor="t">
            <a:noAutofit/>
          </a:bodyPr>
          <a:lstStyle>
            <a:lvl1pPr marL="0" indent="0" algn="ctr">
              <a:buNone/>
              <a:defRPr sz="750"/>
            </a:lvl1pPr>
          </a:lstStyle>
          <a:p>
            <a:endParaRPr lang="en-US"/>
          </a:p>
        </p:txBody>
      </p:sp>
      <p:sp>
        <p:nvSpPr>
          <p:cNvPr id="40" name="Picture Placeholder 39">
            <a:extLst>
              <a:ext uri="{FF2B5EF4-FFF2-40B4-BE49-F238E27FC236}">
                <a16:creationId xmlns:a16="http://schemas.microsoft.com/office/drawing/2014/main" id="{0051C6DB-32A3-4464-AE10-5633A7CE53C8}"/>
              </a:ext>
            </a:extLst>
          </p:cNvPr>
          <p:cNvSpPr>
            <a:spLocks noGrp="1"/>
          </p:cNvSpPr>
          <p:nvPr>
            <p:ph type="pic" sz="quarter" idx="43"/>
          </p:nvPr>
        </p:nvSpPr>
        <p:spPr>
          <a:xfrm>
            <a:off x="1100787" y="3380748"/>
            <a:ext cx="952376" cy="715628"/>
          </a:xfrm>
          <a:custGeom>
            <a:avLst/>
            <a:gdLst>
              <a:gd name="connsiteX0" fmla="*/ 0 w 1905000"/>
              <a:gd name="connsiteY0" fmla="*/ 0 h 1905000"/>
              <a:gd name="connsiteX1" fmla="*/ 1905000 w 1905000"/>
              <a:gd name="connsiteY1" fmla="*/ 0 h 1905000"/>
              <a:gd name="connsiteX2" fmla="*/ 1905000 w 1905000"/>
              <a:gd name="connsiteY2" fmla="*/ 1905000 h 1905000"/>
              <a:gd name="connsiteX3" fmla="*/ 0 w 1905000"/>
              <a:gd name="connsiteY3" fmla="*/ 1905000 h 1905000"/>
            </a:gdLst>
            <a:ahLst/>
            <a:cxnLst>
              <a:cxn ang="0">
                <a:pos x="connsiteX0" y="connsiteY0"/>
              </a:cxn>
              <a:cxn ang="0">
                <a:pos x="connsiteX1" y="connsiteY1"/>
              </a:cxn>
              <a:cxn ang="0">
                <a:pos x="connsiteX2" y="connsiteY2"/>
              </a:cxn>
              <a:cxn ang="0">
                <a:pos x="connsiteX3" y="connsiteY3"/>
              </a:cxn>
            </a:cxnLst>
            <a:rect l="l" t="t" r="r" b="b"/>
            <a:pathLst>
              <a:path w="1905000" h="1905000">
                <a:moveTo>
                  <a:pt x="0" y="0"/>
                </a:moveTo>
                <a:lnTo>
                  <a:pt x="1905000" y="0"/>
                </a:lnTo>
                <a:lnTo>
                  <a:pt x="1905000" y="1905000"/>
                </a:lnTo>
                <a:lnTo>
                  <a:pt x="0" y="1905000"/>
                </a:lnTo>
                <a:close/>
              </a:path>
            </a:pathLst>
          </a:custGeom>
          <a:pattFill prst="pct60">
            <a:fgClr>
              <a:srgbClr val="FFFFFF"/>
            </a:fgClr>
            <a:bgClr>
              <a:srgbClr val="C1C9D5"/>
            </a:bgClr>
          </a:pattFill>
          <a:effectLst>
            <a:outerShdw dist="88900" dir="10800000" sx="99000" sy="99000" algn="r" rotWithShape="0">
              <a:schemeClr val="accent1"/>
            </a:outerShdw>
          </a:effectLst>
          <a:scene3d>
            <a:camera prst="isometricOffAxis1Top">
              <a:rot lat="0" lon="0" rev="0"/>
            </a:camera>
            <a:lightRig rig="threePt" dir="t"/>
          </a:scene3d>
        </p:spPr>
        <p:txBody>
          <a:bodyPr wrap="square" anchor="t">
            <a:noAutofit/>
          </a:bodyPr>
          <a:lstStyle>
            <a:lvl1pPr marL="0" indent="0" algn="ctr">
              <a:buNone/>
              <a:defRPr sz="750"/>
            </a:lvl1pPr>
          </a:lstStyle>
          <a:p>
            <a:endParaRPr lang="en-US"/>
          </a:p>
        </p:txBody>
      </p:sp>
      <p:sp>
        <p:nvSpPr>
          <p:cNvPr id="41" name="Picture Placeholder 40">
            <a:extLst>
              <a:ext uri="{FF2B5EF4-FFF2-40B4-BE49-F238E27FC236}">
                <a16:creationId xmlns:a16="http://schemas.microsoft.com/office/drawing/2014/main" id="{B30DC47F-8DF3-4F33-B1B6-FF730859D681}"/>
              </a:ext>
            </a:extLst>
          </p:cNvPr>
          <p:cNvSpPr>
            <a:spLocks noGrp="1"/>
          </p:cNvSpPr>
          <p:nvPr>
            <p:ph type="pic" sz="quarter" idx="44"/>
          </p:nvPr>
        </p:nvSpPr>
        <p:spPr>
          <a:xfrm>
            <a:off x="4429341" y="3380748"/>
            <a:ext cx="952376" cy="715628"/>
          </a:xfrm>
          <a:custGeom>
            <a:avLst/>
            <a:gdLst>
              <a:gd name="connsiteX0" fmla="*/ 0 w 1905000"/>
              <a:gd name="connsiteY0" fmla="*/ 0 h 1905000"/>
              <a:gd name="connsiteX1" fmla="*/ 1905000 w 1905000"/>
              <a:gd name="connsiteY1" fmla="*/ 0 h 1905000"/>
              <a:gd name="connsiteX2" fmla="*/ 1905000 w 1905000"/>
              <a:gd name="connsiteY2" fmla="*/ 1905000 h 1905000"/>
              <a:gd name="connsiteX3" fmla="*/ 0 w 1905000"/>
              <a:gd name="connsiteY3" fmla="*/ 1905000 h 1905000"/>
            </a:gdLst>
            <a:ahLst/>
            <a:cxnLst>
              <a:cxn ang="0">
                <a:pos x="connsiteX0" y="connsiteY0"/>
              </a:cxn>
              <a:cxn ang="0">
                <a:pos x="connsiteX1" y="connsiteY1"/>
              </a:cxn>
              <a:cxn ang="0">
                <a:pos x="connsiteX2" y="connsiteY2"/>
              </a:cxn>
              <a:cxn ang="0">
                <a:pos x="connsiteX3" y="connsiteY3"/>
              </a:cxn>
            </a:cxnLst>
            <a:rect l="l" t="t" r="r" b="b"/>
            <a:pathLst>
              <a:path w="1905000" h="1905000">
                <a:moveTo>
                  <a:pt x="0" y="0"/>
                </a:moveTo>
                <a:lnTo>
                  <a:pt x="1905000" y="0"/>
                </a:lnTo>
                <a:lnTo>
                  <a:pt x="1905000" y="1905000"/>
                </a:lnTo>
                <a:lnTo>
                  <a:pt x="0" y="1905000"/>
                </a:lnTo>
                <a:close/>
              </a:path>
            </a:pathLst>
          </a:custGeom>
          <a:pattFill prst="pct60">
            <a:fgClr>
              <a:srgbClr val="FFFFFF"/>
            </a:fgClr>
            <a:bgClr>
              <a:srgbClr val="C1C9D5"/>
            </a:bgClr>
          </a:pattFill>
          <a:effectLst>
            <a:outerShdw dist="88900" dir="10800000" sx="99000" sy="99000" algn="r" rotWithShape="0">
              <a:schemeClr val="accent4"/>
            </a:outerShdw>
          </a:effectLst>
          <a:scene3d>
            <a:camera prst="isometricOffAxis1Top">
              <a:rot lat="0" lon="0" rev="0"/>
            </a:camera>
            <a:lightRig rig="threePt" dir="t"/>
          </a:scene3d>
        </p:spPr>
        <p:txBody>
          <a:bodyPr wrap="square" anchor="t">
            <a:noAutofit/>
          </a:bodyPr>
          <a:lstStyle>
            <a:lvl1pPr marL="0" indent="0" algn="ctr">
              <a:buNone/>
              <a:defRPr sz="750"/>
            </a:lvl1pPr>
          </a:lstStyle>
          <a:p>
            <a:endParaRPr lang="en-US"/>
          </a:p>
        </p:txBody>
      </p:sp>
      <p:sp>
        <p:nvSpPr>
          <p:cNvPr id="42" name="Picture Placeholder 41">
            <a:extLst>
              <a:ext uri="{FF2B5EF4-FFF2-40B4-BE49-F238E27FC236}">
                <a16:creationId xmlns:a16="http://schemas.microsoft.com/office/drawing/2014/main" id="{8F4643DF-0111-4FA8-BE96-A6CE1DA67C8F}"/>
              </a:ext>
            </a:extLst>
          </p:cNvPr>
          <p:cNvSpPr>
            <a:spLocks noGrp="1"/>
          </p:cNvSpPr>
          <p:nvPr>
            <p:ph type="pic" sz="quarter" idx="45"/>
          </p:nvPr>
        </p:nvSpPr>
        <p:spPr>
          <a:xfrm>
            <a:off x="7757895" y="3380748"/>
            <a:ext cx="952376" cy="715628"/>
          </a:xfrm>
          <a:custGeom>
            <a:avLst/>
            <a:gdLst>
              <a:gd name="connsiteX0" fmla="*/ 0 w 1905000"/>
              <a:gd name="connsiteY0" fmla="*/ 0 h 1905000"/>
              <a:gd name="connsiteX1" fmla="*/ 1905000 w 1905000"/>
              <a:gd name="connsiteY1" fmla="*/ 0 h 1905000"/>
              <a:gd name="connsiteX2" fmla="*/ 1905000 w 1905000"/>
              <a:gd name="connsiteY2" fmla="*/ 1905000 h 1905000"/>
              <a:gd name="connsiteX3" fmla="*/ 0 w 1905000"/>
              <a:gd name="connsiteY3" fmla="*/ 1905000 h 1905000"/>
            </a:gdLst>
            <a:ahLst/>
            <a:cxnLst>
              <a:cxn ang="0">
                <a:pos x="connsiteX0" y="connsiteY0"/>
              </a:cxn>
              <a:cxn ang="0">
                <a:pos x="connsiteX1" y="connsiteY1"/>
              </a:cxn>
              <a:cxn ang="0">
                <a:pos x="connsiteX2" y="connsiteY2"/>
              </a:cxn>
              <a:cxn ang="0">
                <a:pos x="connsiteX3" y="connsiteY3"/>
              </a:cxn>
            </a:cxnLst>
            <a:rect l="l" t="t" r="r" b="b"/>
            <a:pathLst>
              <a:path w="1905000" h="1905000">
                <a:moveTo>
                  <a:pt x="0" y="0"/>
                </a:moveTo>
                <a:lnTo>
                  <a:pt x="1905000" y="0"/>
                </a:lnTo>
                <a:lnTo>
                  <a:pt x="1905000" y="1905000"/>
                </a:lnTo>
                <a:lnTo>
                  <a:pt x="0" y="1905000"/>
                </a:lnTo>
                <a:close/>
              </a:path>
            </a:pathLst>
          </a:custGeom>
          <a:pattFill prst="pct60">
            <a:fgClr>
              <a:srgbClr val="FFFFFF"/>
            </a:fgClr>
            <a:bgClr>
              <a:srgbClr val="C1C9D5"/>
            </a:bgClr>
          </a:pattFill>
          <a:effectLst>
            <a:outerShdw dist="88900" dir="10800000" sx="99000" sy="99000" algn="r" rotWithShape="0">
              <a:schemeClr val="tx2"/>
            </a:outerShdw>
          </a:effectLst>
          <a:scene3d>
            <a:camera prst="isometricOffAxis1Top">
              <a:rot lat="0" lon="0" rev="0"/>
            </a:camera>
            <a:lightRig rig="threePt" dir="t"/>
          </a:scene3d>
        </p:spPr>
        <p:txBody>
          <a:bodyPr wrap="square" anchor="t">
            <a:noAutofit/>
          </a:bodyPr>
          <a:lstStyle>
            <a:lvl1pPr marL="0" indent="0" algn="ctr">
              <a:buNone/>
              <a:defRPr sz="750"/>
            </a:lvl1pPr>
          </a:lstStyle>
          <a:p>
            <a:endParaRPr lang="en-US"/>
          </a:p>
        </p:txBody>
      </p:sp>
      <p:sp>
        <p:nvSpPr>
          <p:cNvPr id="43" name="Picture Placeholder 42">
            <a:extLst>
              <a:ext uri="{FF2B5EF4-FFF2-40B4-BE49-F238E27FC236}">
                <a16:creationId xmlns:a16="http://schemas.microsoft.com/office/drawing/2014/main" id="{095EDDFA-6EB5-48D5-94C9-9CC6B10491F1}"/>
              </a:ext>
            </a:extLst>
          </p:cNvPr>
          <p:cNvSpPr>
            <a:spLocks noGrp="1"/>
          </p:cNvSpPr>
          <p:nvPr>
            <p:ph type="pic" sz="quarter" idx="46"/>
          </p:nvPr>
        </p:nvSpPr>
        <p:spPr>
          <a:xfrm>
            <a:off x="1100787" y="4728536"/>
            <a:ext cx="952376" cy="715628"/>
          </a:xfrm>
          <a:custGeom>
            <a:avLst/>
            <a:gdLst>
              <a:gd name="connsiteX0" fmla="*/ 0 w 1905000"/>
              <a:gd name="connsiteY0" fmla="*/ 0 h 1905000"/>
              <a:gd name="connsiteX1" fmla="*/ 1905000 w 1905000"/>
              <a:gd name="connsiteY1" fmla="*/ 0 h 1905000"/>
              <a:gd name="connsiteX2" fmla="*/ 1905000 w 1905000"/>
              <a:gd name="connsiteY2" fmla="*/ 1905000 h 1905000"/>
              <a:gd name="connsiteX3" fmla="*/ 0 w 1905000"/>
              <a:gd name="connsiteY3" fmla="*/ 1905000 h 1905000"/>
            </a:gdLst>
            <a:ahLst/>
            <a:cxnLst>
              <a:cxn ang="0">
                <a:pos x="connsiteX0" y="connsiteY0"/>
              </a:cxn>
              <a:cxn ang="0">
                <a:pos x="connsiteX1" y="connsiteY1"/>
              </a:cxn>
              <a:cxn ang="0">
                <a:pos x="connsiteX2" y="connsiteY2"/>
              </a:cxn>
              <a:cxn ang="0">
                <a:pos x="connsiteX3" y="connsiteY3"/>
              </a:cxn>
            </a:cxnLst>
            <a:rect l="l" t="t" r="r" b="b"/>
            <a:pathLst>
              <a:path w="1905000" h="1905000">
                <a:moveTo>
                  <a:pt x="0" y="0"/>
                </a:moveTo>
                <a:lnTo>
                  <a:pt x="1905000" y="0"/>
                </a:lnTo>
                <a:lnTo>
                  <a:pt x="1905000" y="1905000"/>
                </a:lnTo>
                <a:lnTo>
                  <a:pt x="0" y="1905000"/>
                </a:lnTo>
                <a:close/>
              </a:path>
            </a:pathLst>
          </a:custGeom>
          <a:pattFill prst="pct60">
            <a:fgClr>
              <a:srgbClr val="FFFFFF"/>
            </a:fgClr>
            <a:bgClr>
              <a:srgbClr val="C1C9D5"/>
            </a:bgClr>
          </a:pattFill>
          <a:effectLst>
            <a:outerShdw dist="88900" dir="10800000" sx="99000" sy="99000" algn="r" rotWithShape="0">
              <a:schemeClr val="accent1"/>
            </a:outerShdw>
          </a:effectLst>
          <a:scene3d>
            <a:camera prst="isometricOffAxis1Top">
              <a:rot lat="0" lon="0" rev="0"/>
            </a:camera>
            <a:lightRig rig="threePt" dir="t"/>
          </a:scene3d>
        </p:spPr>
        <p:txBody>
          <a:bodyPr wrap="square" anchor="t">
            <a:noAutofit/>
          </a:bodyPr>
          <a:lstStyle>
            <a:lvl1pPr marL="0" indent="0" algn="ctr">
              <a:buNone/>
              <a:defRPr sz="750"/>
            </a:lvl1pPr>
          </a:lstStyle>
          <a:p>
            <a:endParaRPr lang="en-US"/>
          </a:p>
        </p:txBody>
      </p:sp>
      <p:sp>
        <p:nvSpPr>
          <p:cNvPr id="44" name="Picture Placeholder 43">
            <a:extLst>
              <a:ext uri="{FF2B5EF4-FFF2-40B4-BE49-F238E27FC236}">
                <a16:creationId xmlns:a16="http://schemas.microsoft.com/office/drawing/2014/main" id="{97A33113-4109-4E55-A5EC-1DD0D9F09F4F}"/>
              </a:ext>
            </a:extLst>
          </p:cNvPr>
          <p:cNvSpPr>
            <a:spLocks noGrp="1"/>
          </p:cNvSpPr>
          <p:nvPr>
            <p:ph type="pic" sz="quarter" idx="47"/>
          </p:nvPr>
        </p:nvSpPr>
        <p:spPr>
          <a:xfrm>
            <a:off x="4429341" y="4728536"/>
            <a:ext cx="952376" cy="715628"/>
          </a:xfrm>
          <a:custGeom>
            <a:avLst/>
            <a:gdLst>
              <a:gd name="connsiteX0" fmla="*/ 0 w 1905000"/>
              <a:gd name="connsiteY0" fmla="*/ 0 h 1905000"/>
              <a:gd name="connsiteX1" fmla="*/ 1905000 w 1905000"/>
              <a:gd name="connsiteY1" fmla="*/ 0 h 1905000"/>
              <a:gd name="connsiteX2" fmla="*/ 1905000 w 1905000"/>
              <a:gd name="connsiteY2" fmla="*/ 1905000 h 1905000"/>
              <a:gd name="connsiteX3" fmla="*/ 0 w 1905000"/>
              <a:gd name="connsiteY3" fmla="*/ 1905000 h 1905000"/>
            </a:gdLst>
            <a:ahLst/>
            <a:cxnLst>
              <a:cxn ang="0">
                <a:pos x="connsiteX0" y="connsiteY0"/>
              </a:cxn>
              <a:cxn ang="0">
                <a:pos x="connsiteX1" y="connsiteY1"/>
              </a:cxn>
              <a:cxn ang="0">
                <a:pos x="connsiteX2" y="connsiteY2"/>
              </a:cxn>
              <a:cxn ang="0">
                <a:pos x="connsiteX3" y="connsiteY3"/>
              </a:cxn>
            </a:cxnLst>
            <a:rect l="l" t="t" r="r" b="b"/>
            <a:pathLst>
              <a:path w="1905000" h="1905000">
                <a:moveTo>
                  <a:pt x="0" y="0"/>
                </a:moveTo>
                <a:lnTo>
                  <a:pt x="1905000" y="0"/>
                </a:lnTo>
                <a:lnTo>
                  <a:pt x="1905000" y="1905000"/>
                </a:lnTo>
                <a:lnTo>
                  <a:pt x="0" y="1905000"/>
                </a:lnTo>
                <a:close/>
              </a:path>
            </a:pathLst>
          </a:custGeom>
          <a:pattFill prst="pct60">
            <a:fgClr>
              <a:srgbClr val="FFFFFF"/>
            </a:fgClr>
            <a:bgClr>
              <a:srgbClr val="C1C9D5"/>
            </a:bgClr>
          </a:pattFill>
          <a:effectLst>
            <a:outerShdw dist="88900" dir="10800000" sx="99000" sy="99000" algn="r" rotWithShape="0">
              <a:schemeClr val="accent4"/>
            </a:outerShdw>
          </a:effectLst>
          <a:scene3d>
            <a:camera prst="isometricOffAxis1Top">
              <a:rot lat="0" lon="0" rev="0"/>
            </a:camera>
            <a:lightRig rig="threePt" dir="t"/>
          </a:scene3d>
        </p:spPr>
        <p:txBody>
          <a:bodyPr wrap="square" anchor="t">
            <a:noAutofit/>
          </a:bodyPr>
          <a:lstStyle>
            <a:lvl1pPr marL="0" indent="0" algn="ctr">
              <a:buNone/>
              <a:defRPr sz="750"/>
            </a:lvl1pPr>
          </a:lstStyle>
          <a:p>
            <a:endParaRPr lang="en-US"/>
          </a:p>
        </p:txBody>
      </p:sp>
      <p:sp>
        <p:nvSpPr>
          <p:cNvPr id="45" name="Picture Placeholder 44">
            <a:extLst>
              <a:ext uri="{FF2B5EF4-FFF2-40B4-BE49-F238E27FC236}">
                <a16:creationId xmlns:a16="http://schemas.microsoft.com/office/drawing/2014/main" id="{C9EBD72A-C4D9-488C-8B28-C748536236DA}"/>
              </a:ext>
            </a:extLst>
          </p:cNvPr>
          <p:cNvSpPr>
            <a:spLocks noGrp="1"/>
          </p:cNvSpPr>
          <p:nvPr>
            <p:ph type="pic" sz="quarter" idx="48"/>
          </p:nvPr>
        </p:nvSpPr>
        <p:spPr>
          <a:xfrm>
            <a:off x="7757895" y="4728536"/>
            <a:ext cx="952376" cy="715628"/>
          </a:xfrm>
          <a:custGeom>
            <a:avLst/>
            <a:gdLst>
              <a:gd name="connsiteX0" fmla="*/ 0 w 1905000"/>
              <a:gd name="connsiteY0" fmla="*/ 0 h 1905000"/>
              <a:gd name="connsiteX1" fmla="*/ 1905000 w 1905000"/>
              <a:gd name="connsiteY1" fmla="*/ 0 h 1905000"/>
              <a:gd name="connsiteX2" fmla="*/ 1905000 w 1905000"/>
              <a:gd name="connsiteY2" fmla="*/ 1905000 h 1905000"/>
              <a:gd name="connsiteX3" fmla="*/ 0 w 1905000"/>
              <a:gd name="connsiteY3" fmla="*/ 1905000 h 1905000"/>
            </a:gdLst>
            <a:ahLst/>
            <a:cxnLst>
              <a:cxn ang="0">
                <a:pos x="connsiteX0" y="connsiteY0"/>
              </a:cxn>
              <a:cxn ang="0">
                <a:pos x="connsiteX1" y="connsiteY1"/>
              </a:cxn>
              <a:cxn ang="0">
                <a:pos x="connsiteX2" y="connsiteY2"/>
              </a:cxn>
              <a:cxn ang="0">
                <a:pos x="connsiteX3" y="connsiteY3"/>
              </a:cxn>
            </a:cxnLst>
            <a:rect l="l" t="t" r="r" b="b"/>
            <a:pathLst>
              <a:path w="1905000" h="1905000">
                <a:moveTo>
                  <a:pt x="0" y="0"/>
                </a:moveTo>
                <a:lnTo>
                  <a:pt x="1905000" y="0"/>
                </a:lnTo>
                <a:lnTo>
                  <a:pt x="1905000" y="1905000"/>
                </a:lnTo>
                <a:lnTo>
                  <a:pt x="0" y="1905000"/>
                </a:lnTo>
                <a:close/>
              </a:path>
            </a:pathLst>
          </a:custGeom>
          <a:pattFill prst="pct60">
            <a:fgClr>
              <a:srgbClr val="FFFFFF"/>
            </a:fgClr>
            <a:bgClr>
              <a:srgbClr val="C1C9D5"/>
            </a:bgClr>
          </a:pattFill>
          <a:effectLst>
            <a:outerShdw dist="88900" dir="10800000" sx="99000" sy="99000" algn="r" rotWithShape="0">
              <a:schemeClr val="tx2"/>
            </a:outerShdw>
          </a:effectLst>
          <a:scene3d>
            <a:camera prst="isometricOffAxis1Top">
              <a:rot lat="0" lon="0" rev="0"/>
            </a:camera>
            <a:lightRig rig="threePt" dir="t"/>
          </a:scene3d>
        </p:spPr>
        <p:txBody>
          <a:bodyPr wrap="square" anchor="t">
            <a:noAutofit/>
          </a:bodyPr>
          <a:lstStyle>
            <a:lvl1pPr marL="0" indent="0" algn="ctr">
              <a:buNone/>
              <a:defRPr sz="750"/>
            </a:lvl1pPr>
          </a:lstStyle>
          <a:p>
            <a:endParaRPr lang="en-US"/>
          </a:p>
        </p:txBody>
      </p:sp>
    </p:spTree>
    <p:extLst>
      <p:ext uri="{BB962C8B-B14F-4D97-AF65-F5344CB8AC3E}">
        <p14:creationId xmlns:p14="http://schemas.microsoft.com/office/powerpoint/2010/main" val="3297959109"/>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userDrawn="1">
  <p:cSld name="6_Custom Layout">
    <p:spTree>
      <p:nvGrpSpPr>
        <p:cNvPr id="1" name=""/>
        <p:cNvGrpSpPr/>
        <p:nvPr/>
      </p:nvGrpSpPr>
      <p:grpSpPr>
        <a:xfrm>
          <a:off x="0" y="0"/>
          <a:ext cx="0" cy="0"/>
          <a:chOff x="0" y="0"/>
          <a:chExt cx="0" cy="0"/>
        </a:xfrm>
      </p:grpSpPr>
      <p:sp>
        <p:nvSpPr>
          <p:cNvPr id="35" name="Picture Placeholder 34">
            <a:extLst>
              <a:ext uri="{FF2B5EF4-FFF2-40B4-BE49-F238E27FC236}">
                <a16:creationId xmlns:a16="http://schemas.microsoft.com/office/drawing/2014/main" id="{4BA24CCC-EDF0-4391-BDAD-5A1AC3C41ED2}"/>
              </a:ext>
            </a:extLst>
          </p:cNvPr>
          <p:cNvSpPr>
            <a:spLocks noGrp="1"/>
          </p:cNvSpPr>
          <p:nvPr>
            <p:ph type="pic" sz="quarter" idx="40"/>
          </p:nvPr>
        </p:nvSpPr>
        <p:spPr>
          <a:xfrm>
            <a:off x="513092" y="2000576"/>
            <a:ext cx="952376" cy="715628"/>
          </a:xfrm>
          <a:custGeom>
            <a:avLst/>
            <a:gdLst>
              <a:gd name="connsiteX0" fmla="*/ 0 w 1905000"/>
              <a:gd name="connsiteY0" fmla="*/ 0 h 1905000"/>
              <a:gd name="connsiteX1" fmla="*/ 1905000 w 1905000"/>
              <a:gd name="connsiteY1" fmla="*/ 0 h 1905000"/>
              <a:gd name="connsiteX2" fmla="*/ 1905000 w 1905000"/>
              <a:gd name="connsiteY2" fmla="*/ 1905000 h 1905000"/>
              <a:gd name="connsiteX3" fmla="*/ 0 w 1905000"/>
              <a:gd name="connsiteY3" fmla="*/ 1905000 h 1905000"/>
            </a:gdLst>
            <a:ahLst/>
            <a:cxnLst>
              <a:cxn ang="0">
                <a:pos x="connsiteX0" y="connsiteY0"/>
              </a:cxn>
              <a:cxn ang="0">
                <a:pos x="connsiteX1" y="connsiteY1"/>
              </a:cxn>
              <a:cxn ang="0">
                <a:pos x="connsiteX2" y="connsiteY2"/>
              </a:cxn>
              <a:cxn ang="0">
                <a:pos x="connsiteX3" y="connsiteY3"/>
              </a:cxn>
            </a:cxnLst>
            <a:rect l="l" t="t" r="r" b="b"/>
            <a:pathLst>
              <a:path w="1905000" h="1905000">
                <a:moveTo>
                  <a:pt x="0" y="0"/>
                </a:moveTo>
                <a:lnTo>
                  <a:pt x="1905000" y="0"/>
                </a:lnTo>
                <a:lnTo>
                  <a:pt x="1905000" y="1905000"/>
                </a:lnTo>
                <a:lnTo>
                  <a:pt x="0" y="1905000"/>
                </a:lnTo>
                <a:close/>
              </a:path>
            </a:pathLst>
          </a:custGeom>
          <a:pattFill prst="pct60">
            <a:fgClr>
              <a:srgbClr val="FFFFFF"/>
            </a:fgClr>
            <a:bgClr>
              <a:srgbClr val="C1C9D5"/>
            </a:bgClr>
          </a:pattFill>
          <a:effectLst>
            <a:outerShdw dist="88900" dir="10800000" sx="99000" sy="99000" algn="r" rotWithShape="0">
              <a:schemeClr val="accent1"/>
            </a:outerShdw>
          </a:effectLst>
          <a:scene3d>
            <a:camera prst="isometricOffAxis1Top">
              <a:rot lat="0" lon="0" rev="0"/>
            </a:camera>
            <a:lightRig rig="threePt" dir="t"/>
          </a:scene3d>
        </p:spPr>
        <p:txBody>
          <a:bodyPr wrap="square" anchor="t">
            <a:noAutofit/>
          </a:bodyPr>
          <a:lstStyle>
            <a:lvl1pPr marL="0" indent="0" algn="ctr">
              <a:buNone/>
              <a:defRPr sz="750"/>
            </a:lvl1pPr>
          </a:lstStyle>
          <a:p>
            <a:endParaRPr lang="en-US"/>
          </a:p>
        </p:txBody>
      </p:sp>
      <p:sp>
        <p:nvSpPr>
          <p:cNvPr id="36" name="Picture Placeholder 35">
            <a:extLst>
              <a:ext uri="{FF2B5EF4-FFF2-40B4-BE49-F238E27FC236}">
                <a16:creationId xmlns:a16="http://schemas.microsoft.com/office/drawing/2014/main" id="{A8C50DEA-9D79-44F2-8F00-34CE2DFBB104}"/>
              </a:ext>
            </a:extLst>
          </p:cNvPr>
          <p:cNvSpPr>
            <a:spLocks noGrp="1"/>
          </p:cNvSpPr>
          <p:nvPr>
            <p:ph type="pic" sz="quarter" idx="41"/>
          </p:nvPr>
        </p:nvSpPr>
        <p:spPr>
          <a:xfrm>
            <a:off x="3341648" y="2000576"/>
            <a:ext cx="952376" cy="715628"/>
          </a:xfrm>
          <a:custGeom>
            <a:avLst/>
            <a:gdLst>
              <a:gd name="connsiteX0" fmla="*/ 0 w 1905000"/>
              <a:gd name="connsiteY0" fmla="*/ 0 h 1905000"/>
              <a:gd name="connsiteX1" fmla="*/ 1905000 w 1905000"/>
              <a:gd name="connsiteY1" fmla="*/ 0 h 1905000"/>
              <a:gd name="connsiteX2" fmla="*/ 1905000 w 1905000"/>
              <a:gd name="connsiteY2" fmla="*/ 1905000 h 1905000"/>
              <a:gd name="connsiteX3" fmla="*/ 0 w 1905000"/>
              <a:gd name="connsiteY3" fmla="*/ 1905000 h 1905000"/>
            </a:gdLst>
            <a:ahLst/>
            <a:cxnLst>
              <a:cxn ang="0">
                <a:pos x="connsiteX0" y="connsiteY0"/>
              </a:cxn>
              <a:cxn ang="0">
                <a:pos x="connsiteX1" y="connsiteY1"/>
              </a:cxn>
              <a:cxn ang="0">
                <a:pos x="connsiteX2" y="connsiteY2"/>
              </a:cxn>
              <a:cxn ang="0">
                <a:pos x="connsiteX3" y="connsiteY3"/>
              </a:cxn>
            </a:cxnLst>
            <a:rect l="l" t="t" r="r" b="b"/>
            <a:pathLst>
              <a:path w="1905000" h="1905000">
                <a:moveTo>
                  <a:pt x="0" y="0"/>
                </a:moveTo>
                <a:lnTo>
                  <a:pt x="1905000" y="0"/>
                </a:lnTo>
                <a:lnTo>
                  <a:pt x="1905000" y="1905000"/>
                </a:lnTo>
                <a:lnTo>
                  <a:pt x="0" y="1905000"/>
                </a:lnTo>
                <a:close/>
              </a:path>
            </a:pathLst>
          </a:custGeom>
          <a:pattFill prst="pct60">
            <a:fgClr>
              <a:srgbClr val="FFFFFF"/>
            </a:fgClr>
            <a:bgClr>
              <a:srgbClr val="C1C9D5"/>
            </a:bgClr>
          </a:pattFill>
          <a:effectLst>
            <a:outerShdw dist="88900" dir="10800000" sx="99000" sy="99000" algn="r" rotWithShape="0">
              <a:schemeClr val="accent4"/>
            </a:outerShdw>
          </a:effectLst>
          <a:scene3d>
            <a:camera prst="isometricOffAxis1Top">
              <a:rot lat="0" lon="0" rev="0"/>
            </a:camera>
            <a:lightRig rig="threePt" dir="t"/>
          </a:scene3d>
        </p:spPr>
        <p:txBody>
          <a:bodyPr wrap="square" anchor="t">
            <a:noAutofit/>
          </a:bodyPr>
          <a:lstStyle>
            <a:lvl1pPr marL="0" indent="0" algn="ctr">
              <a:buNone/>
              <a:defRPr sz="750"/>
            </a:lvl1pPr>
          </a:lstStyle>
          <a:p>
            <a:endParaRPr lang="en-US"/>
          </a:p>
        </p:txBody>
      </p:sp>
      <p:sp>
        <p:nvSpPr>
          <p:cNvPr id="46" name="Picture Placeholder 45">
            <a:extLst>
              <a:ext uri="{FF2B5EF4-FFF2-40B4-BE49-F238E27FC236}">
                <a16:creationId xmlns:a16="http://schemas.microsoft.com/office/drawing/2014/main" id="{47C511FA-F714-464A-AC1B-9514AED5E82E}"/>
              </a:ext>
            </a:extLst>
          </p:cNvPr>
          <p:cNvSpPr>
            <a:spLocks noGrp="1"/>
          </p:cNvSpPr>
          <p:nvPr>
            <p:ph type="pic" sz="quarter" idx="42"/>
          </p:nvPr>
        </p:nvSpPr>
        <p:spPr>
          <a:xfrm>
            <a:off x="6170205" y="2000576"/>
            <a:ext cx="952376" cy="715628"/>
          </a:xfrm>
          <a:custGeom>
            <a:avLst/>
            <a:gdLst>
              <a:gd name="connsiteX0" fmla="*/ 0 w 1905000"/>
              <a:gd name="connsiteY0" fmla="*/ 0 h 1905000"/>
              <a:gd name="connsiteX1" fmla="*/ 1905000 w 1905000"/>
              <a:gd name="connsiteY1" fmla="*/ 0 h 1905000"/>
              <a:gd name="connsiteX2" fmla="*/ 1905000 w 1905000"/>
              <a:gd name="connsiteY2" fmla="*/ 1905000 h 1905000"/>
              <a:gd name="connsiteX3" fmla="*/ 0 w 1905000"/>
              <a:gd name="connsiteY3" fmla="*/ 1905000 h 1905000"/>
            </a:gdLst>
            <a:ahLst/>
            <a:cxnLst>
              <a:cxn ang="0">
                <a:pos x="connsiteX0" y="connsiteY0"/>
              </a:cxn>
              <a:cxn ang="0">
                <a:pos x="connsiteX1" y="connsiteY1"/>
              </a:cxn>
              <a:cxn ang="0">
                <a:pos x="connsiteX2" y="connsiteY2"/>
              </a:cxn>
              <a:cxn ang="0">
                <a:pos x="connsiteX3" y="connsiteY3"/>
              </a:cxn>
            </a:cxnLst>
            <a:rect l="l" t="t" r="r" b="b"/>
            <a:pathLst>
              <a:path w="1905000" h="1905000">
                <a:moveTo>
                  <a:pt x="0" y="0"/>
                </a:moveTo>
                <a:lnTo>
                  <a:pt x="1905000" y="0"/>
                </a:lnTo>
                <a:lnTo>
                  <a:pt x="1905000" y="1905000"/>
                </a:lnTo>
                <a:lnTo>
                  <a:pt x="0" y="1905000"/>
                </a:lnTo>
                <a:close/>
              </a:path>
            </a:pathLst>
          </a:custGeom>
          <a:pattFill prst="pct60">
            <a:fgClr>
              <a:srgbClr val="FFFFFF"/>
            </a:fgClr>
            <a:bgClr>
              <a:srgbClr val="C1C9D5"/>
            </a:bgClr>
          </a:pattFill>
          <a:effectLst>
            <a:outerShdw dist="88900" dir="10800000" sx="99000" sy="99000" algn="r" rotWithShape="0">
              <a:schemeClr val="bg2"/>
            </a:outerShdw>
          </a:effectLst>
          <a:scene3d>
            <a:camera prst="isometricOffAxis1Top">
              <a:rot lat="0" lon="0" rev="0"/>
            </a:camera>
            <a:lightRig rig="threePt" dir="t"/>
          </a:scene3d>
        </p:spPr>
        <p:txBody>
          <a:bodyPr wrap="square" anchor="t">
            <a:noAutofit/>
          </a:bodyPr>
          <a:lstStyle>
            <a:lvl1pPr marL="0" indent="0" algn="ctr">
              <a:buNone/>
              <a:defRPr sz="750"/>
            </a:lvl1pPr>
          </a:lstStyle>
          <a:p>
            <a:endParaRPr lang="en-US"/>
          </a:p>
        </p:txBody>
      </p:sp>
      <p:sp>
        <p:nvSpPr>
          <p:cNvPr id="47" name="Picture Placeholder 46">
            <a:extLst>
              <a:ext uri="{FF2B5EF4-FFF2-40B4-BE49-F238E27FC236}">
                <a16:creationId xmlns:a16="http://schemas.microsoft.com/office/drawing/2014/main" id="{9CD4A1BF-2AF8-4D45-921D-BCC417960008}"/>
              </a:ext>
            </a:extLst>
          </p:cNvPr>
          <p:cNvSpPr>
            <a:spLocks noGrp="1"/>
          </p:cNvSpPr>
          <p:nvPr>
            <p:ph type="pic" sz="quarter" idx="43"/>
          </p:nvPr>
        </p:nvSpPr>
        <p:spPr>
          <a:xfrm>
            <a:off x="8998762" y="2000576"/>
            <a:ext cx="952376" cy="715628"/>
          </a:xfrm>
          <a:custGeom>
            <a:avLst/>
            <a:gdLst>
              <a:gd name="connsiteX0" fmla="*/ 0 w 1905000"/>
              <a:gd name="connsiteY0" fmla="*/ 0 h 1905000"/>
              <a:gd name="connsiteX1" fmla="*/ 1905000 w 1905000"/>
              <a:gd name="connsiteY1" fmla="*/ 0 h 1905000"/>
              <a:gd name="connsiteX2" fmla="*/ 1905000 w 1905000"/>
              <a:gd name="connsiteY2" fmla="*/ 1905000 h 1905000"/>
              <a:gd name="connsiteX3" fmla="*/ 0 w 1905000"/>
              <a:gd name="connsiteY3" fmla="*/ 1905000 h 1905000"/>
            </a:gdLst>
            <a:ahLst/>
            <a:cxnLst>
              <a:cxn ang="0">
                <a:pos x="connsiteX0" y="connsiteY0"/>
              </a:cxn>
              <a:cxn ang="0">
                <a:pos x="connsiteX1" y="connsiteY1"/>
              </a:cxn>
              <a:cxn ang="0">
                <a:pos x="connsiteX2" y="connsiteY2"/>
              </a:cxn>
              <a:cxn ang="0">
                <a:pos x="connsiteX3" y="connsiteY3"/>
              </a:cxn>
            </a:cxnLst>
            <a:rect l="l" t="t" r="r" b="b"/>
            <a:pathLst>
              <a:path w="1905000" h="1905000">
                <a:moveTo>
                  <a:pt x="0" y="0"/>
                </a:moveTo>
                <a:lnTo>
                  <a:pt x="1905000" y="0"/>
                </a:lnTo>
                <a:lnTo>
                  <a:pt x="1905000" y="1905000"/>
                </a:lnTo>
                <a:lnTo>
                  <a:pt x="0" y="1905000"/>
                </a:lnTo>
                <a:close/>
              </a:path>
            </a:pathLst>
          </a:custGeom>
          <a:pattFill prst="pct60">
            <a:fgClr>
              <a:srgbClr val="FFFFFF"/>
            </a:fgClr>
            <a:bgClr>
              <a:srgbClr val="C1C9D5"/>
            </a:bgClr>
          </a:pattFill>
          <a:effectLst>
            <a:outerShdw dist="88900" dir="10800000" sx="99000" sy="99000" algn="r" rotWithShape="0">
              <a:schemeClr val="tx2">
                <a:lumMod val="75000"/>
              </a:schemeClr>
            </a:outerShdw>
          </a:effectLst>
          <a:scene3d>
            <a:camera prst="isometricOffAxis1Top">
              <a:rot lat="0" lon="0" rev="0"/>
            </a:camera>
            <a:lightRig rig="threePt" dir="t"/>
          </a:scene3d>
        </p:spPr>
        <p:txBody>
          <a:bodyPr wrap="square" anchor="t">
            <a:noAutofit/>
          </a:bodyPr>
          <a:lstStyle>
            <a:lvl1pPr marL="0" indent="0" algn="ctr">
              <a:buNone/>
              <a:defRPr sz="750"/>
            </a:lvl1pPr>
          </a:lstStyle>
          <a:p>
            <a:endParaRPr lang="en-US"/>
          </a:p>
        </p:txBody>
      </p:sp>
      <p:sp>
        <p:nvSpPr>
          <p:cNvPr id="48" name="Picture Placeholder 47">
            <a:extLst>
              <a:ext uri="{FF2B5EF4-FFF2-40B4-BE49-F238E27FC236}">
                <a16:creationId xmlns:a16="http://schemas.microsoft.com/office/drawing/2014/main" id="{610A3D6E-C358-439C-8B8A-28D7DA56AB33}"/>
              </a:ext>
            </a:extLst>
          </p:cNvPr>
          <p:cNvSpPr>
            <a:spLocks noGrp="1"/>
          </p:cNvSpPr>
          <p:nvPr>
            <p:ph type="pic" sz="quarter" idx="44"/>
          </p:nvPr>
        </p:nvSpPr>
        <p:spPr>
          <a:xfrm>
            <a:off x="513092" y="3572201"/>
            <a:ext cx="952376" cy="715628"/>
          </a:xfrm>
          <a:custGeom>
            <a:avLst/>
            <a:gdLst>
              <a:gd name="connsiteX0" fmla="*/ 0 w 1905000"/>
              <a:gd name="connsiteY0" fmla="*/ 0 h 1905000"/>
              <a:gd name="connsiteX1" fmla="*/ 1905000 w 1905000"/>
              <a:gd name="connsiteY1" fmla="*/ 0 h 1905000"/>
              <a:gd name="connsiteX2" fmla="*/ 1905000 w 1905000"/>
              <a:gd name="connsiteY2" fmla="*/ 1905000 h 1905000"/>
              <a:gd name="connsiteX3" fmla="*/ 0 w 1905000"/>
              <a:gd name="connsiteY3" fmla="*/ 1905000 h 1905000"/>
            </a:gdLst>
            <a:ahLst/>
            <a:cxnLst>
              <a:cxn ang="0">
                <a:pos x="connsiteX0" y="connsiteY0"/>
              </a:cxn>
              <a:cxn ang="0">
                <a:pos x="connsiteX1" y="connsiteY1"/>
              </a:cxn>
              <a:cxn ang="0">
                <a:pos x="connsiteX2" y="connsiteY2"/>
              </a:cxn>
              <a:cxn ang="0">
                <a:pos x="connsiteX3" y="connsiteY3"/>
              </a:cxn>
            </a:cxnLst>
            <a:rect l="l" t="t" r="r" b="b"/>
            <a:pathLst>
              <a:path w="1905000" h="1905000">
                <a:moveTo>
                  <a:pt x="0" y="0"/>
                </a:moveTo>
                <a:lnTo>
                  <a:pt x="1905000" y="0"/>
                </a:lnTo>
                <a:lnTo>
                  <a:pt x="1905000" y="1905000"/>
                </a:lnTo>
                <a:lnTo>
                  <a:pt x="0" y="1905000"/>
                </a:lnTo>
                <a:close/>
              </a:path>
            </a:pathLst>
          </a:custGeom>
          <a:pattFill prst="pct60">
            <a:fgClr>
              <a:srgbClr val="FFFFFF"/>
            </a:fgClr>
            <a:bgClr>
              <a:srgbClr val="C1C9D5"/>
            </a:bgClr>
          </a:pattFill>
          <a:effectLst>
            <a:outerShdw dist="88900" dir="10800000" sx="99000" sy="99000" algn="r" rotWithShape="0">
              <a:schemeClr val="accent1"/>
            </a:outerShdw>
          </a:effectLst>
          <a:scene3d>
            <a:camera prst="isometricOffAxis1Top">
              <a:rot lat="0" lon="0" rev="0"/>
            </a:camera>
            <a:lightRig rig="threePt" dir="t"/>
          </a:scene3d>
        </p:spPr>
        <p:txBody>
          <a:bodyPr wrap="square" anchor="t">
            <a:noAutofit/>
          </a:bodyPr>
          <a:lstStyle>
            <a:lvl1pPr marL="0" indent="0" algn="ctr">
              <a:buNone/>
              <a:defRPr sz="750"/>
            </a:lvl1pPr>
          </a:lstStyle>
          <a:p>
            <a:endParaRPr lang="en-US"/>
          </a:p>
        </p:txBody>
      </p:sp>
      <p:sp>
        <p:nvSpPr>
          <p:cNvPr id="49" name="Picture Placeholder 48">
            <a:extLst>
              <a:ext uri="{FF2B5EF4-FFF2-40B4-BE49-F238E27FC236}">
                <a16:creationId xmlns:a16="http://schemas.microsoft.com/office/drawing/2014/main" id="{B176FB6D-30B1-4A91-BF7B-E0B3AC30EFB6}"/>
              </a:ext>
            </a:extLst>
          </p:cNvPr>
          <p:cNvSpPr>
            <a:spLocks noGrp="1"/>
          </p:cNvSpPr>
          <p:nvPr>
            <p:ph type="pic" sz="quarter" idx="45"/>
          </p:nvPr>
        </p:nvSpPr>
        <p:spPr>
          <a:xfrm>
            <a:off x="3341648" y="3572201"/>
            <a:ext cx="952376" cy="715628"/>
          </a:xfrm>
          <a:custGeom>
            <a:avLst/>
            <a:gdLst>
              <a:gd name="connsiteX0" fmla="*/ 0 w 1905000"/>
              <a:gd name="connsiteY0" fmla="*/ 0 h 1905000"/>
              <a:gd name="connsiteX1" fmla="*/ 1905000 w 1905000"/>
              <a:gd name="connsiteY1" fmla="*/ 0 h 1905000"/>
              <a:gd name="connsiteX2" fmla="*/ 1905000 w 1905000"/>
              <a:gd name="connsiteY2" fmla="*/ 1905000 h 1905000"/>
              <a:gd name="connsiteX3" fmla="*/ 0 w 1905000"/>
              <a:gd name="connsiteY3" fmla="*/ 1905000 h 1905000"/>
            </a:gdLst>
            <a:ahLst/>
            <a:cxnLst>
              <a:cxn ang="0">
                <a:pos x="connsiteX0" y="connsiteY0"/>
              </a:cxn>
              <a:cxn ang="0">
                <a:pos x="connsiteX1" y="connsiteY1"/>
              </a:cxn>
              <a:cxn ang="0">
                <a:pos x="connsiteX2" y="connsiteY2"/>
              </a:cxn>
              <a:cxn ang="0">
                <a:pos x="connsiteX3" y="connsiteY3"/>
              </a:cxn>
            </a:cxnLst>
            <a:rect l="l" t="t" r="r" b="b"/>
            <a:pathLst>
              <a:path w="1905000" h="1905000">
                <a:moveTo>
                  <a:pt x="0" y="0"/>
                </a:moveTo>
                <a:lnTo>
                  <a:pt x="1905000" y="0"/>
                </a:lnTo>
                <a:lnTo>
                  <a:pt x="1905000" y="1905000"/>
                </a:lnTo>
                <a:lnTo>
                  <a:pt x="0" y="1905000"/>
                </a:lnTo>
                <a:close/>
              </a:path>
            </a:pathLst>
          </a:custGeom>
          <a:pattFill prst="pct60">
            <a:fgClr>
              <a:srgbClr val="FFFFFF"/>
            </a:fgClr>
            <a:bgClr>
              <a:srgbClr val="C1C9D5"/>
            </a:bgClr>
          </a:pattFill>
          <a:effectLst>
            <a:outerShdw dist="88900" dir="10800000" sx="99000" sy="99000" algn="r" rotWithShape="0">
              <a:schemeClr val="accent4"/>
            </a:outerShdw>
          </a:effectLst>
          <a:scene3d>
            <a:camera prst="isometricOffAxis1Top">
              <a:rot lat="0" lon="0" rev="0"/>
            </a:camera>
            <a:lightRig rig="threePt" dir="t"/>
          </a:scene3d>
        </p:spPr>
        <p:txBody>
          <a:bodyPr wrap="square" anchor="t">
            <a:noAutofit/>
          </a:bodyPr>
          <a:lstStyle>
            <a:lvl1pPr marL="0" indent="0" algn="ctr">
              <a:buNone/>
              <a:defRPr sz="750"/>
            </a:lvl1pPr>
          </a:lstStyle>
          <a:p>
            <a:endParaRPr lang="en-US"/>
          </a:p>
        </p:txBody>
      </p:sp>
      <p:sp>
        <p:nvSpPr>
          <p:cNvPr id="50" name="Picture Placeholder 49">
            <a:extLst>
              <a:ext uri="{FF2B5EF4-FFF2-40B4-BE49-F238E27FC236}">
                <a16:creationId xmlns:a16="http://schemas.microsoft.com/office/drawing/2014/main" id="{F6FEED80-41F9-45B8-810F-A371D8C9E3AC}"/>
              </a:ext>
            </a:extLst>
          </p:cNvPr>
          <p:cNvSpPr>
            <a:spLocks noGrp="1"/>
          </p:cNvSpPr>
          <p:nvPr>
            <p:ph type="pic" sz="quarter" idx="46"/>
          </p:nvPr>
        </p:nvSpPr>
        <p:spPr>
          <a:xfrm>
            <a:off x="6170205" y="3572201"/>
            <a:ext cx="952376" cy="715628"/>
          </a:xfrm>
          <a:custGeom>
            <a:avLst/>
            <a:gdLst>
              <a:gd name="connsiteX0" fmla="*/ 0 w 1905000"/>
              <a:gd name="connsiteY0" fmla="*/ 0 h 1905000"/>
              <a:gd name="connsiteX1" fmla="*/ 1905000 w 1905000"/>
              <a:gd name="connsiteY1" fmla="*/ 0 h 1905000"/>
              <a:gd name="connsiteX2" fmla="*/ 1905000 w 1905000"/>
              <a:gd name="connsiteY2" fmla="*/ 1905000 h 1905000"/>
              <a:gd name="connsiteX3" fmla="*/ 0 w 1905000"/>
              <a:gd name="connsiteY3" fmla="*/ 1905000 h 1905000"/>
            </a:gdLst>
            <a:ahLst/>
            <a:cxnLst>
              <a:cxn ang="0">
                <a:pos x="connsiteX0" y="connsiteY0"/>
              </a:cxn>
              <a:cxn ang="0">
                <a:pos x="connsiteX1" y="connsiteY1"/>
              </a:cxn>
              <a:cxn ang="0">
                <a:pos x="connsiteX2" y="connsiteY2"/>
              </a:cxn>
              <a:cxn ang="0">
                <a:pos x="connsiteX3" y="connsiteY3"/>
              </a:cxn>
            </a:cxnLst>
            <a:rect l="l" t="t" r="r" b="b"/>
            <a:pathLst>
              <a:path w="1905000" h="1905000">
                <a:moveTo>
                  <a:pt x="0" y="0"/>
                </a:moveTo>
                <a:lnTo>
                  <a:pt x="1905000" y="0"/>
                </a:lnTo>
                <a:lnTo>
                  <a:pt x="1905000" y="1905000"/>
                </a:lnTo>
                <a:lnTo>
                  <a:pt x="0" y="1905000"/>
                </a:lnTo>
                <a:close/>
              </a:path>
            </a:pathLst>
          </a:custGeom>
          <a:pattFill prst="pct60">
            <a:fgClr>
              <a:srgbClr val="FFFFFF"/>
            </a:fgClr>
            <a:bgClr>
              <a:srgbClr val="C1C9D5"/>
            </a:bgClr>
          </a:pattFill>
          <a:effectLst>
            <a:outerShdw dist="88900" dir="10800000" sx="99000" sy="99000" algn="r" rotWithShape="0">
              <a:schemeClr val="bg2"/>
            </a:outerShdw>
          </a:effectLst>
          <a:scene3d>
            <a:camera prst="isometricOffAxis1Top">
              <a:rot lat="0" lon="0" rev="0"/>
            </a:camera>
            <a:lightRig rig="threePt" dir="t"/>
          </a:scene3d>
        </p:spPr>
        <p:txBody>
          <a:bodyPr wrap="square" anchor="t">
            <a:noAutofit/>
          </a:bodyPr>
          <a:lstStyle>
            <a:lvl1pPr marL="0" indent="0" algn="ctr">
              <a:buNone/>
              <a:defRPr sz="750"/>
            </a:lvl1pPr>
          </a:lstStyle>
          <a:p>
            <a:endParaRPr lang="en-US"/>
          </a:p>
        </p:txBody>
      </p:sp>
      <p:sp>
        <p:nvSpPr>
          <p:cNvPr id="51" name="Picture Placeholder 50">
            <a:extLst>
              <a:ext uri="{FF2B5EF4-FFF2-40B4-BE49-F238E27FC236}">
                <a16:creationId xmlns:a16="http://schemas.microsoft.com/office/drawing/2014/main" id="{6D041EF4-D5CD-4126-B32F-5971C6FA721C}"/>
              </a:ext>
            </a:extLst>
          </p:cNvPr>
          <p:cNvSpPr>
            <a:spLocks noGrp="1"/>
          </p:cNvSpPr>
          <p:nvPr>
            <p:ph type="pic" sz="quarter" idx="47"/>
          </p:nvPr>
        </p:nvSpPr>
        <p:spPr>
          <a:xfrm>
            <a:off x="8998762" y="3572201"/>
            <a:ext cx="952376" cy="715628"/>
          </a:xfrm>
          <a:custGeom>
            <a:avLst/>
            <a:gdLst>
              <a:gd name="connsiteX0" fmla="*/ 0 w 1905000"/>
              <a:gd name="connsiteY0" fmla="*/ 0 h 1905000"/>
              <a:gd name="connsiteX1" fmla="*/ 1905000 w 1905000"/>
              <a:gd name="connsiteY1" fmla="*/ 0 h 1905000"/>
              <a:gd name="connsiteX2" fmla="*/ 1905000 w 1905000"/>
              <a:gd name="connsiteY2" fmla="*/ 1905000 h 1905000"/>
              <a:gd name="connsiteX3" fmla="*/ 0 w 1905000"/>
              <a:gd name="connsiteY3" fmla="*/ 1905000 h 1905000"/>
            </a:gdLst>
            <a:ahLst/>
            <a:cxnLst>
              <a:cxn ang="0">
                <a:pos x="connsiteX0" y="connsiteY0"/>
              </a:cxn>
              <a:cxn ang="0">
                <a:pos x="connsiteX1" y="connsiteY1"/>
              </a:cxn>
              <a:cxn ang="0">
                <a:pos x="connsiteX2" y="connsiteY2"/>
              </a:cxn>
              <a:cxn ang="0">
                <a:pos x="connsiteX3" y="connsiteY3"/>
              </a:cxn>
            </a:cxnLst>
            <a:rect l="l" t="t" r="r" b="b"/>
            <a:pathLst>
              <a:path w="1905000" h="1905000">
                <a:moveTo>
                  <a:pt x="0" y="0"/>
                </a:moveTo>
                <a:lnTo>
                  <a:pt x="1905000" y="0"/>
                </a:lnTo>
                <a:lnTo>
                  <a:pt x="1905000" y="1905000"/>
                </a:lnTo>
                <a:lnTo>
                  <a:pt x="0" y="1905000"/>
                </a:lnTo>
                <a:close/>
              </a:path>
            </a:pathLst>
          </a:custGeom>
          <a:pattFill prst="pct60">
            <a:fgClr>
              <a:srgbClr val="FFFFFF"/>
            </a:fgClr>
            <a:bgClr>
              <a:srgbClr val="C1C9D5"/>
            </a:bgClr>
          </a:pattFill>
          <a:effectLst>
            <a:outerShdw dist="88900" dir="10800000" sx="99000" sy="99000" algn="r" rotWithShape="0">
              <a:schemeClr val="tx2">
                <a:lumMod val="75000"/>
              </a:schemeClr>
            </a:outerShdw>
          </a:effectLst>
          <a:scene3d>
            <a:camera prst="isometricOffAxis1Top">
              <a:rot lat="0" lon="0" rev="0"/>
            </a:camera>
            <a:lightRig rig="threePt" dir="t"/>
          </a:scene3d>
        </p:spPr>
        <p:txBody>
          <a:bodyPr wrap="square" anchor="t">
            <a:noAutofit/>
          </a:bodyPr>
          <a:lstStyle>
            <a:lvl1pPr marL="0" indent="0" algn="ctr">
              <a:buNone/>
              <a:defRPr sz="750"/>
            </a:lvl1pPr>
          </a:lstStyle>
          <a:p>
            <a:endParaRPr lang="en-US"/>
          </a:p>
        </p:txBody>
      </p:sp>
      <p:sp>
        <p:nvSpPr>
          <p:cNvPr id="52" name="Picture Placeholder 51">
            <a:extLst>
              <a:ext uri="{FF2B5EF4-FFF2-40B4-BE49-F238E27FC236}">
                <a16:creationId xmlns:a16="http://schemas.microsoft.com/office/drawing/2014/main" id="{CEE5E17D-B267-4245-B058-59B9515089D4}"/>
              </a:ext>
            </a:extLst>
          </p:cNvPr>
          <p:cNvSpPr>
            <a:spLocks noGrp="1"/>
          </p:cNvSpPr>
          <p:nvPr>
            <p:ph type="pic" sz="quarter" idx="48"/>
          </p:nvPr>
        </p:nvSpPr>
        <p:spPr>
          <a:xfrm>
            <a:off x="513092" y="5143826"/>
            <a:ext cx="952376" cy="715628"/>
          </a:xfrm>
          <a:custGeom>
            <a:avLst/>
            <a:gdLst>
              <a:gd name="connsiteX0" fmla="*/ 0 w 1905000"/>
              <a:gd name="connsiteY0" fmla="*/ 0 h 1905000"/>
              <a:gd name="connsiteX1" fmla="*/ 1905000 w 1905000"/>
              <a:gd name="connsiteY1" fmla="*/ 0 h 1905000"/>
              <a:gd name="connsiteX2" fmla="*/ 1905000 w 1905000"/>
              <a:gd name="connsiteY2" fmla="*/ 1905000 h 1905000"/>
              <a:gd name="connsiteX3" fmla="*/ 0 w 1905000"/>
              <a:gd name="connsiteY3" fmla="*/ 1905000 h 1905000"/>
            </a:gdLst>
            <a:ahLst/>
            <a:cxnLst>
              <a:cxn ang="0">
                <a:pos x="connsiteX0" y="connsiteY0"/>
              </a:cxn>
              <a:cxn ang="0">
                <a:pos x="connsiteX1" y="connsiteY1"/>
              </a:cxn>
              <a:cxn ang="0">
                <a:pos x="connsiteX2" y="connsiteY2"/>
              </a:cxn>
              <a:cxn ang="0">
                <a:pos x="connsiteX3" y="connsiteY3"/>
              </a:cxn>
            </a:cxnLst>
            <a:rect l="l" t="t" r="r" b="b"/>
            <a:pathLst>
              <a:path w="1905000" h="1905000">
                <a:moveTo>
                  <a:pt x="0" y="0"/>
                </a:moveTo>
                <a:lnTo>
                  <a:pt x="1905000" y="0"/>
                </a:lnTo>
                <a:lnTo>
                  <a:pt x="1905000" y="1905000"/>
                </a:lnTo>
                <a:lnTo>
                  <a:pt x="0" y="1905000"/>
                </a:lnTo>
                <a:close/>
              </a:path>
            </a:pathLst>
          </a:custGeom>
          <a:pattFill prst="pct60">
            <a:fgClr>
              <a:srgbClr val="FFFFFF"/>
            </a:fgClr>
            <a:bgClr>
              <a:srgbClr val="C1C9D5"/>
            </a:bgClr>
          </a:pattFill>
          <a:effectLst>
            <a:outerShdw dist="88900" dir="10800000" sx="99000" sy="99000" algn="r" rotWithShape="0">
              <a:schemeClr val="accent1"/>
            </a:outerShdw>
          </a:effectLst>
          <a:scene3d>
            <a:camera prst="isometricOffAxis1Top">
              <a:rot lat="0" lon="0" rev="0"/>
            </a:camera>
            <a:lightRig rig="threePt" dir="t"/>
          </a:scene3d>
        </p:spPr>
        <p:txBody>
          <a:bodyPr wrap="square" anchor="t">
            <a:noAutofit/>
          </a:bodyPr>
          <a:lstStyle>
            <a:lvl1pPr marL="0" indent="0" algn="ctr">
              <a:buNone/>
              <a:defRPr sz="750"/>
            </a:lvl1pPr>
          </a:lstStyle>
          <a:p>
            <a:endParaRPr lang="en-US"/>
          </a:p>
        </p:txBody>
      </p:sp>
      <p:sp>
        <p:nvSpPr>
          <p:cNvPr id="53" name="Picture Placeholder 52">
            <a:extLst>
              <a:ext uri="{FF2B5EF4-FFF2-40B4-BE49-F238E27FC236}">
                <a16:creationId xmlns:a16="http://schemas.microsoft.com/office/drawing/2014/main" id="{6CBC3CA6-B6A2-4EEB-9A63-B3A2ED1EA40C}"/>
              </a:ext>
            </a:extLst>
          </p:cNvPr>
          <p:cNvSpPr>
            <a:spLocks noGrp="1"/>
          </p:cNvSpPr>
          <p:nvPr>
            <p:ph type="pic" sz="quarter" idx="49"/>
          </p:nvPr>
        </p:nvSpPr>
        <p:spPr>
          <a:xfrm>
            <a:off x="3341648" y="5143826"/>
            <a:ext cx="952376" cy="715628"/>
          </a:xfrm>
          <a:custGeom>
            <a:avLst/>
            <a:gdLst>
              <a:gd name="connsiteX0" fmla="*/ 0 w 1905000"/>
              <a:gd name="connsiteY0" fmla="*/ 0 h 1905000"/>
              <a:gd name="connsiteX1" fmla="*/ 1905000 w 1905000"/>
              <a:gd name="connsiteY1" fmla="*/ 0 h 1905000"/>
              <a:gd name="connsiteX2" fmla="*/ 1905000 w 1905000"/>
              <a:gd name="connsiteY2" fmla="*/ 1905000 h 1905000"/>
              <a:gd name="connsiteX3" fmla="*/ 0 w 1905000"/>
              <a:gd name="connsiteY3" fmla="*/ 1905000 h 1905000"/>
            </a:gdLst>
            <a:ahLst/>
            <a:cxnLst>
              <a:cxn ang="0">
                <a:pos x="connsiteX0" y="connsiteY0"/>
              </a:cxn>
              <a:cxn ang="0">
                <a:pos x="connsiteX1" y="connsiteY1"/>
              </a:cxn>
              <a:cxn ang="0">
                <a:pos x="connsiteX2" y="connsiteY2"/>
              </a:cxn>
              <a:cxn ang="0">
                <a:pos x="connsiteX3" y="connsiteY3"/>
              </a:cxn>
            </a:cxnLst>
            <a:rect l="l" t="t" r="r" b="b"/>
            <a:pathLst>
              <a:path w="1905000" h="1905000">
                <a:moveTo>
                  <a:pt x="0" y="0"/>
                </a:moveTo>
                <a:lnTo>
                  <a:pt x="1905000" y="0"/>
                </a:lnTo>
                <a:lnTo>
                  <a:pt x="1905000" y="1905000"/>
                </a:lnTo>
                <a:lnTo>
                  <a:pt x="0" y="1905000"/>
                </a:lnTo>
                <a:close/>
              </a:path>
            </a:pathLst>
          </a:custGeom>
          <a:pattFill prst="pct60">
            <a:fgClr>
              <a:srgbClr val="FFFFFF"/>
            </a:fgClr>
            <a:bgClr>
              <a:srgbClr val="C1C9D5"/>
            </a:bgClr>
          </a:pattFill>
          <a:effectLst>
            <a:outerShdw dist="88900" dir="10800000" sx="99000" sy="99000" algn="r" rotWithShape="0">
              <a:schemeClr val="accent4"/>
            </a:outerShdw>
          </a:effectLst>
          <a:scene3d>
            <a:camera prst="isometricOffAxis1Top">
              <a:rot lat="0" lon="0" rev="0"/>
            </a:camera>
            <a:lightRig rig="threePt" dir="t"/>
          </a:scene3d>
        </p:spPr>
        <p:txBody>
          <a:bodyPr wrap="square" anchor="t">
            <a:noAutofit/>
          </a:bodyPr>
          <a:lstStyle>
            <a:lvl1pPr marL="0" indent="0" algn="ctr">
              <a:buNone/>
              <a:defRPr sz="750"/>
            </a:lvl1pPr>
          </a:lstStyle>
          <a:p>
            <a:endParaRPr lang="en-US"/>
          </a:p>
        </p:txBody>
      </p:sp>
      <p:sp>
        <p:nvSpPr>
          <p:cNvPr id="54" name="Picture Placeholder 53">
            <a:extLst>
              <a:ext uri="{FF2B5EF4-FFF2-40B4-BE49-F238E27FC236}">
                <a16:creationId xmlns:a16="http://schemas.microsoft.com/office/drawing/2014/main" id="{49975133-13E9-47E2-B89B-39D855512B99}"/>
              </a:ext>
            </a:extLst>
          </p:cNvPr>
          <p:cNvSpPr>
            <a:spLocks noGrp="1"/>
          </p:cNvSpPr>
          <p:nvPr>
            <p:ph type="pic" sz="quarter" idx="50"/>
          </p:nvPr>
        </p:nvSpPr>
        <p:spPr>
          <a:xfrm>
            <a:off x="6170205" y="5143826"/>
            <a:ext cx="952376" cy="715628"/>
          </a:xfrm>
          <a:custGeom>
            <a:avLst/>
            <a:gdLst>
              <a:gd name="connsiteX0" fmla="*/ 0 w 1905000"/>
              <a:gd name="connsiteY0" fmla="*/ 0 h 1905000"/>
              <a:gd name="connsiteX1" fmla="*/ 1905000 w 1905000"/>
              <a:gd name="connsiteY1" fmla="*/ 0 h 1905000"/>
              <a:gd name="connsiteX2" fmla="*/ 1905000 w 1905000"/>
              <a:gd name="connsiteY2" fmla="*/ 1905000 h 1905000"/>
              <a:gd name="connsiteX3" fmla="*/ 0 w 1905000"/>
              <a:gd name="connsiteY3" fmla="*/ 1905000 h 1905000"/>
            </a:gdLst>
            <a:ahLst/>
            <a:cxnLst>
              <a:cxn ang="0">
                <a:pos x="connsiteX0" y="connsiteY0"/>
              </a:cxn>
              <a:cxn ang="0">
                <a:pos x="connsiteX1" y="connsiteY1"/>
              </a:cxn>
              <a:cxn ang="0">
                <a:pos x="connsiteX2" y="connsiteY2"/>
              </a:cxn>
              <a:cxn ang="0">
                <a:pos x="connsiteX3" y="connsiteY3"/>
              </a:cxn>
            </a:cxnLst>
            <a:rect l="l" t="t" r="r" b="b"/>
            <a:pathLst>
              <a:path w="1905000" h="1905000">
                <a:moveTo>
                  <a:pt x="0" y="0"/>
                </a:moveTo>
                <a:lnTo>
                  <a:pt x="1905000" y="0"/>
                </a:lnTo>
                <a:lnTo>
                  <a:pt x="1905000" y="1905000"/>
                </a:lnTo>
                <a:lnTo>
                  <a:pt x="0" y="1905000"/>
                </a:lnTo>
                <a:close/>
              </a:path>
            </a:pathLst>
          </a:custGeom>
          <a:pattFill prst="pct60">
            <a:fgClr>
              <a:srgbClr val="FFFFFF"/>
            </a:fgClr>
            <a:bgClr>
              <a:srgbClr val="C1C9D5"/>
            </a:bgClr>
          </a:pattFill>
          <a:effectLst>
            <a:outerShdw dist="88900" dir="10800000" sx="99000" sy="99000" algn="r" rotWithShape="0">
              <a:schemeClr val="bg2"/>
            </a:outerShdw>
          </a:effectLst>
          <a:scene3d>
            <a:camera prst="isometricOffAxis1Top">
              <a:rot lat="0" lon="0" rev="0"/>
            </a:camera>
            <a:lightRig rig="threePt" dir="t"/>
          </a:scene3d>
        </p:spPr>
        <p:txBody>
          <a:bodyPr wrap="square" anchor="t">
            <a:noAutofit/>
          </a:bodyPr>
          <a:lstStyle>
            <a:lvl1pPr marL="0" indent="0" algn="ctr">
              <a:buNone/>
              <a:defRPr sz="750"/>
            </a:lvl1pPr>
          </a:lstStyle>
          <a:p>
            <a:endParaRPr lang="en-US"/>
          </a:p>
        </p:txBody>
      </p:sp>
      <p:sp>
        <p:nvSpPr>
          <p:cNvPr id="55" name="Picture Placeholder 54">
            <a:extLst>
              <a:ext uri="{FF2B5EF4-FFF2-40B4-BE49-F238E27FC236}">
                <a16:creationId xmlns:a16="http://schemas.microsoft.com/office/drawing/2014/main" id="{63CF676C-B8B6-4C40-91EF-D8B604B3000F}"/>
              </a:ext>
            </a:extLst>
          </p:cNvPr>
          <p:cNvSpPr>
            <a:spLocks noGrp="1"/>
          </p:cNvSpPr>
          <p:nvPr>
            <p:ph type="pic" sz="quarter" idx="51"/>
          </p:nvPr>
        </p:nvSpPr>
        <p:spPr>
          <a:xfrm>
            <a:off x="8998762" y="5143826"/>
            <a:ext cx="952376" cy="715628"/>
          </a:xfrm>
          <a:custGeom>
            <a:avLst/>
            <a:gdLst>
              <a:gd name="connsiteX0" fmla="*/ 0 w 1905000"/>
              <a:gd name="connsiteY0" fmla="*/ 0 h 1905000"/>
              <a:gd name="connsiteX1" fmla="*/ 1905000 w 1905000"/>
              <a:gd name="connsiteY1" fmla="*/ 0 h 1905000"/>
              <a:gd name="connsiteX2" fmla="*/ 1905000 w 1905000"/>
              <a:gd name="connsiteY2" fmla="*/ 1905000 h 1905000"/>
              <a:gd name="connsiteX3" fmla="*/ 0 w 1905000"/>
              <a:gd name="connsiteY3" fmla="*/ 1905000 h 1905000"/>
            </a:gdLst>
            <a:ahLst/>
            <a:cxnLst>
              <a:cxn ang="0">
                <a:pos x="connsiteX0" y="connsiteY0"/>
              </a:cxn>
              <a:cxn ang="0">
                <a:pos x="connsiteX1" y="connsiteY1"/>
              </a:cxn>
              <a:cxn ang="0">
                <a:pos x="connsiteX2" y="connsiteY2"/>
              </a:cxn>
              <a:cxn ang="0">
                <a:pos x="connsiteX3" y="connsiteY3"/>
              </a:cxn>
            </a:cxnLst>
            <a:rect l="l" t="t" r="r" b="b"/>
            <a:pathLst>
              <a:path w="1905000" h="1905000">
                <a:moveTo>
                  <a:pt x="0" y="0"/>
                </a:moveTo>
                <a:lnTo>
                  <a:pt x="1905000" y="0"/>
                </a:lnTo>
                <a:lnTo>
                  <a:pt x="1905000" y="1905000"/>
                </a:lnTo>
                <a:lnTo>
                  <a:pt x="0" y="1905000"/>
                </a:lnTo>
                <a:close/>
              </a:path>
            </a:pathLst>
          </a:custGeom>
          <a:pattFill prst="pct60">
            <a:fgClr>
              <a:srgbClr val="FFFFFF"/>
            </a:fgClr>
            <a:bgClr>
              <a:srgbClr val="C1C9D5"/>
            </a:bgClr>
          </a:pattFill>
          <a:effectLst>
            <a:outerShdw dist="88900" dir="10800000" sx="99000" sy="99000" algn="r" rotWithShape="0">
              <a:schemeClr val="tx2">
                <a:lumMod val="75000"/>
              </a:schemeClr>
            </a:outerShdw>
          </a:effectLst>
          <a:scene3d>
            <a:camera prst="isometricOffAxis1Top">
              <a:rot lat="0" lon="0" rev="0"/>
            </a:camera>
            <a:lightRig rig="threePt" dir="t"/>
          </a:scene3d>
        </p:spPr>
        <p:txBody>
          <a:bodyPr wrap="square" anchor="t">
            <a:noAutofit/>
          </a:bodyPr>
          <a:lstStyle>
            <a:lvl1pPr marL="0" indent="0" algn="ctr">
              <a:buNone/>
              <a:defRPr sz="750"/>
            </a:lvl1pPr>
          </a:lstStyle>
          <a:p>
            <a:endParaRPr lang="en-US"/>
          </a:p>
        </p:txBody>
      </p:sp>
    </p:spTree>
    <p:extLst>
      <p:ext uri="{BB962C8B-B14F-4D97-AF65-F5344CB8AC3E}">
        <p14:creationId xmlns:p14="http://schemas.microsoft.com/office/powerpoint/2010/main" val="2352243146"/>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682129505"/>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userDrawn="1">
  <p:cSld name="11_Custom Layout">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180FF5E0-9782-4262-8C8E-F25D5187B2A1}"/>
              </a:ext>
            </a:extLst>
          </p:cNvPr>
          <p:cNvSpPr>
            <a:spLocks noGrp="1"/>
          </p:cNvSpPr>
          <p:nvPr>
            <p:ph type="pic" sz="quarter" idx="40"/>
          </p:nvPr>
        </p:nvSpPr>
        <p:spPr>
          <a:xfrm>
            <a:off x="931683" y="2178761"/>
            <a:ext cx="2482838" cy="2519008"/>
          </a:xfrm>
          <a:custGeom>
            <a:avLst/>
            <a:gdLst>
              <a:gd name="connsiteX0" fmla="*/ 0 w 4966322"/>
              <a:gd name="connsiteY0" fmla="*/ 0 h 6705600"/>
              <a:gd name="connsiteX1" fmla="*/ 4966322 w 4966322"/>
              <a:gd name="connsiteY1" fmla="*/ 0 h 6705600"/>
              <a:gd name="connsiteX2" fmla="*/ 4966322 w 4966322"/>
              <a:gd name="connsiteY2" fmla="*/ 6705600 h 6705600"/>
              <a:gd name="connsiteX3" fmla="*/ 0 w 4966322"/>
              <a:gd name="connsiteY3" fmla="*/ 6705600 h 6705600"/>
            </a:gdLst>
            <a:ahLst/>
            <a:cxnLst>
              <a:cxn ang="0">
                <a:pos x="connsiteX0" y="connsiteY0"/>
              </a:cxn>
              <a:cxn ang="0">
                <a:pos x="connsiteX1" y="connsiteY1"/>
              </a:cxn>
              <a:cxn ang="0">
                <a:pos x="connsiteX2" y="connsiteY2"/>
              </a:cxn>
              <a:cxn ang="0">
                <a:pos x="connsiteX3" y="connsiteY3"/>
              </a:cxn>
            </a:cxnLst>
            <a:rect l="l" t="t" r="r" b="b"/>
            <a:pathLst>
              <a:path w="4966322" h="6705600">
                <a:moveTo>
                  <a:pt x="0" y="0"/>
                </a:moveTo>
                <a:lnTo>
                  <a:pt x="4966322" y="0"/>
                </a:lnTo>
                <a:lnTo>
                  <a:pt x="4966322" y="6705600"/>
                </a:lnTo>
                <a:lnTo>
                  <a:pt x="0" y="6705600"/>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12" name="Picture Placeholder 11">
            <a:extLst>
              <a:ext uri="{FF2B5EF4-FFF2-40B4-BE49-F238E27FC236}">
                <a16:creationId xmlns:a16="http://schemas.microsoft.com/office/drawing/2014/main" id="{170C477C-0616-4B25-AECC-C8579212EECC}"/>
              </a:ext>
            </a:extLst>
          </p:cNvPr>
          <p:cNvSpPr>
            <a:spLocks noGrp="1"/>
          </p:cNvSpPr>
          <p:nvPr>
            <p:ph type="pic" sz="quarter" idx="41"/>
          </p:nvPr>
        </p:nvSpPr>
        <p:spPr>
          <a:xfrm>
            <a:off x="3546948" y="2178761"/>
            <a:ext cx="2482838" cy="2519008"/>
          </a:xfrm>
          <a:custGeom>
            <a:avLst/>
            <a:gdLst>
              <a:gd name="connsiteX0" fmla="*/ 0 w 4966322"/>
              <a:gd name="connsiteY0" fmla="*/ 0 h 6705600"/>
              <a:gd name="connsiteX1" fmla="*/ 4966322 w 4966322"/>
              <a:gd name="connsiteY1" fmla="*/ 0 h 6705600"/>
              <a:gd name="connsiteX2" fmla="*/ 4966322 w 4966322"/>
              <a:gd name="connsiteY2" fmla="*/ 6705600 h 6705600"/>
              <a:gd name="connsiteX3" fmla="*/ 0 w 4966322"/>
              <a:gd name="connsiteY3" fmla="*/ 6705600 h 6705600"/>
            </a:gdLst>
            <a:ahLst/>
            <a:cxnLst>
              <a:cxn ang="0">
                <a:pos x="connsiteX0" y="connsiteY0"/>
              </a:cxn>
              <a:cxn ang="0">
                <a:pos x="connsiteX1" y="connsiteY1"/>
              </a:cxn>
              <a:cxn ang="0">
                <a:pos x="connsiteX2" y="connsiteY2"/>
              </a:cxn>
              <a:cxn ang="0">
                <a:pos x="connsiteX3" y="connsiteY3"/>
              </a:cxn>
            </a:cxnLst>
            <a:rect l="l" t="t" r="r" b="b"/>
            <a:pathLst>
              <a:path w="4966322" h="6705600">
                <a:moveTo>
                  <a:pt x="0" y="0"/>
                </a:moveTo>
                <a:lnTo>
                  <a:pt x="4966322" y="0"/>
                </a:lnTo>
                <a:lnTo>
                  <a:pt x="4966322" y="6705600"/>
                </a:lnTo>
                <a:lnTo>
                  <a:pt x="0" y="6705600"/>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13" name="Picture Placeholder 12">
            <a:extLst>
              <a:ext uri="{FF2B5EF4-FFF2-40B4-BE49-F238E27FC236}">
                <a16:creationId xmlns:a16="http://schemas.microsoft.com/office/drawing/2014/main" id="{DF1CF97D-2FDA-4292-861E-0CA5A754E9CA}"/>
              </a:ext>
            </a:extLst>
          </p:cNvPr>
          <p:cNvSpPr>
            <a:spLocks noGrp="1"/>
          </p:cNvSpPr>
          <p:nvPr>
            <p:ph type="pic" sz="quarter" idx="42"/>
          </p:nvPr>
        </p:nvSpPr>
        <p:spPr>
          <a:xfrm>
            <a:off x="6162213" y="2178761"/>
            <a:ext cx="2482838" cy="2519008"/>
          </a:xfrm>
          <a:custGeom>
            <a:avLst/>
            <a:gdLst>
              <a:gd name="connsiteX0" fmla="*/ 0 w 4966322"/>
              <a:gd name="connsiteY0" fmla="*/ 0 h 6705600"/>
              <a:gd name="connsiteX1" fmla="*/ 4966322 w 4966322"/>
              <a:gd name="connsiteY1" fmla="*/ 0 h 6705600"/>
              <a:gd name="connsiteX2" fmla="*/ 4966322 w 4966322"/>
              <a:gd name="connsiteY2" fmla="*/ 6705600 h 6705600"/>
              <a:gd name="connsiteX3" fmla="*/ 0 w 4966322"/>
              <a:gd name="connsiteY3" fmla="*/ 6705600 h 6705600"/>
            </a:gdLst>
            <a:ahLst/>
            <a:cxnLst>
              <a:cxn ang="0">
                <a:pos x="connsiteX0" y="connsiteY0"/>
              </a:cxn>
              <a:cxn ang="0">
                <a:pos x="connsiteX1" y="connsiteY1"/>
              </a:cxn>
              <a:cxn ang="0">
                <a:pos x="connsiteX2" y="connsiteY2"/>
              </a:cxn>
              <a:cxn ang="0">
                <a:pos x="connsiteX3" y="connsiteY3"/>
              </a:cxn>
            </a:cxnLst>
            <a:rect l="l" t="t" r="r" b="b"/>
            <a:pathLst>
              <a:path w="4966322" h="6705600">
                <a:moveTo>
                  <a:pt x="0" y="0"/>
                </a:moveTo>
                <a:lnTo>
                  <a:pt x="4966322" y="0"/>
                </a:lnTo>
                <a:lnTo>
                  <a:pt x="4966322" y="6705600"/>
                </a:lnTo>
                <a:lnTo>
                  <a:pt x="0" y="6705600"/>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14" name="Picture Placeholder 13">
            <a:extLst>
              <a:ext uri="{FF2B5EF4-FFF2-40B4-BE49-F238E27FC236}">
                <a16:creationId xmlns:a16="http://schemas.microsoft.com/office/drawing/2014/main" id="{E34B1061-2D91-4253-9DCF-0987EC9BF35D}"/>
              </a:ext>
            </a:extLst>
          </p:cNvPr>
          <p:cNvSpPr>
            <a:spLocks noGrp="1"/>
          </p:cNvSpPr>
          <p:nvPr>
            <p:ph type="pic" sz="quarter" idx="43"/>
          </p:nvPr>
        </p:nvSpPr>
        <p:spPr>
          <a:xfrm>
            <a:off x="8777478" y="2178761"/>
            <a:ext cx="2482837" cy="2519008"/>
          </a:xfrm>
          <a:custGeom>
            <a:avLst/>
            <a:gdLst>
              <a:gd name="connsiteX0" fmla="*/ 0 w 4966320"/>
              <a:gd name="connsiteY0" fmla="*/ 0 h 6705600"/>
              <a:gd name="connsiteX1" fmla="*/ 4966320 w 4966320"/>
              <a:gd name="connsiteY1" fmla="*/ 0 h 6705600"/>
              <a:gd name="connsiteX2" fmla="*/ 4966320 w 4966320"/>
              <a:gd name="connsiteY2" fmla="*/ 6705600 h 6705600"/>
              <a:gd name="connsiteX3" fmla="*/ 0 w 4966320"/>
              <a:gd name="connsiteY3" fmla="*/ 6705600 h 6705600"/>
            </a:gdLst>
            <a:ahLst/>
            <a:cxnLst>
              <a:cxn ang="0">
                <a:pos x="connsiteX0" y="connsiteY0"/>
              </a:cxn>
              <a:cxn ang="0">
                <a:pos x="connsiteX1" y="connsiteY1"/>
              </a:cxn>
              <a:cxn ang="0">
                <a:pos x="connsiteX2" y="connsiteY2"/>
              </a:cxn>
              <a:cxn ang="0">
                <a:pos x="connsiteX3" y="connsiteY3"/>
              </a:cxn>
            </a:cxnLst>
            <a:rect l="l" t="t" r="r" b="b"/>
            <a:pathLst>
              <a:path w="4966320" h="6705600">
                <a:moveTo>
                  <a:pt x="0" y="0"/>
                </a:moveTo>
                <a:lnTo>
                  <a:pt x="4966320" y="0"/>
                </a:lnTo>
                <a:lnTo>
                  <a:pt x="4966320" y="6705600"/>
                </a:lnTo>
                <a:lnTo>
                  <a:pt x="0" y="6705600"/>
                </a:lnTo>
                <a:close/>
              </a:path>
            </a:pathLst>
          </a:custGeom>
          <a:pattFill prst="pct60">
            <a:fgClr>
              <a:srgbClr val="FFFFFF"/>
            </a:fgClr>
            <a:bgClr>
              <a:srgbClr val="E6E9EE"/>
            </a:bgClr>
          </a:pattFill>
        </p:spPr>
        <p:txBody>
          <a:bodyPr anchor="ctr"/>
          <a:lstStyle>
            <a:lvl1pPr>
              <a:defRPr lang="en-US"/>
            </a:lvl1pPr>
          </a:lstStyle>
          <a:p>
            <a:pPr lvl="0"/>
            <a:endParaRPr lang="en-US"/>
          </a:p>
        </p:txBody>
      </p:sp>
    </p:spTree>
    <p:extLst>
      <p:ext uri="{BB962C8B-B14F-4D97-AF65-F5344CB8AC3E}">
        <p14:creationId xmlns:p14="http://schemas.microsoft.com/office/powerpoint/2010/main" val="1740244222"/>
      </p:ext>
    </p:extLst>
  </p:cSld>
  <p:clrMapOvr>
    <a:masterClrMapping/>
  </p:clrMapOvr>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14:presetBounceEnd="40000">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14:bounceEnd="40000">
                                          <p:cBhvr additive="base">
                                            <p:cTn id="7" dur="12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8" dur="1200" fill="hold"/>
                                            <p:tgtEl>
                                              <p:spTgt spid="11"/>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14:presetBounceEnd="40000">
                                      <p:stCondLst>
                                        <p:cond delay="200"/>
                                      </p:stCondLst>
                                      <p:childTnLst>
                                        <p:set>
                                          <p:cBhvr>
                                            <p:cTn id="10" dur="1" fill="hold">
                                              <p:stCondLst>
                                                <p:cond delay="0"/>
                                              </p:stCondLst>
                                            </p:cTn>
                                            <p:tgtEl>
                                              <p:spTgt spid="12"/>
                                            </p:tgtEl>
                                            <p:attrNameLst>
                                              <p:attrName>style.visibility</p:attrName>
                                            </p:attrNameLst>
                                          </p:cBhvr>
                                          <p:to>
                                            <p:strVal val="visible"/>
                                          </p:to>
                                        </p:set>
                                        <p:anim calcmode="lin" valueType="num" p14:bounceEnd="40000">
                                          <p:cBhvr additive="base">
                                            <p:cTn id="11" dur="1200" fill="hold"/>
                                            <p:tgtEl>
                                              <p:spTgt spid="12"/>
                                            </p:tgtEl>
                                            <p:attrNameLst>
                                              <p:attrName>ppt_x</p:attrName>
                                            </p:attrNameLst>
                                          </p:cBhvr>
                                          <p:tavLst>
                                            <p:tav tm="0">
                                              <p:val>
                                                <p:strVal val="#ppt_x"/>
                                              </p:val>
                                            </p:tav>
                                            <p:tav tm="100000">
                                              <p:val>
                                                <p:strVal val="#ppt_x"/>
                                              </p:val>
                                            </p:tav>
                                          </p:tavLst>
                                        </p:anim>
                                        <p:anim calcmode="lin" valueType="num" p14:bounceEnd="40000">
                                          <p:cBhvr additive="base">
                                            <p:cTn id="12" dur="1200" fill="hold"/>
                                            <p:tgtEl>
                                              <p:spTgt spid="12"/>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14:presetBounceEnd="40000">
                                      <p:stCondLst>
                                        <p:cond delay="400"/>
                                      </p:stCondLst>
                                      <p:childTnLst>
                                        <p:set>
                                          <p:cBhvr>
                                            <p:cTn id="14" dur="1" fill="hold">
                                              <p:stCondLst>
                                                <p:cond delay="0"/>
                                              </p:stCondLst>
                                            </p:cTn>
                                            <p:tgtEl>
                                              <p:spTgt spid="13"/>
                                            </p:tgtEl>
                                            <p:attrNameLst>
                                              <p:attrName>style.visibility</p:attrName>
                                            </p:attrNameLst>
                                          </p:cBhvr>
                                          <p:to>
                                            <p:strVal val="visible"/>
                                          </p:to>
                                        </p:set>
                                        <p:anim calcmode="lin" valueType="num" p14:bounceEnd="40000">
                                          <p:cBhvr additive="base">
                                            <p:cTn id="15" dur="1200" fill="hold"/>
                                            <p:tgtEl>
                                              <p:spTgt spid="13"/>
                                            </p:tgtEl>
                                            <p:attrNameLst>
                                              <p:attrName>ppt_x</p:attrName>
                                            </p:attrNameLst>
                                          </p:cBhvr>
                                          <p:tavLst>
                                            <p:tav tm="0">
                                              <p:val>
                                                <p:strVal val="#ppt_x"/>
                                              </p:val>
                                            </p:tav>
                                            <p:tav tm="100000">
                                              <p:val>
                                                <p:strVal val="#ppt_x"/>
                                              </p:val>
                                            </p:tav>
                                          </p:tavLst>
                                        </p:anim>
                                        <p:anim calcmode="lin" valueType="num" p14:bounceEnd="40000">
                                          <p:cBhvr additive="base">
                                            <p:cTn id="16" dur="1200" fill="hold"/>
                                            <p:tgtEl>
                                              <p:spTgt spid="13"/>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14:presetBounceEnd="40000">
                                      <p:stCondLst>
                                        <p:cond delay="600"/>
                                      </p:stCondLst>
                                      <p:childTnLst>
                                        <p:set>
                                          <p:cBhvr>
                                            <p:cTn id="18" dur="1" fill="hold">
                                              <p:stCondLst>
                                                <p:cond delay="0"/>
                                              </p:stCondLst>
                                            </p:cTn>
                                            <p:tgtEl>
                                              <p:spTgt spid="14"/>
                                            </p:tgtEl>
                                            <p:attrNameLst>
                                              <p:attrName>style.visibility</p:attrName>
                                            </p:attrNameLst>
                                          </p:cBhvr>
                                          <p:to>
                                            <p:strVal val="visible"/>
                                          </p:to>
                                        </p:set>
                                        <p:anim calcmode="lin" valueType="num" p14:bounceEnd="40000">
                                          <p:cBhvr additive="base">
                                            <p:cTn id="19" dur="1200" fill="hold"/>
                                            <p:tgtEl>
                                              <p:spTgt spid="14"/>
                                            </p:tgtEl>
                                            <p:attrNameLst>
                                              <p:attrName>ppt_x</p:attrName>
                                            </p:attrNameLst>
                                          </p:cBhvr>
                                          <p:tavLst>
                                            <p:tav tm="0">
                                              <p:val>
                                                <p:strVal val="#ppt_x"/>
                                              </p:val>
                                            </p:tav>
                                            <p:tav tm="100000">
                                              <p:val>
                                                <p:strVal val="#ppt_x"/>
                                              </p:val>
                                            </p:tav>
                                          </p:tavLst>
                                        </p:anim>
                                        <p:anim calcmode="lin" valueType="num" p14:bounceEnd="40000">
                                          <p:cBhvr additive="base">
                                            <p:cTn id="20" dur="12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1200" fill="hold"/>
                                            <p:tgtEl>
                                              <p:spTgt spid="11"/>
                                            </p:tgtEl>
                                            <p:attrNameLst>
                                              <p:attrName>ppt_x</p:attrName>
                                            </p:attrNameLst>
                                          </p:cBhvr>
                                          <p:tavLst>
                                            <p:tav tm="0">
                                              <p:val>
                                                <p:strVal val="#ppt_x"/>
                                              </p:val>
                                            </p:tav>
                                            <p:tav tm="100000">
                                              <p:val>
                                                <p:strVal val="#ppt_x"/>
                                              </p:val>
                                            </p:tav>
                                          </p:tavLst>
                                        </p:anim>
                                        <p:anim calcmode="lin" valueType="num">
                                          <p:cBhvr additive="base">
                                            <p:cTn id="8" dur="1200" fill="hold"/>
                                            <p:tgtEl>
                                              <p:spTgt spid="11"/>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20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1200" fill="hold"/>
                                            <p:tgtEl>
                                              <p:spTgt spid="12"/>
                                            </p:tgtEl>
                                            <p:attrNameLst>
                                              <p:attrName>ppt_x</p:attrName>
                                            </p:attrNameLst>
                                          </p:cBhvr>
                                          <p:tavLst>
                                            <p:tav tm="0">
                                              <p:val>
                                                <p:strVal val="#ppt_x"/>
                                              </p:val>
                                            </p:tav>
                                            <p:tav tm="100000">
                                              <p:val>
                                                <p:strVal val="#ppt_x"/>
                                              </p:val>
                                            </p:tav>
                                          </p:tavLst>
                                        </p:anim>
                                        <p:anim calcmode="lin" valueType="num">
                                          <p:cBhvr additive="base">
                                            <p:cTn id="12" dur="1200" fill="hold"/>
                                            <p:tgtEl>
                                              <p:spTgt spid="12"/>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40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1200" fill="hold"/>
                                            <p:tgtEl>
                                              <p:spTgt spid="13"/>
                                            </p:tgtEl>
                                            <p:attrNameLst>
                                              <p:attrName>ppt_x</p:attrName>
                                            </p:attrNameLst>
                                          </p:cBhvr>
                                          <p:tavLst>
                                            <p:tav tm="0">
                                              <p:val>
                                                <p:strVal val="#ppt_x"/>
                                              </p:val>
                                            </p:tav>
                                            <p:tav tm="100000">
                                              <p:val>
                                                <p:strVal val="#ppt_x"/>
                                              </p:val>
                                            </p:tav>
                                          </p:tavLst>
                                        </p:anim>
                                        <p:anim calcmode="lin" valueType="num">
                                          <p:cBhvr additive="base">
                                            <p:cTn id="16" dur="1200" fill="hold"/>
                                            <p:tgtEl>
                                              <p:spTgt spid="13"/>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60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1200" fill="hold"/>
                                            <p:tgtEl>
                                              <p:spTgt spid="14"/>
                                            </p:tgtEl>
                                            <p:attrNameLst>
                                              <p:attrName>ppt_x</p:attrName>
                                            </p:attrNameLst>
                                          </p:cBhvr>
                                          <p:tavLst>
                                            <p:tav tm="0">
                                              <p:val>
                                                <p:strVal val="#ppt_x"/>
                                              </p:val>
                                            </p:tav>
                                            <p:tav tm="100000">
                                              <p:val>
                                                <p:strVal val="#ppt_x"/>
                                              </p:val>
                                            </p:tav>
                                          </p:tavLst>
                                        </p:anim>
                                        <p:anim calcmode="lin" valueType="num">
                                          <p:cBhvr additive="base">
                                            <p:cTn id="20" dur="12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Lst>
      </p:timing>
    </mc:Fallback>
  </mc:AlternateContent>
</p:sldLayout>
</file>

<file path=ppt/slideLayouts/slideLayout208.xml><?xml version="1.0" encoding="utf-8"?>
<p:sldLayout xmlns:a="http://schemas.openxmlformats.org/drawingml/2006/main" xmlns:r="http://schemas.openxmlformats.org/officeDocument/2006/relationships" xmlns:p="http://schemas.openxmlformats.org/presentationml/2006/main" userDrawn="1">
  <p:cSld name="10_Custom Layout">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180FF5E0-9782-4262-8C8E-F25D5187B2A1}"/>
              </a:ext>
            </a:extLst>
          </p:cNvPr>
          <p:cNvSpPr>
            <a:spLocks noGrp="1"/>
          </p:cNvSpPr>
          <p:nvPr>
            <p:ph type="pic" sz="quarter" idx="40"/>
          </p:nvPr>
        </p:nvSpPr>
        <p:spPr>
          <a:xfrm>
            <a:off x="931683" y="2160071"/>
            <a:ext cx="2482838" cy="3352800"/>
          </a:xfrm>
          <a:custGeom>
            <a:avLst/>
            <a:gdLst>
              <a:gd name="connsiteX0" fmla="*/ 0 w 4966322"/>
              <a:gd name="connsiteY0" fmla="*/ 0 h 6705600"/>
              <a:gd name="connsiteX1" fmla="*/ 4966322 w 4966322"/>
              <a:gd name="connsiteY1" fmla="*/ 0 h 6705600"/>
              <a:gd name="connsiteX2" fmla="*/ 4966322 w 4966322"/>
              <a:gd name="connsiteY2" fmla="*/ 6705600 h 6705600"/>
              <a:gd name="connsiteX3" fmla="*/ 0 w 4966322"/>
              <a:gd name="connsiteY3" fmla="*/ 6705600 h 6705600"/>
            </a:gdLst>
            <a:ahLst/>
            <a:cxnLst>
              <a:cxn ang="0">
                <a:pos x="connsiteX0" y="connsiteY0"/>
              </a:cxn>
              <a:cxn ang="0">
                <a:pos x="connsiteX1" y="connsiteY1"/>
              </a:cxn>
              <a:cxn ang="0">
                <a:pos x="connsiteX2" y="connsiteY2"/>
              </a:cxn>
              <a:cxn ang="0">
                <a:pos x="connsiteX3" y="connsiteY3"/>
              </a:cxn>
            </a:cxnLst>
            <a:rect l="l" t="t" r="r" b="b"/>
            <a:pathLst>
              <a:path w="4966322" h="6705600">
                <a:moveTo>
                  <a:pt x="0" y="0"/>
                </a:moveTo>
                <a:lnTo>
                  <a:pt x="4966322" y="0"/>
                </a:lnTo>
                <a:lnTo>
                  <a:pt x="4966322" y="6705600"/>
                </a:lnTo>
                <a:lnTo>
                  <a:pt x="0" y="6705600"/>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12" name="Picture Placeholder 11">
            <a:extLst>
              <a:ext uri="{FF2B5EF4-FFF2-40B4-BE49-F238E27FC236}">
                <a16:creationId xmlns:a16="http://schemas.microsoft.com/office/drawing/2014/main" id="{170C477C-0616-4B25-AECC-C8579212EECC}"/>
              </a:ext>
            </a:extLst>
          </p:cNvPr>
          <p:cNvSpPr>
            <a:spLocks noGrp="1"/>
          </p:cNvSpPr>
          <p:nvPr>
            <p:ph type="pic" sz="quarter" idx="41"/>
          </p:nvPr>
        </p:nvSpPr>
        <p:spPr>
          <a:xfrm>
            <a:off x="3546948" y="2160071"/>
            <a:ext cx="2482838" cy="3352800"/>
          </a:xfrm>
          <a:custGeom>
            <a:avLst/>
            <a:gdLst>
              <a:gd name="connsiteX0" fmla="*/ 0 w 4966322"/>
              <a:gd name="connsiteY0" fmla="*/ 0 h 6705600"/>
              <a:gd name="connsiteX1" fmla="*/ 4966322 w 4966322"/>
              <a:gd name="connsiteY1" fmla="*/ 0 h 6705600"/>
              <a:gd name="connsiteX2" fmla="*/ 4966322 w 4966322"/>
              <a:gd name="connsiteY2" fmla="*/ 6705600 h 6705600"/>
              <a:gd name="connsiteX3" fmla="*/ 0 w 4966322"/>
              <a:gd name="connsiteY3" fmla="*/ 6705600 h 6705600"/>
            </a:gdLst>
            <a:ahLst/>
            <a:cxnLst>
              <a:cxn ang="0">
                <a:pos x="connsiteX0" y="connsiteY0"/>
              </a:cxn>
              <a:cxn ang="0">
                <a:pos x="connsiteX1" y="connsiteY1"/>
              </a:cxn>
              <a:cxn ang="0">
                <a:pos x="connsiteX2" y="connsiteY2"/>
              </a:cxn>
              <a:cxn ang="0">
                <a:pos x="connsiteX3" y="connsiteY3"/>
              </a:cxn>
            </a:cxnLst>
            <a:rect l="l" t="t" r="r" b="b"/>
            <a:pathLst>
              <a:path w="4966322" h="6705600">
                <a:moveTo>
                  <a:pt x="0" y="0"/>
                </a:moveTo>
                <a:lnTo>
                  <a:pt x="4966322" y="0"/>
                </a:lnTo>
                <a:lnTo>
                  <a:pt x="4966322" y="6705600"/>
                </a:lnTo>
                <a:lnTo>
                  <a:pt x="0" y="6705600"/>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13" name="Picture Placeholder 12">
            <a:extLst>
              <a:ext uri="{FF2B5EF4-FFF2-40B4-BE49-F238E27FC236}">
                <a16:creationId xmlns:a16="http://schemas.microsoft.com/office/drawing/2014/main" id="{DF1CF97D-2FDA-4292-861E-0CA5A754E9CA}"/>
              </a:ext>
            </a:extLst>
          </p:cNvPr>
          <p:cNvSpPr>
            <a:spLocks noGrp="1"/>
          </p:cNvSpPr>
          <p:nvPr>
            <p:ph type="pic" sz="quarter" idx="42"/>
          </p:nvPr>
        </p:nvSpPr>
        <p:spPr>
          <a:xfrm>
            <a:off x="6162213" y="2160071"/>
            <a:ext cx="2482838" cy="3352800"/>
          </a:xfrm>
          <a:custGeom>
            <a:avLst/>
            <a:gdLst>
              <a:gd name="connsiteX0" fmla="*/ 0 w 4966322"/>
              <a:gd name="connsiteY0" fmla="*/ 0 h 6705600"/>
              <a:gd name="connsiteX1" fmla="*/ 4966322 w 4966322"/>
              <a:gd name="connsiteY1" fmla="*/ 0 h 6705600"/>
              <a:gd name="connsiteX2" fmla="*/ 4966322 w 4966322"/>
              <a:gd name="connsiteY2" fmla="*/ 6705600 h 6705600"/>
              <a:gd name="connsiteX3" fmla="*/ 0 w 4966322"/>
              <a:gd name="connsiteY3" fmla="*/ 6705600 h 6705600"/>
            </a:gdLst>
            <a:ahLst/>
            <a:cxnLst>
              <a:cxn ang="0">
                <a:pos x="connsiteX0" y="connsiteY0"/>
              </a:cxn>
              <a:cxn ang="0">
                <a:pos x="connsiteX1" y="connsiteY1"/>
              </a:cxn>
              <a:cxn ang="0">
                <a:pos x="connsiteX2" y="connsiteY2"/>
              </a:cxn>
              <a:cxn ang="0">
                <a:pos x="connsiteX3" y="connsiteY3"/>
              </a:cxn>
            </a:cxnLst>
            <a:rect l="l" t="t" r="r" b="b"/>
            <a:pathLst>
              <a:path w="4966322" h="6705600">
                <a:moveTo>
                  <a:pt x="0" y="0"/>
                </a:moveTo>
                <a:lnTo>
                  <a:pt x="4966322" y="0"/>
                </a:lnTo>
                <a:lnTo>
                  <a:pt x="4966322" y="6705600"/>
                </a:lnTo>
                <a:lnTo>
                  <a:pt x="0" y="6705600"/>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14" name="Picture Placeholder 13">
            <a:extLst>
              <a:ext uri="{FF2B5EF4-FFF2-40B4-BE49-F238E27FC236}">
                <a16:creationId xmlns:a16="http://schemas.microsoft.com/office/drawing/2014/main" id="{E34B1061-2D91-4253-9DCF-0987EC9BF35D}"/>
              </a:ext>
            </a:extLst>
          </p:cNvPr>
          <p:cNvSpPr>
            <a:spLocks noGrp="1"/>
          </p:cNvSpPr>
          <p:nvPr>
            <p:ph type="pic" sz="quarter" idx="43"/>
          </p:nvPr>
        </p:nvSpPr>
        <p:spPr>
          <a:xfrm>
            <a:off x="8777478" y="2160071"/>
            <a:ext cx="2482837" cy="3352800"/>
          </a:xfrm>
          <a:custGeom>
            <a:avLst/>
            <a:gdLst>
              <a:gd name="connsiteX0" fmla="*/ 0 w 4966320"/>
              <a:gd name="connsiteY0" fmla="*/ 0 h 6705600"/>
              <a:gd name="connsiteX1" fmla="*/ 4966320 w 4966320"/>
              <a:gd name="connsiteY1" fmla="*/ 0 h 6705600"/>
              <a:gd name="connsiteX2" fmla="*/ 4966320 w 4966320"/>
              <a:gd name="connsiteY2" fmla="*/ 6705600 h 6705600"/>
              <a:gd name="connsiteX3" fmla="*/ 0 w 4966320"/>
              <a:gd name="connsiteY3" fmla="*/ 6705600 h 6705600"/>
            </a:gdLst>
            <a:ahLst/>
            <a:cxnLst>
              <a:cxn ang="0">
                <a:pos x="connsiteX0" y="connsiteY0"/>
              </a:cxn>
              <a:cxn ang="0">
                <a:pos x="connsiteX1" y="connsiteY1"/>
              </a:cxn>
              <a:cxn ang="0">
                <a:pos x="connsiteX2" y="connsiteY2"/>
              </a:cxn>
              <a:cxn ang="0">
                <a:pos x="connsiteX3" y="connsiteY3"/>
              </a:cxn>
            </a:cxnLst>
            <a:rect l="l" t="t" r="r" b="b"/>
            <a:pathLst>
              <a:path w="4966320" h="6705600">
                <a:moveTo>
                  <a:pt x="0" y="0"/>
                </a:moveTo>
                <a:lnTo>
                  <a:pt x="4966320" y="0"/>
                </a:lnTo>
                <a:lnTo>
                  <a:pt x="4966320" y="6705600"/>
                </a:lnTo>
                <a:lnTo>
                  <a:pt x="0" y="6705600"/>
                </a:lnTo>
                <a:close/>
              </a:path>
            </a:pathLst>
          </a:custGeom>
          <a:pattFill prst="pct60">
            <a:fgClr>
              <a:srgbClr val="FFFFFF"/>
            </a:fgClr>
            <a:bgClr>
              <a:srgbClr val="E6E9EE"/>
            </a:bgClr>
          </a:pattFill>
        </p:spPr>
        <p:txBody>
          <a:bodyPr anchor="ctr"/>
          <a:lstStyle>
            <a:lvl1pPr>
              <a:defRPr lang="en-US"/>
            </a:lvl1pPr>
          </a:lstStyle>
          <a:p>
            <a:pPr lvl="0"/>
            <a:endParaRPr lang="en-US"/>
          </a:p>
        </p:txBody>
      </p:sp>
    </p:spTree>
    <p:extLst>
      <p:ext uri="{BB962C8B-B14F-4D97-AF65-F5344CB8AC3E}">
        <p14:creationId xmlns:p14="http://schemas.microsoft.com/office/powerpoint/2010/main" val="2074672150"/>
      </p:ext>
    </p:extLst>
  </p:cSld>
  <p:clrMapOvr>
    <a:masterClrMapping/>
  </p:clrMapOvr>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81000" fill="hold" grpId="0" nodeType="withEffect" p14:presetBounceEnd="48000">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14:bounceEnd="48000">
                                          <p:cBhvr additive="base">
                                            <p:cTn id="7" dur="1000" fill="hold"/>
                                            <p:tgtEl>
                                              <p:spTgt spid="11"/>
                                            </p:tgtEl>
                                            <p:attrNameLst>
                                              <p:attrName>ppt_x</p:attrName>
                                            </p:attrNameLst>
                                          </p:cBhvr>
                                          <p:tavLst>
                                            <p:tav tm="0">
                                              <p:val>
                                                <p:strVal val="#ppt_x"/>
                                              </p:val>
                                            </p:tav>
                                            <p:tav tm="100000">
                                              <p:val>
                                                <p:strVal val="#ppt_x"/>
                                              </p:val>
                                            </p:tav>
                                          </p:tavLst>
                                        </p:anim>
                                        <p:anim calcmode="lin" valueType="num" p14:bounceEnd="48000">
                                          <p:cBhvr additive="base">
                                            <p:cTn id="8" dur="1000" fill="hold"/>
                                            <p:tgtEl>
                                              <p:spTgt spid="11"/>
                                            </p:tgtEl>
                                            <p:attrNameLst>
                                              <p:attrName>ppt_y</p:attrName>
                                            </p:attrNameLst>
                                          </p:cBhvr>
                                          <p:tavLst>
                                            <p:tav tm="0">
                                              <p:val>
                                                <p:strVal val="1+#ppt_h/2"/>
                                              </p:val>
                                            </p:tav>
                                            <p:tav tm="100000">
                                              <p:val>
                                                <p:strVal val="#ppt_y"/>
                                              </p:val>
                                            </p:tav>
                                          </p:tavLst>
                                        </p:anim>
                                      </p:childTnLst>
                                    </p:cTn>
                                  </p:par>
                                  <p:par>
                                    <p:cTn id="9" presetID="2" presetClass="entr" presetSubtype="4" accel="81000" fill="hold" grpId="0" nodeType="withEffect" p14:presetBounceEnd="48000">
                                      <p:stCondLst>
                                        <p:cond delay="200"/>
                                      </p:stCondLst>
                                      <p:childTnLst>
                                        <p:set>
                                          <p:cBhvr>
                                            <p:cTn id="10" dur="1" fill="hold">
                                              <p:stCondLst>
                                                <p:cond delay="0"/>
                                              </p:stCondLst>
                                            </p:cTn>
                                            <p:tgtEl>
                                              <p:spTgt spid="12"/>
                                            </p:tgtEl>
                                            <p:attrNameLst>
                                              <p:attrName>style.visibility</p:attrName>
                                            </p:attrNameLst>
                                          </p:cBhvr>
                                          <p:to>
                                            <p:strVal val="visible"/>
                                          </p:to>
                                        </p:set>
                                        <p:anim calcmode="lin" valueType="num" p14:bounceEnd="48000">
                                          <p:cBhvr additive="base">
                                            <p:cTn id="11" dur="1000" fill="hold"/>
                                            <p:tgtEl>
                                              <p:spTgt spid="12"/>
                                            </p:tgtEl>
                                            <p:attrNameLst>
                                              <p:attrName>ppt_x</p:attrName>
                                            </p:attrNameLst>
                                          </p:cBhvr>
                                          <p:tavLst>
                                            <p:tav tm="0">
                                              <p:val>
                                                <p:strVal val="#ppt_x"/>
                                              </p:val>
                                            </p:tav>
                                            <p:tav tm="100000">
                                              <p:val>
                                                <p:strVal val="#ppt_x"/>
                                              </p:val>
                                            </p:tav>
                                          </p:tavLst>
                                        </p:anim>
                                        <p:anim calcmode="lin" valueType="num" p14:bounceEnd="48000">
                                          <p:cBhvr additive="base">
                                            <p:cTn id="12" dur="1000" fill="hold"/>
                                            <p:tgtEl>
                                              <p:spTgt spid="12"/>
                                            </p:tgtEl>
                                            <p:attrNameLst>
                                              <p:attrName>ppt_y</p:attrName>
                                            </p:attrNameLst>
                                          </p:cBhvr>
                                          <p:tavLst>
                                            <p:tav tm="0">
                                              <p:val>
                                                <p:strVal val="1+#ppt_h/2"/>
                                              </p:val>
                                            </p:tav>
                                            <p:tav tm="100000">
                                              <p:val>
                                                <p:strVal val="#ppt_y"/>
                                              </p:val>
                                            </p:tav>
                                          </p:tavLst>
                                        </p:anim>
                                      </p:childTnLst>
                                    </p:cTn>
                                  </p:par>
                                  <p:par>
                                    <p:cTn id="13" presetID="2" presetClass="entr" presetSubtype="4" accel="81000" fill="hold" grpId="0" nodeType="withEffect" p14:presetBounceEnd="48000">
                                      <p:stCondLst>
                                        <p:cond delay="400"/>
                                      </p:stCondLst>
                                      <p:childTnLst>
                                        <p:set>
                                          <p:cBhvr>
                                            <p:cTn id="14" dur="1" fill="hold">
                                              <p:stCondLst>
                                                <p:cond delay="0"/>
                                              </p:stCondLst>
                                            </p:cTn>
                                            <p:tgtEl>
                                              <p:spTgt spid="13"/>
                                            </p:tgtEl>
                                            <p:attrNameLst>
                                              <p:attrName>style.visibility</p:attrName>
                                            </p:attrNameLst>
                                          </p:cBhvr>
                                          <p:to>
                                            <p:strVal val="visible"/>
                                          </p:to>
                                        </p:set>
                                        <p:anim calcmode="lin" valueType="num" p14:bounceEnd="48000">
                                          <p:cBhvr additive="base">
                                            <p:cTn id="15" dur="1000" fill="hold"/>
                                            <p:tgtEl>
                                              <p:spTgt spid="13"/>
                                            </p:tgtEl>
                                            <p:attrNameLst>
                                              <p:attrName>ppt_x</p:attrName>
                                            </p:attrNameLst>
                                          </p:cBhvr>
                                          <p:tavLst>
                                            <p:tav tm="0">
                                              <p:val>
                                                <p:strVal val="#ppt_x"/>
                                              </p:val>
                                            </p:tav>
                                            <p:tav tm="100000">
                                              <p:val>
                                                <p:strVal val="#ppt_x"/>
                                              </p:val>
                                            </p:tav>
                                          </p:tavLst>
                                        </p:anim>
                                        <p:anim calcmode="lin" valueType="num" p14:bounceEnd="48000">
                                          <p:cBhvr additive="base">
                                            <p:cTn id="16" dur="1000" fill="hold"/>
                                            <p:tgtEl>
                                              <p:spTgt spid="13"/>
                                            </p:tgtEl>
                                            <p:attrNameLst>
                                              <p:attrName>ppt_y</p:attrName>
                                            </p:attrNameLst>
                                          </p:cBhvr>
                                          <p:tavLst>
                                            <p:tav tm="0">
                                              <p:val>
                                                <p:strVal val="1+#ppt_h/2"/>
                                              </p:val>
                                            </p:tav>
                                            <p:tav tm="100000">
                                              <p:val>
                                                <p:strVal val="#ppt_y"/>
                                              </p:val>
                                            </p:tav>
                                          </p:tavLst>
                                        </p:anim>
                                      </p:childTnLst>
                                    </p:cTn>
                                  </p:par>
                                  <p:par>
                                    <p:cTn id="17" presetID="2" presetClass="entr" presetSubtype="4" accel="81000" fill="hold" grpId="0" nodeType="withEffect" p14:presetBounceEnd="48000">
                                      <p:stCondLst>
                                        <p:cond delay="600"/>
                                      </p:stCondLst>
                                      <p:childTnLst>
                                        <p:set>
                                          <p:cBhvr>
                                            <p:cTn id="18" dur="1" fill="hold">
                                              <p:stCondLst>
                                                <p:cond delay="0"/>
                                              </p:stCondLst>
                                            </p:cTn>
                                            <p:tgtEl>
                                              <p:spTgt spid="14"/>
                                            </p:tgtEl>
                                            <p:attrNameLst>
                                              <p:attrName>style.visibility</p:attrName>
                                            </p:attrNameLst>
                                          </p:cBhvr>
                                          <p:to>
                                            <p:strVal val="visible"/>
                                          </p:to>
                                        </p:set>
                                        <p:anim calcmode="lin" valueType="num" p14:bounceEnd="48000">
                                          <p:cBhvr additive="base">
                                            <p:cTn id="19" dur="1000" fill="hold"/>
                                            <p:tgtEl>
                                              <p:spTgt spid="14"/>
                                            </p:tgtEl>
                                            <p:attrNameLst>
                                              <p:attrName>ppt_x</p:attrName>
                                            </p:attrNameLst>
                                          </p:cBhvr>
                                          <p:tavLst>
                                            <p:tav tm="0">
                                              <p:val>
                                                <p:strVal val="#ppt_x"/>
                                              </p:val>
                                            </p:tav>
                                            <p:tav tm="100000">
                                              <p:val>
                                                <p:strVal val="#ppt_x"/>
                                              </p:val>
                                            </p:tav>
                                          </p:tavLst>
                                        </p:anim>
                                        <p:anim calcmode="lin" valueType="num" p14:bounceEnd="48000">
                                          <p:cBhvr additive="base">
                                            <p:cTn id="20" dur="10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8100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1000" fill="hold"/>
                                            <p:tgtEl>
                                              <p:spTgt spid="11"/>
                                            </p:tgtEl>
                                            <p:attrNameLst>
                                              <p:attrName>ppt_x</p:attrName>
                                            </p:attrNameLst>
                                          </p:cBhvr>
                                          <p:tavLst>
                                            <p:tav tm="0">
                                              <p:val>
                                                <p:strVal val="#ppt_x"/>
                                              </p:val>
                                            </p:tav>
                                            <p:tav tm="100000">
                                              <p:val>
                                                <p:strVal val="#ppt_x"/>
                                              </p:val>
                                            </p:tav>
                                          </p:tavLst>
                                        </p:anim>
                                        <p:anim calcmode="lin" valueType="num">
                                          <p:cBhvr additive="base">
                                            <p:cTn id="8" dur="1000" fill="hold"/>
                                            <p:tgtEl>
                                              <p:spTgt spid="11"/>
                                            </p:tgtEl>
                                            <p:attrNameLst>
                                              <p:attrName>ppt_y</p:attrName>
                                            </p:attrNameLst>
                                          </p:cBhvr>
                                          <p:tavLst>
                                            <p:tav tm="0">
                                              <p:val>
                                                <p:strVal val="1+#ppt_h/2"/>
                                              </p:val>
                                            </p:tav>
                                            <p:tav tm="100000">
                                              <p:val>
                                                <p:strVal val="#ppt_y"/>
                                              </p:val>
                                            </p:tav>
                                          </p:tavLst>
                                        </p:anim>
                                      </p:childTnLst>
                                    </p:cTn>
                                  </p:par>
                                  <p:par>
                                    <p:cTn id="9" presetID="2" presetClass="entr" presetSubtype="4" accel="81000" fill="hold" grpId="0" nodeType="withEffect">
                                      <p:stCondLst>
                                        <p:cond delay="20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1000" fill="hold"/>
                                            <p:tgtEl>
                                              <p:spTgt spid="12"/>
                                            </p:tgtEl>
                                            <p:attrNameLst>
                                              <p:attrName>ppt_x</p:attrName>
                                            </p:attrNameLst>
                                          </p:cBhvr>
                                          <p:tavLst>
                                            <p:tav tm="0">
                                              <p:val>
                                                <p:strVal val="#ppt_x"/>
                                              </p:val>
                                            </p:tav>
                                            <p:tav tm="100000">
                                              <p:val>
                                                <p:strVal val="#ppt_x"/>
                                              </p:val>
                                            </p:tav>
                                          </p:tavLst>
                                        </p:anim>
                                        <p:anim calcmode="lin" valueType="num">
                                          <p:cBhvr additive="base">
                                            <p:cTn id="12" dur="1000" fill="hold"/>
                                            <p:tgtEl>
                                              <p:spTgt spid="12"/>
                                            </p:tgtEl>
                                            <p:attrNameLst>
                                              <p:attrName>ppt_y</p:attrName>
                                            </p:attrNameLst>
                                          </p:cBhvr>
                                          <p:tavLst>
                                            <p:tav tm="0">
                                              <p:val>
                                                <p:strVal val="1+#ppt_h/2"/>
                                              </p:val>
                                            </p:tav>
                                            <p:tav tm="100000">
                                              <p:val>
                                                <p:strVal val="#ppt_y"/>
                                              </p:val>
                                            </p:tav>
                                          </p:tavLst>
                                        </p:anim>
                                      </p:childTnLst>
                                    </p:cTn>
                                  </p:par>
                                  <p:par>
                                    <p:cTn id="13" presetID="2" presetClass="entr" presetSubtype="4" accel="81000" fill="hold" grpId="0" nodeType="withEffect">
                                      <p:stCondLst>
                                        <p:cond delay="40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1000" fill="hold"/>
                                            <p:tgtEl>
                                              <p:spTgt spid="13"/>
                                            </p:tgtEl>
                                            <p:attrNameLst>
                                              <p:attrName>ppt_x</p:attrName>
                                            </p:attrNameLst>
                                          </p:cBhvr>
                                          <p:tavLst>
                                            <p:tav tm="0">
                                              <p:val>
                                                <p:strVal val="#ppt_x"/>
                                              </p:val>
                                            </p:tav>
                                            <p:tav tm="100000">
                                              <p:val>
                                                <p:strVal val="#ppt_x"/>
                                              </p:val>
                                            </p:tav>
                                          </p:tavLst>
                                        </p:anim>
                                        <p:anim calcmode="lin" valueType="num">
                                          <p:cBhvr additive="base">
                                            <p:cTn id="16" dur="1000" fill="hold"/>
                                            <p:tgtEl>
                                              <p:spTgt spid="13"/>
                                            </p:tgtEl>
                                            <p:attrNameLst>
                                              <p:attrName>ppt_y</p:attrName>
                                            </p:attrNameLst>
                                          </p:cBhvr>
                                          <p:tavLst>
                                            <p:tav tm="0">
                                              <p:val>
                                                <p:strVal val="1+#ppt_h/2"/>
                                              </p:val>
                                            </p:tav>
                                            <p:tav tm="100000">
                                              <p:val>
                                                <p:strVal val="#ppt_y"/>
                                              </p:val>
                                            </p:tav>
                                          </p:tavLst>
                                        </p:anim>
                                      </p:childTnLst>
                                    </p:cTn>
                                  </p:par>
                                  <p:par>
                                    <p:cTn id="17" presetID="2" presetClass="entr" presetSubtype="4" accel="81000" fill="hold" grpId="0" nodeType="withEffect">
                                      <p:stCondLst>
                                        <p:cond delay="60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1000" fill="hold"/>
                                            <p:tgtEl>
                                              <p:spTgt spid="14"/>
                                            </p:tgtEl>
                                            <p:attrNameLst>
                                              <p:attrName>ppt_x</p:attrName>
                                            </p:attrNameLst>
                                          </p:cBhvr>
                                          <p:tavLst>
                                            <p:tav tm="0">
                                              <p:val>
                                                <p:strVal val="#ppt_x"/>
                                              </p:val>
                                            </p:tav>
                                            <p:tav tm="100000">
                                              <p:val>
                                                <p:strVal val="#ppt_x"/>
                                              </p:val>
                                            </p:tav>
                                          </p:tavLst>
                                        </p:anim>
                                        <p:anim calcmode="lin" valueType="num">
                                          <p:cBhvr additive="base">
                                            <p:cTn id="20" dur="10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Lst>
      </p:timing>
    </mc:Fallback>
  </mc:AlternateContent>
</p:sldLayout>
</file>

<file path=ppt/slideLayouts/slideLayout209.xml><?xml version="1.0" encoding="utf-8"?>
<p:sldLayout xmlns:a="http://schemas.openxmlformats.org/drawingml/2006/main" xmlns:r="http://schemas.openxmlformats.org/officeDocument/2006/relationships" xmlns:p="http://schemas.openxmlformats.org/presentationml/2006/main" userDrawn="1">
  <p:cSld name="12_Custom Layout">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180FF5E0-9782-4262-8C8E-F25D5187B2A1}"/>
              </a:ext>
            </a:extLst>
          </p:cNvPr>
          <p:cNvSpPr>
            <a:spLocks noGrp="1"/>
          </p:cNvSpPr>
          <p:nvPr>
            <p:ph type="pic" sz="quarter" idx="40"/>
          </p:nvPr>
        </p:nvSpPr>
        <p:spPr>
          <a:xfrm>
            <a:off x="2244119" y="2160071"/>
            <a:ext cx="2482838" cy="3352800"/>
          </a:xfrm>
          <a:custGeom>
            <a:avLst/>
            <a:gdLst>
              <a:gd name="connsiteX0" fmla="*/ 0 w 4966322"/>
              <a:gd name="connsiteY0" fmla="*/ 0 h 6705600"/>
              <a:gd name="connsiteX1" fmla="*/ 4966322 w 4966322"/>
              <a:gd name="connsiteY1" fmla="*/ 0 h 6705600"/>
              <a:gd name="connsiteX2" fmla="*/ 4966322 w 4966322"/>
              <a:gd name="connsiteY2" fmla="*/ 6705600 h 6705600"/>
              <a:gd name="connsiteX3" fmla="*/ 0 w 4966322"/>
              <a:gd name="connsiteY3" fmla="*/ 6705600 h 6705600"/>
            </a:gdLst>
            <a:ahLst/>
            <a:cxnLst>
              <a:cxn ang="0">
                <a:pos x="connsiteX0" y="connsiteY0"/>
              </a:cxn>
              <a:cxn ang="0">
                <a:pos x="connsiteX1" y="connsiteY1"/>
              </a:cxn>
              <a:cxn ang="0">
                <a:pos x="connsiteX2" y="connsiteY2"/>
              </a:cxn>
              <a:cxn ang="0">
                <a:pos x="connsiteX3" y="connsiteY3"/>
              </a:cxn>
            </a:cxnLst>
            <a:rect l="l" t="t" r="r" b="b"/>
            <a:pathLst>
              <a:path w="4966322" h="6705600">
                <a:moveTo>
                  <a:pt x="0" y="0"/>
                </a:moveTo>
                <a:lnTo>
                  <a:pt x="4966322" y="0"/>
                </a:lnTo>
                <a:lnTo>
                  <a:pt x="4966322" y="6705600"/>
                </a:lnTo>
                <a:lnTo>
                  <a:pt x="0" y="6705600"/>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12" name="Picture Placeholder 11">
            <a:extLst>
              <a:ext uri="{FF2B5EF4-FFF2-40B4-BE49-F238E27FC236}">
                <a16:creationId xmlns:a16="http://schemas.microsoft.com/office/drawing/2014/main" id="{170C477C-0616-4B25-AECC-C8579212EECC}"/>
              </a:ext>
            </a:extLst>
          </p:cNvPr>
          <p:cNvSpPr>
            <a:spLocks noGrp="1"/>
          </p:cNvSpPr>
          <p:nvPr>
            <p:ph type="pic" sz="quarter" idx="41"/>
          </p:nvPr>
        </p:nvSpPr>
        <p:spPr>
          <a:xfrm>
            <a:off x="4859384" y="2160071"/>
            <a:ext cx="2482838" cy="3352800"/>
          </a:xfrm>
          <a:custGeom>
            <a:avLst/>
            <a:gdLst>
              <a:gd name="connsiteX0" fmla="*/ 0 w 4966322"/>
              <a:gd name="connsiteY0" fmla="*/ 0 h 6705600"/>
              <a:gd name="connsiteX1" fmla="*/ 4966322 w 4966322"/>
              <a:gd name="connsiteY1" fmla="*/ 0 h 6705600"/>
              <a:gd name="connsiteX2" fmla="*/ 4966322 w 4966322"/>
              <a:gd name="connsiteY2" fmla="*/ 6705600 h 6705600"/>
              <a:gd name="connsiteX3" fmla="*/ 0 w 4966322"/>
              <a:gd name="connsiteY3" fmla="*/ 6705600 h 6705600"/>
            </a:gdLst>
            <a:ahLst/>
            <a:cxnLst>
              <a:cxn ang="0">
                <a:pos x="connsiteX0" y="connsiteY0"/>
              </a:cxn>
              <a:cxn ang="0">
                <a:pos x="connsiteX1" y="connsiteY1"/>
              </a:cxn>
              <a:cxn ang="0">
                <a:pos x="connsiteX2" y="connsiteY2"/>
              </a:cxn>
              <a:cxn ang="0">
                <a:pos x="connsiteX3" y="connsiteY3"/>
              </a:cxn>
            </a:cxnLst>
            <a:rect l="l" t="t" r="r" b="b"/>
            <a:pathLst>
              <a:path w="4966322" h="6705600">
                <a:moveTo>
                  <a:pt x="0" y="0"/>
                </a:moveTo>
                <a:lnTo>
                  <a:pt x="4966322" y="0"/>
                </a:lnTo>
                <a:lnTo>
                  <a:pt x="4966322" y="6705600"/>
                </a:lnTo>
                <a:lnTo>
                  <a:pt x="0" y="6705600"/>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13" name="Picture Placeholder 12">
            <a:extLst>
              <a:ext uri="{FF2B5EF4-FFF2-40B4-BE49-F238E27FC236}">
                <a16:creationId xmlns:a16="http://schemas.microsoft.com/office/drawing/2014/main" id="{DF1CF97D-2FDA-4292-861E-0CA5A754E9CA}"/>
              </a:ext>
            </a:extLst>
          </p:cNvPr>
          <p:cNvSpPr>
            <a:spLocks noGrp="1"/>
          </p:cNvSpPr>
          <p:nvPr>
            <p:ph type="pic" sz="quarter" idx="42"/>
          </p:nvPr>
        </p:nvSpPr>
        <p:spPr>
          <a:xfrm>
            <a:off x="7474649" y="2160071"/>
            <a:ext cx="2482838" cy="3352800"/>
          </a:xfrm>
          <a:custGeom>
            <a:avLst/>
            <a:gdLst>
              <a:gd name="connsiteX0" fmla="*/ 0 w 4966322"/>
              <a:gd name="connsiteY0" fmla="*/ 0 h 6705600"/>
              <a:gd name="connsiteX1" fmla="*/ 4966322 w 4966322"/>
              <a:gd name="connsiteY1" fmla="*/ 0 h 6705600"/>
              <a:gd name="connsiteX2" fmla="*/ 4966322 w 4966322"/>
              <a:gd name="connsiteY2" fmla="*/ 6705600 h 6705600"/>
              <a:gd name="connsiteX3" fmla="*/ 0 w 4966322"/>
              <a:gd name="connsiteY3" fmla="*/ 6705600 h 6705600"/>
            </a:gdLst>
            <a:ahLst/>
            <a:cxnLst>
              <a:cxn ang="0">
                <a:pos x="connsiteX0" y="connsiteY0"/>
              </a:cxn>
              <a:cxn ang="0">
                <a:pos x="connsiteX1" y="connsiteY1"/>
              </a:cxn>
              <a:cxn ang="0">
                <a:pos x="connsiteX2" y="connsiteY2"/>
              </a:cxn>
              <a:cxn ang="0">
                <a:pos x="connsiteX3" y="connsiteY3"/>
              </a:cxn>
            </a:cxnLst>
            <a:rect l="l" t="t" r="r" b="b"/>
            <a:pathLst>
              <a:path w="4966322" h="6705600">
                <a:moveTo>
                  <a:pt x="0" y="0"/>
                </a:moveTo>
                <a:lnTo>
                  <a:pt x="4966322" y="0"/>
                </a:lnTo>
                <a:lnTo>
                  <a:pt x="4966322" y="6705600"/>
                </a:lnTo>
                <a:lnTo>
                  <a:pt x="0" y="6705600"/>
                </a:lnTo>
                <a:close/>
              </a:path>
            </a:pathLst>
          </a:custGeom>
          <a:pattFill prst="pct60">
            <a:fgClr>
              <a:srgbClr val="FFFFFF"/>
            </a:fgClr>
            <a:bgClr>
              <a:srgbClr val="E6E9EE"/>
            </a:bgClr>
          </a:pattFill>
        </p:spPr>
        <p:txBody>
          <a:bodyPr anchor="ctr"/>
          <a:lstStyle>
            <a:lvl1pPr>
              <a:defRPr lang="en-US"/>
            </a:lvl1pPr>
          </a:lstStyle>
          <a:p>
            <a:pPr lvl="0"/>
            <a:endParaRPr lang="en-US"/>
          </a:p>
        </p:txBody>
      </p:sp>
    </p:spTree>
    <p:extLst>
      <p:ext uri="{BB962C8B-B14F-4D97-AF65-F5344CB8AC3E}">
        <p14:creationId xmlns:p14="http://schemas.microsoft.com/office/powerpoint/2010/main" val="3219425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38000" decel="6200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1000" fill="hold"/>
                                        <p:tgtEl>
                                          <p:spTgt spid="11"/>
                                        </p:tgtEl>
                                        <p:attrNameLst>
                                          <p:attrName>ppt_x</p:attrName>
                                        </p:attrNameLst>
                                      </p:cBhvr>
                                      <p:tavLst>
                                        <p:tav tm="0">
                                          <p:val>
                                            <p:strVal val="0-#ppt_w/2"/>
                                          </p:val>
                                        </p:tav>
                                        <p:tav tm="100000">
                                          <p:val>
                                            <p:strVal val="#ppt_x"/>
                                          </p:val>
                                        </p:tav>
                                      </p:tavLst>
                                    </p:anim>
                                    <p:anim calcmode="lin" valueType="num">
                                      <p:cBhvr additive="base">
                                        <p:cTn id="8" dur="1000" fill="hold"/>
                                        <p:tgtEl>
                                          <p:spTgt spid="11"/>
                                        </p:tgtEl>
                                        <p:attrNameLst>
                                          <p:attrName>ppt_y</p:attrName>
                                        </p:attrNameLst>
                                      </p:cBhvr>
                                      <p:tavLst>
                                        <p:tav tm="0">
                                          <p:val>
                                            <p:strVal val="#ppt_y"/>
                                          </p:val>
                                        </p:tav>
                                        <p:tav tm="100000">
                                          <p:val>
                                            <p:strVal val="#ppt_y"/>
                                          </p:val>
                                        </p:tav>
                                      </p:tavLst>
                                    </p:anim>
                                  </p:childTnLst>
                                </p:cTn>
                              </p:par>
                              <p:par>
                                <p:cTn id="9" presetID="2" presetClass="entr" presetSubtype="4" accel="38000" decel="62000" fill="hold" grpId="0" nodeType="withEffect">
                                  <p:stCondLst>
                                    <p:cond delay="20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1000" fill="hold"/>
                                        <p:tgtEl>
                                          <p:spTgt spid="12"/>
                                        </p:tgtEl>
                                        <p:attrNameLst>
                                          <p:attrName>ppt_x</p:attrName>
                                        </p:attrNameLst>
                                      </p:cBhvr>
                                      <p:tavLst>
                                        <p:tav tm="0">
                                          <p:val>
                                            <p:strVal val="#ppt_x"/>
                                          </p:val>
                                        </p:tav>
                                        <p:tav tm="100000">
                                          <p:val>
                                            <p:strVal val="#ppt_x"/>
                                          </p:val>
                                        </p:tav>
                                      </p:tavLst>
                                    </p:anim>
                                    <p:anim calcmode="lin" valueType="num">
                                      <p:cBhvr additive="base">
                                        <p:cTn id="12" dur="1000" fill="hold"/>
                                        <p:tgtEl>
                                          <p:spTgt spid="12"/>
                                        </p:tgtEl>
                                        <p:attrNameLst>
                                          <p:attrName>ppt_y</p:attrName>
                                        </p:attrNameLst>
                                      </p:cBhvr>
                                      <p:tavLst>
                                        <p:tav tm="0">
                                          <p:val>
                                            <p:strVal val="1+#ppt_h/2"/>
                                          </p:val>
                                        </p:tav>
                                        <p:tav tm="100000">
                                          <p:val>
                                            <p:strVal val="#ppt_y"/>
                                          </p:val>
                                        </p:tav>
                                      </p:tavLst>
                                    </p:anim>
                                  </p:childTnLst>
                                </p:cTn>
                              </p:par>
                              <p:par>
                                <p:cTn id="13" presetID="2" presetClass="entr" presetSubtype="2" accel="38000" decel="62000" fill="hold" grpId="0" nodeType="withEffect">
                                  <p:stCondLst>
                                    <p:cond delay="40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1000" fill="hold"/>
                                        <p:tgtEl>
                                          <p:spTgt spid="13"/>
                                        </p:tgtEl>
                                        <p:attrNameLst>
                                          <p:attrName>ppt_x</p:attrName>
                                        </p:attrNameLst>
                                      </p:cBhvr>
                                      <p:tavLst>
                                        <p:tav tm="0">
                                          <p:val>
                                            <p:strVal val="1+#ppt_w/2"/>
                                          </p:val>
                                        </p:tav>
                                        <p:tav tm="100000">
                                          <p:val>
                                            <p:strVal val="#ppt_x"/>
                                          </p:val>
                                        </p:tav>
                                      </p:tavLst>
                                    </p:anim>
                                    <p:anim calcmode="lin" valueType="num">
                                      <p:cBhvr additive="base">
                                        <p:cTn id="16" dur="100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Lst>
  </p:timing>
  <p:extLst>
    <p:ext uri="{DCECCB84-F9BA-43D5-87BE-67443E8EF086}">
      <p15:sldGuideLst xmlns:p15="http://schemas.microsoft.com/office/powerpoint/2012/main">
        <p15:guide id="1" orient="horz" pos="4320">
          <p15:clr>
            <a:srgbClr val="FBAE40"/>
          </p15:clr>
        </p15:guide>
        <p15:guide id="2" pos="768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cSld name="Team-Morph-02">
    <p:spTree>
      <p:nvGrpSpPr>
        <p:cNvPr id="1" name=""/>
        <p:cNvGrpSpPr/>
        <p:nvPr/>
      </p:nvGrpSpPr>
      <p:grpSpPr>
        <a:xfrm>
          <a:off x="0" y="0"/>
          <a:ext cx="0" cy="0"/>
          <a:chOff x="0" y="0"/>
          <a:chExt cx="0" cy="0"/>
        </a:xfrm>
      </p:grpSpPr>
      <p:sp>
        <p:nvSpPr>
          <p:cNvPr id="10" name="Picture Placeholder 6"/>
          <p:cNvSpPr>
            <a:spLocks noGrp="1"/>
          </p:cNvSpPr>
          <p:nvPr>
            <p:ph type="pic" sz="quarter" idx="43" hasCustomPrompt="1"/>
          </p:nvPr>
        </p:nvSpPr>
        <p:spPr>
          <a:xfrm>
            <a:off x="-10586795" y="1635523"/>
            <a:ext cx="2954199" cy="3586734"/>
          </a:xfrm>
          <a:prstGeom prst="rect">
            <a:avLst/>
          </a:prstGeom>
          <a:pattFill prst="pct60">
            <a:fgClr>
              <a:srgbClr val="FFFFFF"/>
            </a:fgClr>
            <a:bgClr>
              <a:srgbClr val="E6E9EE"/>
            </a:bgClr>
          </a:pattFill>
        </p:spPr>
        <p:txBody>
          <a:bodyPr anchor="ctr"/>
          <a:lstStyle>
            <a:lvl1pPr>
              <a:defRPr lang="en-US"/>
            </a:lvl1pPr>
          </a:lstStyle>
          <a:p>
            <a:pPr lvl="0"/>
            <a:r>
              <a:rPr lang="en-US"/>
              <a:t>5</a:t>
            </a:r>
          </a:p>
        </p:txBody>
      </p:sp>
      <p:sp>
        <p:nvSpPr>
          <p:cNvPr id="9" name="Picture Placeholder 6"/>
          <p:cNvSpPr>
            <a:spLocks noGrp="1"/>
          </p:cNvSpPr>
          <p:nvPr>
            <p:ph type="pic" sz="quarter" idx="42" hasCustomPrompt="1"/>
          </p:nvPr>
        </p:nvSpPr>
        <p:spPr>
          <a:xfrm>
            <a:off x="-7593872" y="1635524"/>
            <a:ext cx="2954199" cy="3586734"/>
          </a:xfrm>
          <a:prstGeom prst="rect">
            <a:avLst/>
          </a:prstGeom>
          <a:pattFill prst="pct60">
            <a:fgClr>
              <a:srgbClr val="FFFFFF"/>
            </a:fgClr>
            <a:bgClr>
              <a:srgbClr val="E6E9EE"/>
            </a:bgClr>
          </a:pattFill>
        </p:spPr>
        <p:txBody>
          <a:bodyPr anchor="ctr"/>
          <a:lstStyle>
            <a:lvl1pPr>
              <a:defRPr lang="en-US"/>
            </a:lvl1pPr>
          </a:lstStyle>
          <a:p>
            <a:pPr lvl="0"/>
            <a:r>
              <a:rPr lang="en-US"/>
              <a:t>4</a:t>
            </a:r>
          </a:p>
        </p:txBody>
      </p:sp>
      <p:sp>
        <p:nvSpPr>
          <p:cNvPr id="8" name="Picture Placeholder 6"/>
          <p:cNvSpPr>
            <a:spLocks noGrp="1"/>
          </p:cNvSpPr>
          <p:nvPr>
            <p:ph type="pic" sz="quarter" idx="41" hasCustomPrompt="1"/>
          </p:nvPr>
        </p:nvSpPr>
        <p:spPr>
          <a:xfrm>
            <a:off x="-4600949" y="1635524"/>
            <a:ext cx="2954200" cy="3586734"/>
          </a:xfrm>
          <a:prstGeom prst="rect">
            <a:avLst/>
          </a:prstGeom>
          <a:pattFill prst="pct60">
            <a:fgClr>
              <a:srgbClr val="FFFFFF"/>
            </a:fgClr>
            <a:bgClr>
              <a:srgbClr val="E6E9EE"/>
            </a:bgClr>
          </a:pattFill>
        </p:spPr>
        <p:txBody>
          <a:bodyPr anchor="ctr"/>
          <a:lstStyle>
            <a:lvl1pPr>
              <a:defRPr lang="en-US"/>
            </a:lvl1pPr>
          </a:lstStyle>
          <a:p>
            <a:pPr lvl="0"/>
            <a:r>
              <a:rPr lang="en-US"/>
              <a:t>3</a:t>
            </a:r>
          </a:p>
        </p:txBody>
      </p:sp>
      <p:sp>
        <p:nvSpPr>
          <p:cNvPr id="7" name="Picture Placeholder 6"/>
          <p:cNvSpPr>
            <a:spLocks noGrp="1"/>
          </p:cNvSpPr>
          <p:nvPr>
            <p:ph type="pic" sz="quarter" idx="40" hasCustomPrompt="1"/>
          </p:nvPr>
        </p:nvSpPr>
        <p:spPr>
          <a:xfrm>
            <a:off x="-1608026" y="1635524"/>
            <a:ext cx="2954200" cy="3586734"/>
          </a:xfrm>
          <a:prstGeom prst="rect">
            <a:avLst/>
          </a:prstGeom>
          <a:pattFill prst="pct60">
            <a:fgClr>
              <a:srgbClr val="FFFFFF"/>
            </a:fgClr>
            <a:bgClr>
              <a:srgbClr val="E6E9EE"/>
            </a:bgClr>
          </a:pattFill>
        </p:spPr>
        <p:txBody>
          <a:bodyPr anchor="ctr"/>
          <a:lstStyle>
            <a:lvl1pPr>
              <a:defRPr lang="en-US"/>
            </a:lvl1pPr>
          </a:lstStyle>
          <a:p>
            <a:pPr lvl="0"/>
            <a:r>
              <a:rPr lang="en-US"/>
              <a:t>2</a:t>
            </a:r>
          </a:p>
        </p:txBody>
      </p:sp>
      <p:sp>
        <p:nvSpPr>
          <p:cNvPr id="4" name="Picture Placeholder 6"/>
          <p:cNvSpPr>
            <a:spLocks noGrp="1"/>
          </p:cNvSpPr>
          <p:nvPr>
            <p:ph type="pic" sz="quarter" idx="39" hasCustomPrompt="1"/>
          </p:nvPr>
        </p:nvSpPr>
        <p:spPr>
          <a:xfrm>
            <a:off x="1384898" y="1635524"/>
            <a:ext cx="2954200" cy="3586734"/>
          </a:xfrm>
          <a:prstGeom prst="rect">
            <a:avLst/>
          </a:prstGeom>
          <a:pattFill prst="pct60">
            <a:fgClr>
              <a:srgbClr val="FFFFFF"/>
            </a:fgClr>
            <a:bgClr>
              <a:srgbClr val="E6E9EE"/>
            </a:bgClr>
          </a:pattFill>
        </p:spPr>
        <p:txBody>
          <a:bodyPr anchor="ctr"/>
          <a:lstStyle>
            <a:lvl1pPr>
              <a:defRPr lang="en-US"/>
            </a:lvl1pPr>
          </a:lstStyle>
          <a:p>
            <a:pPr lvl="0"/>
            <a:r>
              <a:rPr lang="en-US"/>
              <a:t>1</a:t>
            </a:r>
          </a:p>
        </p:txBody>
      </p:sp>
    </p:spTree>
    <p:extLst>
      <p:ext uri="{BB962C8B-B14F-4D97-AF65-F5344CB8AC3E}">
        <p14:creationId xmlns:p14="http://schemas.microsoft.com/office/powerpoint/2010/main" val="284554124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userDrawn="1">
  <p:cSld name="13_Custom Layout">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180FF5E0-9782-4262-8C8E-F25D5187B2A1}"/>
              </a:ext>
            </a:extLst>
          </p:cNvPr>
          <p:cNvSpPr>
            <a:spLocks noGrp="1"/>
          </p:cNvSpPr>
          <p:nvPr>
            <p:ph type="pic" sz="quarter" idx="40"/>
          </p:nvPr>
        </p:nvSpPr>
        <p:spPr>
          <a:xfrm>
            <a:off x="949484" y="1682489"/>
            <a:ext cx="2482838" cy="2929169"/>
          </a:xfrm>
          <a:custGeom>
            <a:avLst/>
            <a:gdLst>
              <a:gd name="connsiteX0" fmla="*/ 0 w 4966322"/>
              <a:gd name="connsiteY0" fmla="*/ 0 h 6705600"/>
              <a:gd name="connsiteX1" fmla="*/ 4966322 w 4966322"/>
              <a:gd name="connsiteY1" fmla="*/ 0 h 6705600"/>
              <a:gd name="connsiteX2" fmla="*/ 4966322 w 4966322"/>
              <a:gd name="connsiteY2" fmla="*/ 6705600 h 6705600"/>
              <a:gd name="connsiteX3" fmla="*/ 0 w 4966322"/>
              <a:gd name="connsiteY3" fmla="*/ 6705600 h 6705600"/>
            </a:gdLst>
            <a:ahLst/>
            <a:cxnLst>
              <a:cxn ang="0">
                <a:pos x="connsiteX0" y="connsiteY0"/>
              </a:cxn>
              <a:cxn ang="0">
                <a:pos x="connsiteX1" y="connsiteY1"/>
              </a:cxn>
              <a:cxn ang="0">
                <a:pos x="connsiteX2" y="connsiteY2"/>
              </a:cxn>
              <a:cxn ang="0">
                <a:pos x="connsiteX3" y="connsiteY3"/>
              </a:cxn>
            </a:cxnLst>
            <a:rect l="l" t="t" r="r" b="b"/>
            <a:pathLst>
              <a:path w="4966322" h="6705600">
                <a:moveTo>
                  <a:pt x="0" y="0"/>
                </a:moveTo>
                <a:lnTo>
                  <a:pt x="4966322" y="0"/>
                </a:lnTo>
                <a:lnTo>
                  <a:pt x="4966322" y="6705600"/>
                </a:lnTo>
                <a:lnTo>
                  <a:pt x="0" y="6705600"/>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5" name="Picture Placeholder 4">
            <a:extLst>
              <a:ext uri="{FF2B5EF4-FFF2-40B4-BE49-F238E27FC236}">
                <a16:creationId xmlns:a16="http://schemas.microsoft.com/office/drawing/2014/main" id="{280F5ECF-FA0D-41F4-BED6-8DC0A0700432}"/>
              </a:ext>
            </a:extLst>
          </p:cNvPr>
          <p:cNvSpPr>
            <a:spLocks noGrp="1"/>
          </p:cNvSpPr>
          <p:nvPr>
            <p:ph type="pic" sz="quarter" idx="41"/>
          </p:nvPr>
        </p:nvSpPr>
        <p:spPr>
          <a:xfrm>
            <a:off x="3559608" y="1682489"/>
            <a:ext cx="2482838" cy="2929169"/>
          </a:xfrm>
          <a:custGeom>
            <a:avLst/>
            <a:gdLst>
              <a:gd name="connsiteX0" fmla="*/ 0 w 4966322"/>
              <a:gd name="connsiteY0" fmla="*/ 0 h 6705600"/>
              <a:gd name="connsiteX1" fmla="*/ 4966322 w 4966322"/>
              <a:gd name="connsiteY1" fmla="*/ 0 h 6705600"/>
              <a:gd name="connsiteX2" fmla="*/ 4966322 w 4966322"/>
              <a:gd name="connsiteY2" fmla="*/ 6705600 h 6705600"/>
              <a:gd name="connsiteX3" fmla="*/ 0 w 4966322"/>
              <a:gd name="connsiteY3" fmla="*/ 6705600 h 6705600"/>
            </a:gdLst>
            <a:ahLst/>
            <a:cxnLst>
              <a:cxn ang="0">
                <a:pos x="connsiteX0" y="connsiteY0"/>
              </a:cxn>
              <a:cxn ang="0">
                <a:pos x="connsiteX1" y="connsiteY1"/>
              </a:cxn>
              <a:cxn ang="0">
                <a:pos x="connsiteX2" y="connsiteY2"/>
              </a:cxn>
              <a:cxn ang="0">
                <a:pos x="connsiteX3" y="connsiteY3"/>
              </a:cxn>
            </a:cxnLst>
            <a:rect l="l" t="t" r="r" b="b"/>
            <a:pathLst>
              <a:path w="4966322" h="6705600">
                <a:moveTo>
                  <a:pt x="0" y="0"/>
                </a:moveTo>
                <a:lnTo>
                  <a:pt x="4966322" y="0"/>
                </a:lnTo>
                <a:lnTo>
                  <a:pt x="4966322" y="6705600"/>
                </a:lnTo>
                <a:lnTo>
                  <a:pt x="0" y="6705600"/>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6" name="Picture Placeholder 5">
            <a:extLst>
              <a:ext uri="{FF2B5EF4-FFF2-40B4-BE49-F238E27FC236}">
                <a16:creationId xmlns:a16="http://schemas.microsoft.com/office/drawing/2014/main" id="{2DFE8DDD-E08B-487F-939D-C82BD1C71FD0}"/>
              </a:ext>
            </a:extLst>
          </p:cNvPr>
          <p:cNvSpPr>
            <a:spLocks noGrp="1"/>
          </p:cNvSpPr>
          <p:nvPr>
            <p:ph type="pic" sz="quarter" idx="42"/>
          </p:nvPr>
        </p:nvSpPr>
        <p:spPr>
          <a:xfrm>
            <a:off x="6169733" y="1682489"/>
            <a:ext cx="2482838" cy="2929169"/>
          </a:xfrm>
          <a:custGeom>
            <a:avLst/>
            <a:gdLst>
              <a:gd name="connsiteX0" fmla="*/ 0 w 4966322"/>
              <a:gd name="connsiteY0" fmla="*/ 0 h 6705600"/>
              <a:gd name="connsiteX1" fmla="*/ 4966322 w 4966322"/>
              <a:gd name="connsiteY1" fmla="*/ 0 h 6705600"/>
              <a:gd name="connsiteX2" fmla="*/ 4966322 w 4966322"/>
              <a:gd name="connsiteY2" fmla="*/ 6705600 h 6705600"/>
              <a:gd name="connsiteX3" fmla="*/ 0 w 4966322"/>
              <a:gd name="connsiteY3" fmla="*/ 6705600 h 6705600"/>
            </a:gdLst>
            <a:ahLst/>
            <a:cxnLst>
              <a:cxn ang="0">
                <a:pos x="connsiteX0" y="connsiteY0"/>
              </a:cxn>
              <a:cxn ang="0">
                <a:pos x="connsiteX1" y="connsiteY1"/>
              </a:cxn>
              <a:cxn ang="0">
                <a:pos x="connsiteX2" y="connsiteY2"/>
              </a:cxn>
              <a:cxn ang="0">
                <a:pos x="connsiteX3" y="connsiteY3"/>
              </a:cxn>
            </a:cxnLst>
            <a:rect l="l" t="t" r="r" b="b"/>
            <a:pathLst>
              <a:path w="4966322" h="6705600">
                <a:moveTo>
                  <a:pt x="0" y="0"/>
                </a:moveTo>
                <a:lnTo>
                  <a:pt x="4966322" y="0"/>
                </a:lnTo>
                <a:lnTo>
                  <a:pt x="4966322" y="6705600"/>
                </a:lnTo>
                <a:lnTo>
                  <a:pt x="0" y="6705600"/>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7" name="Picture Placeholder 6">
            <a:extLst>
              <a:ext uri="{FF2B5EF4-FFF2-40B4-BE49-F238E27FC236}">
                <a16:creationId xmlns:a16="http://schemas.microsoft.com/office/drawing/2014/main" id="{6B6A14B1-5BD5-4CA2-86FC-A299F6127078}"/>
              </a:ext>
            </a:extLst>
          </p:cNvPr>
          <p:cNvSpPr>
            <a:spLocks noGrp="1"/>
          </p:cNvSpPr>
          <p:nvPr>
            <p:ph type="pic" sz="quarter" idx="43"/>
          </p:nvPr>
        </p:nvSpPr>
        <p:spPr>
          <a:xfrm>
            <a:off x="8779858" y="1682489"/>
            <a:ext cx="2482838" cy="2929169"/>
          </a:xfrm>
          <a:custGeom>
            <a:avLst/>
            <a:gdLst>
              <a:gd name="connsiteX0" fmla="*/ 0 w 4966322"/>
              <a:gd name="connsiteY0" fmla="*/ 0 h 6705600"/>
              <a:gd name="connsiteX1" fmla="*/ 4966322 w 4966322"/>
              <a:gd name="connsiteY1" fmla="*/ 0 h 6705600"/>
              <a:gd name="connsiteX2" fmla="*/ 4966322 w 4966322"/>
              <a:gd name="connsiteY2" fmla="*/ 6705600 h 6705600"/>
              <a:gd name="connsiteX3" fmla="*/ 0 w 4966322"/>
              <a:gd name="connsiteY3" fmla="*/ 6705600 h 6705600"/>
            </a:gdLst>
            <a:ahLst/>
            <a:cxnLst>
              <a:cxn ang="0">
                <a:pos x="connsiteX0" y="connsiteY0"/>
              </a:cxn>
              <a:cxn ang="0">
                <a:pos x="connsiteX1" y="connsiteY1"/>
              </a:cxn>
              <a:cxn ang="0">
                <a:pos x="connsiteX2" y="connsiteY2"/>
              </a:cxn>
              <a:cxn ang="0">
                <a:pos x="connsiteX3" y="connsiteY3"/>
              </a:cxn>
            </a:cxnLst>
            <a:rect l="l" t="t" r="r" b="b"/>
            <a:pathLst>
              <a:path w="4966322" h="6705600">
                <a:moveTo>
                  <a:pt x="0" y="0"/>
                </a:moveTo>
                <a:lnTo>
                  <a:pt x="4966322" y="0"/>
                </a:lnTo>
                <a:lnTo>
                  <a:pt x="4966322" y="6705600"/>
                </a:lnTo>
                <a:lnTo>
                  <a:pt x="0" y="6705600"/>
                </a:lnTo>
                <a:close/>
              </a:path>
            </a:pathLst>
          </a:custGeom>
          <a:pattFill prst="pct60">
            <a:fgClr>
              <a:srgbClr val="FFFFFF"/>
            </a:fgClr>
            <a:bgClr>
              <a:srgbClr val="E6E9EE"/>
            </a:bgClr>
          </a:pattFill>
        </p:spPr>
        <p:txBody>
          <a:bodyPr anchor="ctr"/>
          <a:lstStyle>
            <a:lvl1pPr>
              <a:defRPr lang="en-US"/>
            </a:lvl1pPr>
          </a:lstStyle>
          <a:p>
            <a:pPr lvl="0"/>
            <a:endParaRPr lang="en-US"/>
          </a:p>
        </p:txBody>
      </p:sp>
    </p:spTree>
    <p:extLst>
      <p:ext uri="{BB962C8B-B14F-4D97-AF65-F5344CB8AC3E}">
        <p14:creationId xmlns:p14="http://schemas.microsoft.com/office/powerpoint/2010/main" val="2085301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38000" decel="6200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1000" fill="hold"/>
                                        <p:tgtEl>
                                          <p:spTgt spid="11"/>
                                        </p:tgtEl>
                                        <p:attrNameLst>
                                          <p:attrName>ppt_x</p:attrName>
                                        </p:attrNameLst>
                                      </p:cBhvr>
                                      <p:tavLst>
                                        <p:tav tm="0">
                                          <p:val>
                                            <p:strVal val="0-#ppt_w/2"/>
                                          </p:val>
                                        </p:tav>
                                        <p:tav tm="100000">
                                          <p:val>
                                            <p:strVal val="#ppt_x"/>
                                          </p:val>
                                        </p:tav>
                                      </p:tavLst>
                                    </p:anim>
                                    <p:anim calcmode="lin" valueType="num">
                                      <p:cBhvr additive="base">
                                        <p:cTn id="8" dur="1000" fill="hold"/>
                                        <p:tgtEl>
                                          <p:spTgt spid="11"/>
                                        </p:tgtEl>
                                        <p:attrNameLst>
                                          <p:attrName>ppt_y</p:attrName>
                                        </p:attrNameLst>
                                      </p:cBhvr>
                                      <p:tavLst>
                                        <p:tav tm="0">
                                          <p:val>
                                            <p:strVal val="#ppt_y"/>
                                          </p:val>
                                        </p:tav>
                                        <p:tav tm="100000">
                                          <p:val>
                                            <p:strVal val="#ppt_y"/>
                                          </p:val>
                                        </p:tav>
                                      </p:tavLst>
                                    </p:anim>
                                  </p:childTnLst>
                                </p:cTn>
                              </p:par>
                              <p:par>
                                <p:cTn id="9" presetID="2" presetClass="entr" presetSubtype="8" accel="38000" decel="62000" fill="hold" grpId="0" nodeType="withEffect">
                                  <p:stCondLst>
                                    <p:cond delay="10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1000" fill="hold"/>
                                        <p:tgtEl>
                                          <p:spTgt spid="5"/>
                                        </p:tgtEl>
                                        <p:attrNameLst>
                                          <p:attrName>ppt_x</p:attrName>
                                        </p:attrNameLst>
                                      </p:cBhvr>
                                      <p:tavLst>
                                        <p:tav tm="0">
                                          <p:val>
                                            <p:strVal val="0-#ppt_w/2"/>
                                          </p:val>
                                        </p:tav>
                                        <p:tav tm="100000">
                                          <p:val>
                                            <p:strVal val="#ppt_x"/>
                                          </p:val>
                                        </p:tav>
                                      </p:tavLst>
                                    </p:anim>
                                    <p:anim calcmode="lin" valueType="num">
                                      <p:cBhvr additive="base">
                                        <p:cTn id="12" dur="1000" fill="hold"/>
                                        <p:tgtEl>
                                          <p:spTgt spid="5"/>
                                        </p:tgtEl>
                                        <p:attrNameLst>
                                          <p:attrName>ppt_y</p:attrName>
                                        </p:attrNameLst>
                                      </p:cBhvr>
                                      <p:tavLst>
                                        <p:tav tm="0">
                                          <p:val>
                                            <p:strVal val="#ppt_y"/>
                                          </p:val>
                                        </p:tav>
                                        <p:tav tm="100000">
                                          <p:val>
                                            <p:strVal val="#ppt_y"/>
                                          </p:val>
                                        </p:tav>
                                      </p:tavLst>
                                    </p:anim>
                                  </p:childTnLst>
                                </p:cTn>
                              </p:par>
                              <p:par>
                                <p:cTn id="13" presetID="2" presetClass="entr" presetSubtype="8" accel="38000" decel="62000" fill="hold" grpId="0" nodeType="withEffect">
                                  <p:stCondLst>
                                    <p:cond delay="20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1000" fill="hold"/>
                                        <p:tgtEl>
                                          <p:spTgt spid="6"/>
                                        </p:tgtEl>
                                        <p:attrNameLst>
                                          <p:attrName>ppt_x</p:attrName>
                                        </p:attrNameLst>
                                      </p:cBhvr>
                                      <p:tavLst>
                                        <p:tav tm="0">
                                          <p:val>
                                            <p:strVal val="0-#ppt_w/2"/>
                                          </p:val>
                                        </p:tav>
                                        <p:tav tm="100000">
                                          <p:val>
                                            <p:strVal val="#ppt_x"/>
                                          </p:val>
                                        </p:tav>
                                      </p:tavLst>
                                    </p:anim>
                                    <p:anim calcmode="lin" valueType="num">
                                      <p:cBhvr additive="base">
                                        <p:cTn id="16" dur="1000" fill="hold"/>
                                        <p:tgtEl>
                                          <p:spTgt spid="6"/>
                                        </p:tgtEl>
                                        <p:attrNameLst>
                                          <p:attrName>ppt_y</p:attrName>
                                        </p:attrNameLst>
                                      </p:cBhvr>
                                      <p:tavLst>
                                        <p:tav tm="0">
                                          <p:val>
                                            <p:strVal val="#ppt_y"/>
                                          </p:val>
                                        </p:tav>
                                        <p:tav tm="100000">
                                          <p:val>
                                            <p:strVal val="#ppt_y"/>
                                          </p:val>
                                        </p:tav>
                                      </p:tavLst>
                                    </p:anim>
                                  </p:childTnLst>
                                </p:cTn>
                              </p:par>
                              <p:par>
                                <p:cTn id="17" presetID="2" presetClass="entr" presetSubtype="8" accel="38000" decel="62000" fill="hold" grpId="0" nodeType="withEffect">
                                  <p:stCondLst>
                                    <p:cond delay="30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1000" fill="hold"/>
                                        <p:tgtEl>
                                          <p:spTgt spid="7"/>
                                        </p:tgtEl>
                                        <p:attrNameLst>
                                          <p:attrName>ppt_x</p:attrName>
                                        </p:attrNameLst>
                                      </p:cBhvr>
                                      <p:tavLst>
                                        <p:tav tm="0">
                                          <p:val>
                                            <p:strVal val="0-#ppt_w/2"/>
                                          </p:val>
                                        </p:tav>
                                        <p:tav tm="100000">
                                          <p:val>
                                            <p:strVal val="#ppt_x"/>
                                          </p:val>
                                        </p:tav>
                                      </p:tavLst>
                                    </p:anim>
                                    <p:anim calcmode="lin" valueType="num">
                                      <p:cBhvr additive="base">
                                        <p:cTn id="20" dur="10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5" grpId="0" animBg="1"/>
      <p:bldP spid="6" grpId="0" animBg="1"/>
      <p:bldP spid="7" grpId="0" animBg="1"/>
    </p:bldLst>
  </p:timing>
  <p:extLst>
    <p:ext uri="{DCECCB84-F9BA-43D5-87BE-67443E8EF086}">
      <p15:sldGuideLst xmlns:p15="http://schemas.microsoft.com/office/powerpoint/2012/main">
        <p15:guide id="1" orient="horz" pos="4320">
          <p15:clr>
            <a:srgbClr val="FBAE40"/>
          </p15:clr>
        </p15:guide>
        <p15:guide id="2" pos="7681">
          <p15:clr>
            <a:srgbClr val="FBAE40"/>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userDrawn="1">
  <p:cSld name="14_Custom Layout">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D4B8AA38-6F73-4586-B483-53523EF1116E}"/>
              </a:ext>
            </a:extLst>
          </p:cNvPr>
          <p:cNvSpPr>
            <a:spLocks noGrp="1"/>
          </p:cNvSpPr>
          <p:nvPr>
            <p:ph type="pic" sz="quarter" idx="40"/>
          </p:nvPr>
        </p:nvSpPr>
        <p:spPr>
          <a:xfrm>
            <a:off x="686492" y="1828800"/>
            <a:ext cx="2348472" cy="1465730"/>
          </a:xfrm>
          <a:custGeom>
            <a:avLst/>
            <a:gdLst>
              <a:gd name="connsiteX0" fmla="*/ 0 w 4697555"/>
              <a:gd name="connsiteY0" fmla="*/ 0 h 2931460"/>
              <a:gd name="connsiteX1" fmla="*/ 4697555 w 4697555"/>
              <a:gd name="connsiteY1" fmla="*/ 0 h 2931460"/>
              <a:gd name="connsiteX2" fmla="*/ 4697555 w 4697555"/>
              <a:gd name="connsiteY2" fmla="*/ 2931460 h 2931460"/>
              <a:gd name="connsiteX3" fmla="*/ 0 w 4697555"/>
              <a:gd name="connsiteY3" fmla="*/ 2931460 h 2931460"/>
            </a:gdLst>
            <a:ahLst/>
            <a:cxnLst>
              <a:cxn ang="0">
                <a:pos x="connsiteX0" y="connsiteY0"/>
              </a:cxn>
              <a:cxn ang="0">
                <a:pos x="connsiteX1" y="connsiteY1"/>
              </a:cxn>
              <a:cxn ang="0">
                <a:pos x="connsiteX2" y="connsiteY2"/>
              </a:cxn>
              <a:cxn ang="0">
                <a:pos x="connsiteX3" y="connsiteY3"/>
              </a:cxn>
            </a:cxnLst>
            <a:rect l="l" t="t" r="r" b="b"/>
            <a:pathLst>
              <a:path w="4697555" h="2931460">
                <a:moveTo>
                  <a:pt x="0" y="0"/>
                </a:moveTo>
                <a:lnTo>
                  <a:pt x="4697555" y="0"/>
                </a:lnTo>
                <a:lnTo>
                  <a:pt x="4697555" y="2931460"/>
                </a:lnTo>
                <a:lnTo>
                  <a:pt x="0" y="2931460"/>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12" name="Picture Placeholder 11">
            <a:extLst>
              <a:ext uri="{FF2B5EF4-FFF2-40B4-BE49-F238E27FC236}">
                <a16:creationId xmlns:a16="http://schemas.microsoft.com/office/drawing/2014/main" id="{135ECBCE-7512-4811-A88A-61113AE75F7A}"/>
              </a:ext>
            </a:extLst>
          </p:cNvPr>
          <p:cNvSpPr>
            <a:spLocks noGrp="1"/>
          </p:cNvSpPr>
          <p:nvPr>
            <p:ph type="pic" sz="quarter" idx="41"/>
          </p:nvPr>
        </p:nvSpPr>
        <p:spPr>
          <a:xfrm>
            <a:off x="3510009" y="1828800"/>
            <a:ext cx="2348472" cy="1465730"/>
          </a:xfrm>
          <a:custGeom>
            <a:avLst/>
            <a:gdLst>
              <a:gd name="connsiteX0" fmla="*/ 0 w 4697555"/>
              <a:gd name="connsiteY0" fmla="*/ 0 h 2931460"/>
              <a:gd name="connsiteX1" fmla="*/ 4697555 w 4697555"/>
              <a:gd name="connsiteY1" fmla="*/ 0 h 2931460"/>
              <a:gd name="connsiteX2" fmla="*/ 4697555 w 4697555"/>
              <a:gd name="connsiteY2" fmla="*/ 2931460 h 2931460"/>
              <a:gd name="connsiteX3" fmla="*/ 0 w 4697555"/>
              <a:gd name="connsiteY3" fmla="*/ 2931460 h 2931460"/>
            </a:gdLst>
            <a:ahLst/>
            <a:cxnLst>
              <a:cxn ang="0">
                <a:pos x="connsiteX0" y="connsiteY0"/>
              </a:cxn>
              <a:cxn ang="0">
                <a:pos x="connsiteX1" y="connsiteY1"/>
              </a:cxn>
              <a:cxn ang="0">
                <a:pos x="connsiteX2" y="connsiteY2"/>
              </a:cxn>
              <a:cxn ang="0">
                <a:pos x="connsiteX3" y="connsiteY3"/>
              </a:cxn>
            </a:cxnLst>
            <a:rect l="l" t="t" r="r" b="b"/>
            <a:pathLst>
              <a:path w="4697555" h="2931460">
                <a:moveTo>
                  <a:pt x="0" y="0"/>
                </a:moveTo>
                <a:lnTo>
                  <a:pt x="4697555" y="0"/>
                </a:lnTo>
                <a:lnTo>
                  <a:pt x="4697555" y="2931460"/>
                </a:lnTo>
                <a:lnTo>
                  <a:pt x="0" y="2931460"/>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13" name="Picture Placeholder 12">
            <a:extLst>
              <a:ext uri="{FF2B5EF4-FFF2-40B4-BE49-F238E27FC236}">
                <a16:creationId xmlns:a16="http://schemas.microsoft.com/office/drawing/2014/main" id="{6A89E65B-19FF-4927-98A8-4E005823E969}"/>
              </a:ext>
            </a:extLst>
          </p:cNvPr>
          <p:cNvSpPr>
            <a:spLocks noGrp="1"/>
          </p:cNvSpPr>
          <p:nvPr>
            <p:ph type="pic" sz="quarter" idx="42"/>
          </p:nvPr>
        </p:nvSpPr>
        <p:spPr>
          <a:xfrm>
            <a:off x="6333521" y="1828800"/>
            <a:ext cx="2348472" cy="1465730"/>
          </a:xfrm>
          <a:custGeom>
            <a:avLst/>
            <a:gdLst>
              <a:gd name="connsiteX0" fmla="*/ 0 w 4697556"/>
              <a:gd name="connsiteY0" fmla="*/ 0 h 2931460"/>
              <a:gd name="connsiteX1" fmla="*/ 4697556 w 4697556"/>
              <a:gd name="connsiteY1" fmla="*/ 0 h 2931460"/>
              <a:gd name="connsiteX2" fmla="*/ 4697556 w 4697556"/>
              <a:gd name="connsiteY2" fmla="*/ 2931460 h 2931460"/>
              <a:gd name="connsiteX3" fmla="*/ 0 w 4697556"/>
              <a:gd name="connsiteY3" fmla="*/ 2931460 h 2931460"/>
            </a:gdLst>
            <a:ahLst/>
            <a:cxnLst>
              <a:cxn ang="0">
                <a:pos x="connsiteX0" y="connsiteY0"/>
              </a:cxn>
              <a:cxn ang="0">
                <a:pos x="connsiteX1" y="connsiteY1"/>
              </a:cxn>
              <a:cxn ang="0">
                <a:pos x="connsiteX2" y="connsiteY2"/>
              </a:cxn>
              <a:cxn ang="0">
                <a:pos x="connsiteX3" y="connsiteY3"/>
              </a:cxn>
            </a:cxnLst>
            <a:rect l="l" t="t" r="r" b="b"/>
            <a:pathLst>
              <a:path w="4697556" h="2931460">
                <a:moveTo>
                  <a:pt x="0" y="0"/>
                </a:moveTo>
                <a:lnTo>
                  <a:pt x="4697556" y="0"/>
                </a:lnTo>
                <a:lnTo>
                  <a:pt x="4697556" y="2931460"/>
                </a:lnTo>
                <a:lnTo>
                  <a:pt x="0" y="2931460"/>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14" name="Picture Placeholder 13">
            <a:extLst>
              <a:ext uri="{FF2B5EF4-FFF2-40B4-BE49-F238E27FC236}">
                <a16:creationId xmlns:a16="http://schemas.microsoft.com/office/drawing/2014/main" id="{FDCF3998-E81D-49D7-B078-F19837D4418B}"/>
              </a:ext>
            </a:extLst>
          </p:cNvPr>
          <p:cNvSpPr>
            <a:spLocks noGrp="1"/>
          </p:cNvSpPr>
          <p:nvPr>
            <p:ph type="pic" sz="quarter" idx="43"/>
          </p:nvPr>
        </p:nvSpPr>
        <p:spPr>
          <a:xfrm>
            <a:off x="9157035" y="1828800"/>
            <a:ext cx="2348472" cy="1465730"/>
          </a:xfrm>
          <a:custGeom>
            <a:avLst/>
            <a:gdLst>
              <a:gd name="connsiteX0" fmla="*/ 0 w 4697556"/>
              <a:gd name="connsiteY0" fmla="*/ 0 h 2931460"/>
              <a:gd name="connsiteX1" fmla="*/ 4697556 w 4697556"/>
              <a:gd name="connsiteY1" fmla="*/ 0 h 2931460"/>
              <a:gd name="connsiteX2" fmla="*/ 4697556 w 4697556"/>
              <a:gd name="connsiteY2" fmla="*/ 2931460 h 2931460"/>
              <a:gd name="connsiteX3" fmla="*/ 0 w 4697556"/>
              <a:gd name="connsiteY3" fmla="*/ 2931460 h 2931460"/>
            </a:gdLst>
            <a:ahLst/>
            <a:cxnLst>
              <a:cxn ang="0">
                <a:pos x="connsiteX0" y="connsiteY0"/>
              </a:cxn>
              <a:cxn ang="0">
                <a:pos x="connsiteX1" y="connsiteY1"/>
              </a:cxn>
              <a:cxn ang="0">
                <a:pos x="connsiteX2" y="connsiteY2"/>
              </a:cxn>
              <a:cxn ang="0">
                <a:pos x="connsiteX3" y="connsiteY3"/>
              </a:cxn>
            </a:cxnLst>
            <a:rect l="l" t="t" r="r" b="b"/>
            <a:pathLst>
              <a:path w="4697556" h="2931460">
                <a:moveTo>
                  <a:pt x="0" y="0"/>
                </a:moveTo>
                <a:lnTo>
                  <a:pt x="4697556" y="0"/>
                </a:lnTo>
                <a:lnTo>
                  <a:pt x="4697556" y="2931460"/>
                </a:lnTo>
                <a:lnTo>
                  <a:pt x="0" y="2931460"/>
                </a:lnTo>
                <a:close/>
              </a:path>
            </a:pathLst>
          </a:custGeom>
          <a:pattFill prst="pct60">
            <a:fgClr>
              <a:srgbClr val="FFFFFF"/>
            </a:fgClr>
            <a:bgClr>
              <a:srgbClr val="E6E9EE"/>
            </a:bgClr>
          </a:pattFill>
        </p:spPr>
        <p:txBody>
          <a:bodyPr anchor="ctr"/>
          <a:lstStyle>
            <a:lvl1pPr>
              <a:defRPr lang="en-US"/>
            </a:lvl1pPr>
          </a:lstStyle>
          <a:p>
            <a:pPr lvl="0"/>
            <a:endParaRPr lang="en-US"/>
          </a:p>
        </p:txBody>
      </p:sp>
    </p:spTree>
    <p:extLst>
      <p:ext uri="{BB962C8B-B14F-4D97-AF65-F5344CB8AC3E}">
        <p14:creationId xmlns:p14="http://schemas.microsoft.com/office/powerpoint/2010/main" val="777820906"/>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userDrawn="1">
  <p:cSld name="15_Custom Layout">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D4B8AA38-6F73-4586-B483-53523EF1116E}"/>
              </a:ext>
            </a:extLst>
          </p:cNvPr>
          <p:cNvSpPr>
            <a:spLocks noGrp="1"/>
          </p:cNvSpPr>
          <p:nvPr>
            <p:ph type="pic" sz="quarter" idx="40"/>
          </p:nvPr>
        </p:nvSpPr>
        <p:spPr>
          <a:xfrm>
            <a:off x="1703761" y="2245049"/>
            <a:ext cx="2841651" cy="1332482"/>
          </a:xfrm>
          <a:custGeom>
            <a:avLst/>
            <a:gdLst>
              <a:gd name="connsiteX0" fmla="*/ 0 w 4697555"/>
              <a:gd name="connsiteY0" fmla="*/ 0 h 2931460"/>
              <a:gd name="connsiteX1" fmla="*/ 4697555 w 4697555"/>
              <a:gd name="connsiteY1" fmla="*/ 0 h 2931460"/>
              <a:gd name="connsiteX2" fmla="*/ 4697555 w 4697555"/>
              <a:gd name="connsiteY2" fmla="*/ 2931460 h 2931460"/>
              <a:gd name="connsiteX3" fmla="*/ 0 w 4697555"/>
              <a:gd name="connsiteY3" fmla="*/ 2931460 h 2931460"/>
            </a:gdLst>
            <a:ahLst/>
            <a:cxnLst>
              <a:cxn ang="0">
                <a:pos x="connsiteX0" y="connsiteY0"/>
              </a:cxn>
              <a:cxn ang="0">
                <a:pos x="connsiteX1" y="connsiteY1"/>
              </a:cxn>
              <a:cxn ang="0">
                <a:pos x="connsiteX2" y="connsiteY2"/>
              </a:cxn>
              <a:cxn ang="0">
                <a:pos x="connsiteX3" y="connsiteY3"/>
              </a:cxn>
            </a:cxnLst>
            <a:rect l="l" t="t" r="r" b="b"/>
            <a:pathLst>
              <a:path w="4697555" h="2931460">
                <a:moveTo>
                  <a:pt x="0" y="0"/>
                </a:moveTo>
                <a:lnTo>
                  <a:pt x="4697555" y="0"/>
                </a:lnTo>
                <a:lnTo>
                  <a:pt x="4697555" y="2931460"/>
                </a:lnTo>
                <a:lnTo>
                  <a:pt x="0" y="2931460"/>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12" name="Picture Placeholder 11">
            <a:extLst>
              <a:ext uri="{FF2B5EF4-FFF2-40B4-BE49-F238E27FC236}">
                <a16:creationId xmlns:a16="http://schemas.microsoft.com/office/drawing/2014/main" id="{135ECBCE-7512-4811-A88A-61113AE75F7A}"/>
              </a:ext>
            </a:extLst>
          </p:cNvPr>
          <p:cNvSpPr>
            <a:spLocks noGrp="1"/>
          </p:cNvSpPr>
          <p:nvPr>
            <p:ph type="pic" sz="quarter" idx="41"/>
          </p:nvPr>
        </p:nvSpPr>
        <p:spPr>
          <a:xfrm>
            <a:off x="4661729" y="2245049"/>
            <a:ext cx="2841651" cy="1332482"/>
          </a:xfrm>
          <a:custGeom>
            <a:avLst/>
            <a:gdLst>
              <a:gd name="connsiteX0" fmla="*/ 0 w 4697555"/>
              <a:gd name="connsiteY0" fmla="*/ 0 h 2931460"/>
              <a:gd name="connsiteX1" fmla="*/ 4697555 w 4697555"/>
              <a:gd name="connsiteY1" fmla="*/ 0 h 2931460"/>
              <a:gd name="connsiteX2" fmla="*/ 4697555 w 4697555"/>
              <a:gd name="connsiteY2" fmla="*/ 2931460 h 2931460"/>
              <a:gd name="connsiteX3" fmla="*/ 0 w 4697555"/>
              <a:gd name="connsiteY3" fmla="*/ 2931460 h 2931460"/>
            </a:gdLst>
            <a:ahLst/>
            <a:cxnLst>
              <a:cxn ang="0">
                <a:pos x="connsiteX0" y="connsiteY0"/>
              </a:cxn>
              <a:cxn ang="0">
                <a:pos x="connsiteX1" y="connsiteY1"/>
              </a:cxn>
              <a:cxn ang="0">
                <a:pos x="connsiteX2" y="connsiteY2"/>
              </a:cxn>
              <a:cxn ang="0">
                <a:pos x="connsiteX3" y="connsiteY3"/>
              </a:cxn>
            </a:cxnLst>
            <a:rect l="l" t="t" r="r" b="b"/>
            <a:pathLst>
              <a:path w="4697555" h="2931460">
                <a:moveTo>
                  <a:pt x="0" y="0"/>
                </a:moveTo>
                <a:lnTo>
                  <a:pt x="4697555" y="0"/>
                </a:lnTo>
                <a:lnTo>
                  <a:pt x="4697555" y="2931460"/>
                </a:lnTo>
                <a:lnTo>
                  <a:pt x="0" y="2931460"/>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13" name="Picture Placeholder 12">
            <a:extLst>
              <a:ext uri="{FF2B5EF4-FFF2-40B4-BE49-F238E27FC236}">
                <a16:creationId xmlns:a16="http://schemas.microsoft.com/office/drawing/2014/main" id="{6A89E65B-19FF-4927-98A8-4E005823E969}"/>
              </a:ext>
            </a:extLst>
          </p:cNvPr>
          <p:cNvSpPr>
            <a:spLocks noGrp="1"/>
          </p:cNvSpPr>
          <p:nvPr>
            <p:ph type="pic" sz="quarter" idx="42"/>
          </p:nvPr>
        </p:nvSpPr>
        <p:spPr>
          <a:xfrm>
            <a:off x="7619700" y="2245049"/>
            <a:ext cx="2841651" cy="1332482"/>
          </a:xfrm>
          <a:custGeom>
            <a:avLst/>
            <a:gdLst>
              <a:gd name="connsiteX0" fmla="*/ 0 w 4697556"/>
              <a:gd name="connsiteY0" fmla="*/ 0 h 2931460"/>
              <a:gd name="connsiteX1" fmla="*/ 4697556 w 4697556"/>
              <a:gd name="connsiteY1" fmla="*/ 0 h 2931460"/>
              <a:gd name="connsiteX2" fmla="*/ 4697556 w 4697556"/>
              <a:gd name="connsiteY2" fmla="*/ 2931460 h 2931460"/>
              <a:gd name="connsiteX3" fmla="*/ 0 w 4697556"/>
              <a:gd name="connsiteY3" fmla="*/ 2931460 h 2931460"/>
            </a:gdLst>
            <a:ahLst/>
            <a:cxnLst>
              <a:cxn ang="0">
                <a:pos x="connsiteX0" y="connsiteY0"/>
              </a:cxn>
              <a:cxn ang="0">
                <a:pos x="connsiteX1" y="connsiteY1"/>
              </a:cxn>
              <a:cxn ang="0">
                <a:pos x="connsiteX2" y="connsiteY2"/>
              </a:cxn>
              <a:cxn ang="0">
                <a:pos x="connsiteX3" y="connsiteY3"/>
              </a:cxn>
            </a:cxnLst>
            <a:rect l="l" t="t" r="r" b="b"/>
            <a:pathLst>
              <a:path w="4697556" h="2931460">
                <a:moveTo>
                  <a:pt x="0" y="0"/>
                </a:moveTo>
                <a:lnTo>
                  <a:pt x="4697556" y="0"/>
                </a:lnTo>
                <a:lnTo>
                  <a:pt x="4697556" y="2931460"/>
                </a:lnTo>
                <a:lnTo>
                  <a:pt x="0" y="2931460"/>
                </a:lnTo>
                <a:close/>
              </a:path>
            </a:pathLst>
          </a:custGeom>
          <a:pattFill prst="pct60">
            <a:fgClr>
              <a:srgbClr val="FFFFFF"/>
            </a:fgClr>
            <a:bgClr>
              <a:srgbClr val="E6E9EE"/>
            </a:bgClr>
          </a:pattFill>
        </p:spPr>
        <p:txBody>
          <a:bodyPr anchor="ctr"/>
          <a:lstStyle>
            <a:lvl1pPr>
              <a:defRPr lang="en-US"/>
            </a:lvl1pPr>
          </a:lstStyle>
          <a:p>
            <a:pPr lvl="0"/>
            <a:endParaRPr lang="en-US"/>
          </a:p>
        </p:txBody>
      </p:sp>
    </p:spTree>
    <p:extLst>
      <p:ext uri="{BB962C8B-B14F-4D97-AF65-F5344CB8AC3E}">
        <p14:creationId xmlns:p14="http://schemas.microsoft.com/office/powerpoint/2010/main" val="4041780182"/>
      </p:ext>
    </p:extLst>
  </p:cSld>
  <p:clrMapOvr>
    <a:masterClrMapping/>
  </p:clrMapOvr>
  <p:extLst>
    <p:ext uri="{DCECCB84-F9BA-43D5-87BE-67443E8EF086}">
      <p15:sldGuideLst xmlns:p15="http://schemas.microsoft.com/office/powerpoint/2012/main">
        <p15:guide id="1" orient="horz" pos="4320">
          <p15:clr>
            <a:srgbClr val="FBAE40"/>
          </p15:clr>
        </p15:guide>
        <p15:guide id="2" pos="7681">
          <p15:clr>
            <a:srgbClr val="FBAE40"/>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userDrawn="1">
  <p:cSld name="16_Custom Layout">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4A78B9B9-87C2-4E94-A516-96CFADBE2303}"/>
              </a:ext>
            </a:extLst>
          </p:cNvPr>
          <p:cNvSpPr>
            <a:spLocks noGrp="1"/>
          </p:cNvSpPr>
          <p:nvPr>
            <p:ph type="pic" sz="quarter" idx="40"/>
          </p:nvPr>
        </p:nvSpPr>
        <p:spPr>
          <a:xfrm>
            <a:off x="941171" y="1626988"/>
            <a:ext cx="2527718" cy="2843145"/>
          </a:xfrm>
          <a:custGeom>
            <a:avLst/>
            <a:gdLst>
              <a:gd name="connsiteX0" fmla="*/ 0 w 5056094"/>
              <a:gd name="connsiteY0" fmla="*/ 0 h 7568452"/>
              <a:gd name="connsiteX1" fmla="*/ 5056094 w 5056094"/>
              <a:gd name="connsiteY1" fmla="*/ 0 h 7568452"/>
              <a:gd name="connsiteX2" fmla="*/ 5056094 w 5056094"/>
              <a:gd name="connsiteY2" fmla="*/ 7568452 h 7568452"/>
              <a:gd name="connsiteX3" fmla="*/ 0 w 5056094"/>
              <a:gd name="connsiteY3" fmla="*/ 7568452 h 7568452"/>
            </a:gdLst>
            <a:ahLst/>
            <a:cxnLst>
              <a:cxn ang="0">
                <a:pos x="connsiteX0" y="connsiteY0"/>
              </a:cxn>
              <a:cxn ang="0">
                <a:pos x="connsiteX1" y="connsiteY1"/>
              </a:cxn>
              <a:cxn ang="0">
                <a:pos x="connsiteX2" y="connsiteY2"/>
              </a:cxn>
              <a:cxn ang="0">
                <a:pos x="connsiteX3" y="connsiteY3"/>
              </a:cxn>
            </a:cxnLst>
            <a:rect l="l" t="t" r="r" b="b"/>
            <a:pathLst>
              <a:path w="5056094" h="7568452">
                <a:moveTo>
                  <a:pt x="0" y="0"/>
                </a:moveTo>
                <a:lnTo>
                  <a:pt x="5056094" y="0"/>
                </a:lnTo>
                <a:lnTo>
                  <a:pt x="5056094" y="7568452"/>
                </a:lnTo>
                <a:lnTo>
                  <a:pt x="0" y="7568452"/>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18" name="Picture Placeholder 17">
            <a:extLst>
              <a:ext uri="{FF2B5EF4-FFF2-40B4-BE49-F238E27FC236}">
                <a16:creationId xmlns:a16="http://schemas.microsoft.com/office/drawing/2014/main" id="{61909BFB-BB38-4018-AAEC-7D2EF2E710CF}"/>
              </a:ext>
            </a:extLst>
          </p:cNvPr>
          <p:cNvSpPr>
            <a:spLocks noGrp="1"/>
          </p:cNvSpPr>
          <p:nvPr>
            <p:ph type="pic" sz="quarter" idx="41"/>
          </p:nvPr>
        </p:nvSpPr>
        <p:spPr>
          <a:xfrm>
            <a:off x="3568282" y="1626988"/>
            <a:ext cx="2527718" cy="2843145"/>
          </a:xfrm>
          <a:custGeom>
            <a:avLst/>
            <a:gdLst>
              <a:gd name="connsiteX0" fmla="*/ 0 w 5056094"/>
              <a:gd name="connsiteY0" fmla="*/ 0 h 7568452"/>
              <a:gd name="connsiteX1" fmla="*/ 5056094 w 5056094"/>
              <a:gd name="connsiteY1" fmla="*/ 0 h 7568452"/>
              <a:gd name="connsiteX2" fmla="*/ 5056094 w 5056094"/>
              <a:gd name="connsiteY2" fmla="*/ 7568452 h 7568452"/>
              <a:gd name="connsiteX3" fmla="*/ 0 w 5056094"/>
              <a:gd name="connsiteY3" fmla="*/ 7568452 h 7568452"/>
            </a:gdLst>
            <a:ahLst/>
            <a:cxnLst>
              <a:cxn ang="0">
                <a:pos x="connsiteX0" y="connsiteY0"/>
              </a:cxn>
              <a:cxn ang="0">
                <a:pos x="connsiteX1" y="connsiteY1"/>
              </a:cxn>
              <a:cxn ang="0">
                <a:pos x="connsiteX2" y="connsiteY2"/>
              </a:cxn>
              <a:cxn ang="0">
                <a:pos x="connsiteX3" y="connsiteY3"/>
              </a:cxn>
            </a:cxnLst>
            <a:rect l="l" t="t" r="r" b="b"/>
            <a:pathLst>
              <a:path w="5056094" h="7568452">
                <a:moveTo>
                  <a:pt x="0" y="0"/>
                </a:moveTo>
                <a:lnTo>
                  <a:pt x="5056094" y="0"/>
                </a:lnTo>
                <a:lnTo>
                  <a:pt x="5056094" y="7568452"/>
                </a:lnTo>
                <a:lnTo>
                  <a:pt x="0" y="7568452"/>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19" name="Picture Placeholder 18">
            <a:extLst>
              <a:ext uri="{FF2B5EF4-FFF2-40B4-BE49-F238E27FC236}">
                <a16:creationId xmlns:a16="http://schemas.microsoft.com/office/drawing/2014/main" id="{56481C08-79AF-4EEB-B132-E05B8BF1A281}"/>
              </a:ext>
            </a:extLst>
          </p:cNvPr>
          <p:cNvSpPr>
            <a:spLocks noGrp="1"/>
          </p:cNvSpPr>
          <p:nvPr>
            <p:ph type="pic" sz="quarter" idx="42"/>
          </p:nvPr>
        </p:nvSpPr>
        <p:spPr>
          <a:xfrm>
            <a:off x="6195393" y="1626988"/>
            <a:ext cx="2527718" cy="2843145"/>
          </a:xfrm>
          <a:custGeom>
            <a:avLst/>
            <a:gdLst>
              <a:gd name="connsiteX0" fmla="*/ 0 w 5056094"/>
              <a:gd name="connsiteY0" fmla="*/ 0 h 7568452"/>
              <a:gd name="connsiteX1" fmla="*/ 5056094 w 5056094"/>
              <a:gd name="connsiteY1" fmla="*/ 0 h 7568452"/>
              <a:gd name="connsiteX2" fmla="*/ 5056094 w 5056094"/>
              <a:gd name="connsiteY2" fmla="*/ 7568452 h 7568452"/>
              <a:gd name="connsiteX3" fmla="*/ 0 w 5056094"/>
              <a:gd name="connsiteY3" fmla="*/ 7568452 h 7568452"/>
            </a:gdLst>
            <a:ahLst/>
            <a:cxnLst>
              <a:cxn ang="0">
                <a:pos x="connsiteX0" y="connsiteY0"/>
              </a:cxn>
              <a:cxn ang="0">
                <a:pos x="connsiteX1" y="connsiteY1"/>
              </a:cxn>
              <a:cxn ang="0">
                <a:pos x="connsiteX2" y="connsiteY2"/>
              </a:cxn>
              <a:cxn ang="0">
                <a:pos x="connsiteX3" y="connsiteY3"/>
              </a:cxn>
            </a:cxnLst>
            <a:rect l="l" t="t" r="r" b="b"/>
            <a:pathLst>
              <a:path w="5056094" h="7568452">
                <a:moveTo>
                  <a:pt x="0" y="0"/>
                </a:moveTo>
                <a:lnTo>
                  <a:pt x="5056094" y="0"/>
                </a:lnTo>
                <a:lnTo>
                  <a:pt x="5056094" y="7568452"/>
                </a:lnTo>
                <a:lnTo>
                  <a:pt x="0" y="7568452"/>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20" name="Picture Placeholder 19">
            <a:extLst>
              <a:ext uri="{FF2B5EF4-FFF2-40B4-BE49-F238E27FC236}">
                <a16:creationId xmlns:a16="http://schemas.microsoft.com/office/drawing/2014/main" id="{3A7E1B70-4896-4420-9B1A-599688791894}"/>
              </a:ext>
            </a:extLst>
          </p:cNvPr>
          <p:cNvSpPr>
            <a:spLocks noGrp="1"/>
          </p:cNvSpPr>
          <p:nvPr>
            <p:ph type="pic" sz="quarter" idx="43"/>
          </p:nvPr>
        </p:nvSpPr>
        <p:spPr>
          <a:xfrm>
            <a:off x="8822504" y="1626988"/>
            <a:ext cx="2527718" cy="2843145"/>
          </a:xfrm>
          <a:custGeom>
            <a:avLst/>
            <a:gdLst>
              <a:gd name="connsiteX0" fmla="*/ 0 w 5056094"/>
              <a:gd name="connsiteY0" fmla="*/ 0 h 7568452"/>
              <a:gd name="connsiteX1" fmla="*/ 5056094 w 5056094"/>
              <a:gd name="connsiteY1" fmla="*/ 0 h 7568452"/>
              <a:gd name="connsiteX2" fmla="*/ 5056094 w 5056094"/>
              <a:gd name="connsiteY2" fmla="*/ 7568452 h 7568452"/>
              <a:gd name="connsiteX3" fmla="*/ 0 w 5056094"/>
              <a:gd name="connsiteY3" fmla="*/ 7568452 h 7568452"/>
            </a:gdLst>
            <a:ahLst/>
            <a:cxnLst>
              <a:cxn ang="0">
                <a:pos x="connsiteX0" y="connsiteY0"/>
              </a:cxn>
              <a:cxn ang="0">
                <a:pos x="connsiteX1" y="connsiteY1"/>
              </a:cxn>
              <a:cxn ang="0">
                <a:pos x="connsiteX2" y="connsiteY2"/>
              </a:cxn>
              <a:cxn ang="0">
                <a:pos x="connsiteX3" y="connsiteY3"/>
              </a:cxn>
            </a:cxnLst>
            <a:rect l="l" t="t" r="r" b="b"/>
            <a:pathLst>
              <a:path w="5056094" h="7568452">
                <a:moveTo>
                  <a:pt x="0" y="0"/>
                </a:moveTo>
                <a:lnTo>
                  <a:pt x="5056094" y="0"/>
                </a:lnTo>
                <a:lnTo>
                  <a:pt x="5056094" y="7568452"/>
                </a:lnTo>
                <a:lnTo>
                  <a:pt x="0" y="7568452"/>
                </a:lnTo>
                <a:close/>
              </a:path>
            </a:pathLst>
          </a:custGeom>
          <a:pattFill prst="pct60">
            <a:fgClr>
              <a:srgbClr val="FFFFFF"/>
            </a:fgClr>
            <a:bgClr>
              <a:srgbClr val="E6E9EE"/>
            </a:bgClr>
          </a:pattFill>
        </p:spPr>
        <p:txBody>
          <a:bodyPr anchor="ctr"/>
          <a:lstStyle>
            <a:lvl1pPr>
              <a:defRPr lang="en-US"/>
            </a:lvl1pPr>
          </a:lstStyle>
          <a:p>
            <a:pPr lvl="0"/>
            <a:endParaRPr lang="en-US"/>
          </a:p>
        </p:txBody>
      </p:sp>
    </p:spTree>
    <p:extLst>
      <p:ext uri="{BB962C8B-B14F-4D97-AF65-F5344CB8AC3E}">
        <p14:creationId xmlns:p14="http://schemas.microsoft.com/office/powerpoint/2010/main" val="1596184199"/>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userDrawn="1">
  <p:cSld name="17_Custom Layout">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4A78B9B9-87C2-4E94-A516-96CFADBE2303}"/>
              </a:ext>
            </a:extLst>
          </p:cNvPr>
          <p:cNvSpPr>
            <a:spLocks noGrp="1"/>
          </p:cNvSpPr>
          <p:nvPr>
            <p:ph type="pic" sz="quarter" idx="40"/>
          </p:nvPr>
        </p:nvSpPr>
        <p:spPr>
          <a:xfrm>
            <a:off x="2205030" y="1707670"/>
            <a:ext cx="2527718" cy="2843145"/>
          </a:xfrm>
          <a:custGeom>
            <a:avLst/>
            <a:gdLst>
              <a:gd name="connsiteX0" fmla="*/ 0 w 5056094"/>
              <a:gd name="connsiteY0" fmla="*/ 0 h 7568452"/>
              <a:gd name="connsiteX1" fmla="*/ 5056094 w 5056094"/>
              <a:gd name="connsiteY1" fmla="*/ 0 h 7568452"/>
              <a:gd name="connsiteX2" fmla="*/ 5056094 w 5056094"/>
              <a:gd name="connsiteY2" fmla="*/ 7568452 h 7568452"/>
              <a:gd name="connsiteX3" fmla="*/ 0 w 5056094"/>
              <a:gd name="connsiteY3" fmla="*/ 7568452 h 7568452"/>
            </a:gdLst>
            <a:ahLst/>
            <a:cxnLst>
              <a:cxn ang="0">
                <a:pos x="connsiteX0" y="connsiteY0"/>
              </a:cxn>
              <a:cxn ang="0">
                <a:pos x="connsiteX1" y="connsiteY1"/>
              </a:cxn>
              <a:cxn ang="0">
                <a:pos x="connsiteX2" y="connsiteY2"/>
              </a:cxn>
              <a:cxn ang="0">
                <a:pos x="connsiteX3" y="connsiteY3"/>
              </a:cxn>
            </a:cxnLst>
            <a:rect l="l" t="t" r="r" b="b"/>
            <a:pathLst>
              <a:path w="5056094" h="7568452">
                <a:moveTo>
                  <a:pt x="0" y="0"/>
                </a:moveTo>
                <a:lnTo>
                  <a:pt x="5056094" y="0"/>
                </a:lnTo>
                <a:lnTo>
                  <a:pt x="5056094" y="7568452"/>
                </a:lnTo>
                <a:lnTo>
                  <a:pt x="0" y="7568452"/>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18" name="Picture Placeholder 17">
            <a:extLst>
              <a:ext uri="{FF2B5EF4-FFF2-40B4-BE49-F238E27FC236}">
                <a16:creationId xmlns:a16="http://schemas.microsoft.com/office/drawing/2014/main" id="{61909BFB-BB38-4018-AAEC-7D2EF2E710CF}"/>
              </a:ext>
            </a:extLst>
          </p:cNvPr>
          <p:cNvSpPr>
            <a:spLocks noGrp="1"/>
          </p:cNvSpPr>
          <p:nvPr>
            <p:ph type="pic" sz="quarter" idx="41"/>
          </p:nvPr>
        </p:nvSpPr>
        <p:spPr>
          <a:xfrm>
            <a:off x="4832141" y="1707670"/>
            <a:ext cx="2527718" cy="2843145"/>
          </a:xfrm>
          <a:custGeom>
            <a:avLst/>
            <a:gdLst>
              <a:gd name="connsiteX0" fmla="*/ 0 w 5056094"/>
              <a:gd name="connsiteY0" fmla="*/ 0 h 7568452"/>
              <a:gd name="connsiteX1" fmla="*/ 5056094 w 5056094"/>
              <a:gd name="connsiteY1" fmla="*/ 0 h 7568452"/>
              <a:gd name="connsiteX2" fmla="*/ 5056094 w 5056094"/>
              <a:gd name="connsiteY2" fmla="*/ 7568452 h 7568452"/>
              <a:gd name="connsiteX3" fmla="*/ 0 w 5056094"/>
              <a:gd name="connsiteY3" fmla="*/ 7568452 h 7568452"/>
            </a:gdLst>
            <a:ahLst/>
            <a:cxnLst>
              <a:cxn ang="0">
                <a:pos x="connsiteX0" y="connsiteY0"/>
              </a:cxn>
              <a:cxn ang="0">
                <a:pos x="connsiteX1" y="connsiteY1"/>
              </a:cxn>
              <a:cxn ang="0">
                <a:pos x="connsiteX2" y="connsiteY2"/>
              </a:cxn>
              <a:cxn ang="0">
                <a:pos x="connsiteX3" y="connsiteY3"/>
              </a:cxn>
            </a:cxnLst>
            <a:rect l="l" t="t" r="r" b="b"/>
            <a:pathLst>
              <a:path w="5056094" h="7568452">
                <a:moveTo>
                  <a:pt x="0" y="0"/>
                </a:moveTo>
                <a:lnTo>
                  <a:pt x="5056094" y="0"/>
                </a:lnTo>
                <a:lnTo>
                  <a:pt x="5056094" y="7568452"/>
                </a:lnTo>
                <a:lnTo>
                  <a:pt x="0" y="7568452"/>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19" name="Picture Placeholder 18">
            <a:extLst>
              <a:ext uri="{FF2B5EF4-FFF2-40B4-BE49-F238E27FC236}">
                <a16:creationId xmlns:a16="http://schemas.microsoft.com/office/drawing/2014/main" id="{56481C08-79AF-4EEB-B132-E05B8BF1A281}"/>
              </a:ext>
            </a:extLst>
          </p:cNvPr>
          <p:cNvSpPr>
            <a:spLocks noGrp="1"/>
          </p:cNvSpPr>
          <p:nvPr>
            <p:ph type="pic" sz="quarter" idx="42"/>
          </p:nvPr>
        </p:nvSpPr>
        <p:spPr>
          <a:xfrm>
            <a:off x="7459252" y="1707670"/>
            <a:ext cx="2527718" cy="2843145"/>
          </a:xfrm>
          <a:custGeom>
            <a:avLst/>
            <a:gdLst>
              <a:gd name="connsiteX0" fmla="*/ 0 w 5056094"/>
              <a:gd name="connsiteY0" fmla="*/ 0 h 7568452"/>
              <a:gd name="connsiteX1" fmla="*/ 5056094 w 5056094"/>
              <a:gd name="connsiteY1" fmla="*/ 0 h 7568452"/>
              <a:gd name="connsiteX2" fmla="*/ 5056094 w 5056094"/>
              <a:gd name="connsiteY2" fmla="*/ 7568452 h 7568452"/>
              <a:gd name="connsiteX3" fmla="*/ 0 w 5056094"/>
              <a:gd name="connsiteY3" fmla="*/ 7568452 h 7568452"/>
            </a:gdLst>
            <a:ahLst/>
            <a:cxnLst>
              <a:cxn ang="0">
                <a:pos x="connsiteX0" y="connsiteY0"/>
              </a:cxn>
              <a:cxn ang="0">
                <a:pos x="connsiteX1" y="connsiteY1"/>
              </a:cxn>
              <a:cxn ang="0">
                <a:pos x="connsiteX2" y="connsiteY2"/>
              </a:cxn>
              <a:cxn ang="0">
                <a:pos x="connsiteX3" y="connsiteY3"/>
              </a:cxn>
            </a:cxnLst>
            <a:rect l="l" t="t" r="r" b="b"/>
            <a:pathLst>
              <a:path w="5056094" h="7568452">
                <a:moveTo>
                  <a:pt x="0" y="0"/>
                </a:moveTo>
                <a:lnTo>
                  <a:pt x="5056094" y="0"/>
                </a:lnTo>
                <a:lnTo>
                  <a:pt x="5056094" y="7568452"/>
                </a:lnTo>
                <a:lnTo>
                  <a:pt x="0" y="7568452"/>
                </a:lnTo>
                <a:close/>
              </a:path>
            </a:pathLst>
          </a:custGeom>
          <a:pattFill prst="pct60">
            <a:fgClr>
              <a:srgbClr val="FFFFFF"/>
            </a:fgClr>
            <a:bgClr>
              <a:srgbClr val="E6E9EE"/>
            </a:bgClr>
          </a:pattFill>
        </p:spPr>
        <p:txBody>
          <a:bodyPr anchor="ctr"/>
          <a:lstStyle>
            <a:lvl1pPr>
              <a:defRPr lang="en-US"/>
            </a:lvl1pPr>
          </a:lstStyle>
          <a:p>
            <a:pPr lvl="0"/>
            <a:endParaRPr lang="en-US"/>
          </a:p>
        </p:txBody>
      </p:sp>
    </p:spTree>
    <p:extLst>
      <p:ext uri="{BB962C8B-B14F-4D97-AF65-F5344CB8AC3E}">
        <p14:creationId xmlns:p14="http://schemas.microsoft.com/office/powerpoint/2010/main" val="4043196252"/>
      </p:ext>
    </p:extLst>
  </p:cSld>
  <p:clrMapOvr>
    <a:masterClrMapping/>
  </p:clrMapOvr>
  <p:extLst>
    <p:ext uri="{DCECCB84-F9BA-43D5-87BE-67443E8EF086}">
      <p15:sldGuideLst xmlns:p15="http://schemas.microsoft.com/office/powerpoint/2012/main">
        <p15:guide id="1" orient="horz" pos="4320">
          <p15:clr>
            <a:srgbClr val="FBAE40"/>
          </p15:clr>
        </p15:guide>
        <p15:guide id="2" pos="7681">
          <p15:clr>
            <a:srgbClr val="FBAE40"/>
          </p15:clr>
        </p15:guide>
      </p15:sldGuideLst>
    </p:ext>
  </p:extLst>
</p:sldLayout>
</file>

<file path=ppt/slideLayouts/slideLayout215.xml><?xml version="1.0" encoding="utf-8"?>
<p:sldLayout xmlns:a="http://schemas.openxmlformats.org/drawingml/2006/main" xmlns:r="http://schemas.openxmlformats.org/officeDocument/2006/relationships" xmlns:p="http://schemas.openxmlformats.org/presentationml/2006/main" userDrawn="1">
  <p:cSld name="18_Custom Layout">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4A78B9B9-87C2-4E94-A516-96CFADBE2303}"/>
              </a:ext>
            </a:extLst>
          </p:cNvPr>
          <p:cNvSpPr>
            <a:spLocks noGrp="1"/>
          </p:cNvSpPr>
          <p:nvPr>
            <p:ph type="pic" sz="quarter" idx="40"/>
          </p:nvPr>
        </p:nvSpPr>
        <p:spPr>
          <a:xfrm>
            <a:off x="820163" y="2007428"/>
            <a:ext cx="5297451" cy="2843145"/>
          </a:xfrm>
          <a:custGeom>
            <a:avLst/>
            <a:gdLst>
              <a:gd name="connsiteX0" fmla="*/ 0 w 5056094"/>
              <a:gd name="connsiteY0" fmla="*/ 0 h 7568452"/>
              <a:gd name="connsiteX1" fmla="*/ 5056094 w 5056094"/>
              <a:gd name="connsiteY1" fmla="*/ 0 h 7568452"/>
              <a:gd name="connsiteX2" fmla="*/ 5056094 w 5056094"/>
              <a:gd name="connsiteY2" fmla="*/ 7568452 h 7568452"/>
              <a:gd name="connsiteX3" fmla="*/ 0 w 5056094"/>
              <a:gd name="connsiteY3" fmla="*/ 7568452 h 7568452"/>
            </a:gdLst>
            <a:ahLst/>
            <a:cxnLst>
              <a:cxn ang="0">
                <a:pos x="connsiteX0" y="connsiteY0"/>
              </a:cxn>
              <a:cxn ang="0">
                <a:pos x="connsiteX1" y="connsiteY1"/>
              </a:cxn>
              <a:cxn ang="0">
                <a:pos x="connsiteX2" y="connsiteY2"/>
              </a:cxn>
              <a:cxn ang="0">
                <a:pos x="connsiteX3" y="connsiteY3"/>
              </a:cxn>
            </a:cxnLst>
            <a:rect l="l" t="t" r="r" b="b"/>
            <a:pathLst>
              <a:path w="5056094" h="7568452">
                <a:moveTo>
                  <a:pt x="0" y="0"/>
                </a:moveTo>
                <a:lnTo>
                  <a:pt x="5056094" y="0"/>
                </a:lnTo>
                <a:lnTo>
                  <a:pt x="5056094" y="7568452"/>
                </a:lnTo>
                <a:lnTo>
                  <a:pt x="0" y="7568452"/>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6" name="Picture Placeholder 5">
            <a:extLst>
              <a:ext uri="{FF2B5EF4-FFF2-40B4-BE49-F238E27FC236}">
                <a16:creationId xmlns:a16="http://schemas.microsoft.com/office/drawing/2014/main" id="{F629835A-B777-47DB-A9E0-41743E09CD88}"/>
              </a:ext>
            </a:extLst>
          </p:cNvPr>
          <p:cNvSpPr>
            <a:spLocks noGrp="1"/>
          </p:cNvSpPr>
          <p:nvPr>
            <p:ph type="pic" sz="quarter" idx="41"/>
          </p:nvPr>
        </p:nvSpPr>
        <p:spPr>
          <a:xfrm>
            <a:off x="6258464" y="2007428"/>
            <a:ext cx="5297451" cy="2843145"/>
          </a:xfrm>
          <a:custGeom>
            <a:avLst/>
            <a:gdLst>
              <a:gd name="connsiteX0" fmla="*/ 0 w 5056094"/>
              <a:gd name="connsiteY0" fmla="*/ 0 h 7568452"/>
              <a:gd name="connsiteX1" fmla="*/ 5056094 w 5056094"/>
              <a:gd name="connsiteY1" fmla="*/ 0 h 7568452"/>
              <a:gd name="connsiteX2" fmla="*/ 5056094 w 5056094"/>
              <a:gd name="connsiteY2" fmla="*/ 7568452 h 7568452"/>
              <a:gd name="connsiteX3" fmla="*/ 0 w 5056094"/>
              <a:gd name="connsiteY3" fmla="*/ 7568452 h 7568452"/>
            </a:gdLst>
            <a:ahLst/>
            <a:cxnLst>
              <a:cxn ang="0">
                <a:pos x="connsiteX0" y="connsiteY0"/>
              </a:cxn>
              <a:cxn ang="0">
                <a:pos x="connsiteX1" y="connsiteY1"/>
              </a:cxn>
              <a:cxn ang="0">
                <a:pos x="connsiteX2" y="connsiteY2"/>
              </a:cxn>
              <a:cxn ang="0">
                <a:pos x="connsiteX3" y="connsiteY3"/>
              </a:cxn>
            </a:cxnLst>
            <a:rect l="l" t="t" r="r" b="b"/>
            <a:pathLst>
              <a:path w="5056094" h="7568452">
                <a:moveTo>
                  <a:pt x="0" y="0"/>
                </a:moveTo>
                <a:lnTo>
                  <a:pt x="5056094" y="0"/>
                </a:lnTo>
                <a:lnTo>
                  <a:pt x="5056094" y="7568452"/>
                </a:lnTo>
                <a:lnTo>
                  <a:pt x="0" y="7568452"/>
                </a:lnTo>
                <a:close/>
              </a:path>
            </a:pathLst>
          </a:custGeom>
          <a:pattFill prst="pct60">
            <a:fgClr>
              <a:srgbClr val="FFFFFF"/>
            </a:fgClr>
            <a:bgClr>
              <a:srgbClr val="E6E9EE"/>
            </a:bgClr>
          </a:pattFill>
        </p:spPr>
        <p:txBody>
          <a:bodyPr anchor="ctr"/>
          <a:lstStyle>
            <a:lvl1pPr>
              <a:defRPr lang="en-US"/>
            </a:lvl1pPr>
          </a:lstStyle>
          <a:p>
            <a:pPr lvl="0"/>
            <a:endParaRPr lang="en-US"/>
          </a:p>
        </p:txBody>
      </p:sp>
    </p:spTree>
    <p:extLst>
      <p:ext uri="{BB962C8B-B14F-4D97-AF65-F5344CB8AC3E}">
        <p14:creationId xmlns:p14="http://schemas.microsoft.com/office/powerpoint/2010/main" val="516770454"/>
      </p:ext>
    </p:extLst>
  </p:cSld>
  <p:clrMapOvr>
    <a:masterClrMapping/>
  </p:clrMapOvr>
  <p:extLst>
    <p:ext uri="{DCECCB84-F9BA-43D5-87BE-67443E8EF086}">
      <p15:sldGuideLst xmlns:p15="http://schemas.microsoft.com/office/powerpoint/2012/main">
        <p15:guide id="1" orient="horz" pos="4320">
          <p15:clr>
            <a:srgbClr val="FBAE40"/>
          </p15:clr>
        </p15:guide>
        <p15:guide id="2" pos="7801">
          <p15:clr>
            <a:srgbClr val="FBAE40"/>
          </p15:clr>
        </p15:guide>
      </p15:sldGuideLst>
    </p:ext>
  </p:extLst>
</p:sldLayout>
</file>

<file path=ppt/slideLayouts/slideLayout216.xml><?xml version="1.0" encoding="utf-8"?>
<p:sldLayout xmlns:a="http://schemas.openxmlformats.org/drawingml/2006/main" xmlns:r="http://schemas.openxmlformats.org/officeDocument/2006/relationships" xmlns:p="http://schemas.openxmlformats.org/presentationml/2006/main" userDrawn="1">
  <p:cSld name="19_Custom Layout">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4A78B9B9-87C2-4E94-A516-96CFADBE2303}"/>
              </a:ext>
            </a:extLst>
          </p:cNvPr>
          <p:cNvSpPr>
            <a:spLocks noGrp="1"/>
          </p:cNvSpPr>
          <p:nvPr>
            <p:ph type="pic" sz="quarter" idx="40"/>
          </p:nvPr>
        </p:nvSpPr>
        <p:spPr>
          <a:xfrm>
            <a:off x="470586" y="1140996"/>
            <a:ext cx="8812305" cy="4212940"/>
          </a:xfrm>
          <a:custGeom>
            <a:avLst/>
            <a:gdLst>
              <a:gd name="connsiteX0" fmla="*/ 0 w 5056094"/>
              <a:gd name="connsiteY0" fmla="*/ 0 h 7568452"/>
              <a:gd name="connsiteX1" fmla="*/ 5056094 w 5056094"/>
              <a:gd name="connsiteY1" fmla="*/ 0 h 7568452"/>
              <a:gd name="connsiteX2" fmla="*/ 5056094 w 5056094"/>
              <a:gd name="connsiteY2" fmla="*/ 7568452 h 7568452"/>
              <a:gd name="connsiteX3" fmla="*/ 0 w 5056094"/>
              <a:gd name="connsiteY3" fmla="*/ 7568452 h 7568452"/>
            </a:gdLst>
            <a:ahLst/>
            <a:cxnLst>
              <a:cxn ang="0">
                <a:pos x="connsiteX0" y="connsiteY0"/>
              </a:cxn>
              <a:cxn ang="0">
                <a:pos x="connsiteX1" y="connsiteY1"/>
              </a:cxn>
              <a:cxn ang="0">
                <a:pos x="connsiteX2" y="connsiteY2"/>
              </a:cxn>
              <a:cxn ang="0">
                <a:pos x="connsiteX3" y="connsiteY3"/>
              </a:cxn>
            </a:cxnLst>
            <a:rect l="l" t="t" r="r" b="b"/>
            <a:pathLst>
              <a:path w="5056094" h="7568452">
                <a:moveTo>
                  <a:pt x="0" y="0"/>
                </a:moveTo>
                <a:lnTo>
                  <a:pt x="5056094" y="0"/>
                </a:lnTo>
                <a:lnTo>
                  <a:pt x="5056094" y="7568452"/>
                </a:lnTo>
                <a:lnTo>
                  <a:pt x="0" y="7568452"/>
                </a:lnTo>
                <a:close/>
              </a:path>
            </a:pathLst>
          </a:custGeom>
          <a:pattFill prst="pct60">
            <a:fgClr>
              <a:srgbClr val="FFFFFF"/>
            </a:fgClr>
            <a:bgClr>
              <a:srgbClr val="E6E9EE"/>
            </a:bgClr>
          </a:pattFill>
        </p:spPr>
        <p:txBody>
          <a:bodyPr anchor="ctr"/>
          <a:lstStyle>
            <a:lvl1pPr>
              <a:defRPr lang="en-US"/>
            </a:lvl1pPr>
          </a:lstStyle>
          <a:p>
            <a:pPr lvl="0"/>
            <a:endParaRPr lang="en-US"/>
          </a:p>
        </p:txBody>
      </p:sp>
    </p:spTree>
    <p:extLst>
      <p:ext uri="{BB962C8B-B14F-4D97-AF65-F5344CB8AC3E}">
        <p14:creationId xmlns:p14="http://schemas.microsoft.com/office/powerpoint/2010/main" val="767392157"/>
      </p:ext>
    </p:extLst>
  </p:cSld>
  <p:clrMapOvr>
    <a:masterClrMapping/>
  </p:clrMapOvr>
  <p:extLst>
    <p:ext uri="{DCECCB84-F9BA-43D5-87BE-67443E8EF086}">
      <p15:sldGuideLst xmlns:p15="http://schemas.microsoft.com/office/powerpoint/2012/main">
        <p15:guide id="1" orient="horz" pos="4320">
          <p15:clr>
            <a:srgbClr val="FBAE40"/>
          </p15:clr>
        </p15:guide>
        <p15:guide id="2" pos="7801">
          <p15:clr>
            <a:srgbClr val="FBAE40"/>
          </p15:clr>
        </p15:guide>
      </p15:sldGuideLst>
    </p:ext>
  </p:extLst>
</p:sldLayout>
</file>

<file path=ppt/slideLayouts/slideLayout217.xml><?xml version="1.0" encoding="utf-8"?>
<p:sldLayout xmlns:a="http://schemas.openxmlformats.org/drawingml/2006/main" xmlns:r="http://schemas.openxmlformats.org/officeDocument/2006/relationships" xmlns:p="http://schemas.openxmlformats.org/presentationml/2006/main" userDrawn="1">
  <p:cSld name="63_Custom Layout">
    <p:spTree>
      <p:nvGrpSpPr>
        <p:cNvPr id="1" name=""/>
        <p:cNvGrpSpPr/>
        <p:nvPr/>
      </p:nvGrpSpPr>
      <p:grpSpPr>
        <a:xfrm>
          <a:off x="0" y="0"/>
          <a:ext cx="0" cy="0"/>
          <a:chOff x="0" y="0"/>
          <a:chExt cx="0" cy="0"/>
        </a:xfrm>
      </p:grpSpPr>
      <p:sp>
        <p:nvSpPr>
          <p:cNvPr id="15" name="Picture Placeholder 15"/>
          <p:cNvSpPr>
            <a:spLocks noGrp="1"/>
          </p:cNvSpPr>
          <p:nvPr>
            <p:ph type="pic" sz="quarter" idx="10" hasCustomPrompt="1"/>
          </p:nvPr>
        </p:nvSpPr>
        <p:spPr>
          <a:xfrm>
            <a:off x="5247592" y="2081548"/>
            <a:ext cx="1695229" cy="2759961"/>
          </a:xfrm>
          <a:prstGeom prst="rect">
            <a:avLst/>
          </a:prstGeom>
          <a:pattFill prst="pct60">
            <a:fgClr>
              <a:srgbClr val="FFFFFF"/>
            </a:fgClr>
            <a:bgClr>
              <a:srgbClr val="E6E9EE"/>
            </a:bgClr>
          </a:pattFill>
        </p:spPr>
        <p:txBody>
          <a:bodyPr/>
          <a:lstStyle>
            <a:lvl1pPr algn="ctr">
              <a:defRPr lang="en-US" sz="1650" dirty="0"/>
            </a:lvl1pPr>
          </a:lstStyle>
          <a:p>
            <a:pPr lvl="0"/>
            <a:r>
              <a:rPr lang="en-US"/>
              <a:t>Drag and drop picture</a:t>
            </a:r>
          </a:p>
        </p:txBody>
      </p:sp>
    </p:spTree>
    <p:extLst>
      <p:ext uri="{BB962C8B-B14F-4D97-AF65-F5344CB8AC3E}">
        <p14:creationId xmlns:p14="http://schemas.microsoft.com/office/powerpoint/2010/main" val="2256881013"/>
      </p:ext>
    </p:extLst>
  </p:cSld>
  <p:clrMapOvr>
    <a:masterClrMapping/>
  </p:clrMapOvr>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14:presetBounceEnd="66667">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14:bounceEnd="66667">
                                          <p:cBhvr additive="base">
                                            <p:cTn id="7" dur="1500" fill="hold"/>
                                            <p:tgtEl>
                                              <p:spTgt spid="15"/>
                                            </p:tgtEl>
                                            <p:attrNameLst>
                                              <p:attrName>ppt_x</p:attrName>
                                            </p:attrNameLst>
                                          </p:cBhvr>
                                          <p:tavLst>
                                            <p:tav tm="0">
                                              <p:val>
                                                <p:strVal val="#ppt_x"/>
                                              </p:val>
                                            </p:tav>
                                            <p:tav tm="100000">
                                              <p:val>
                                                <p:strVal val="#ppt_x"/>
                                              </p:val>
                                            </p:tav>
                                          </p:tavLst>
                                        </p:anim>
                                        <p:anim calcmode="lin" valueType="num" p14:bounceEnd="66667">
                                          <p:cBhvr additive="base">
                                            <p:cTn id="8" dur="1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1500" fill="hold"/>
                                            <p:tgtEl>
                                              <p:spTgt spid="15"/>
                                            </p:tgtEl>
                                            <p:attrNameLst>
                                              <p:attrName>ppt_x</p:attrName>
                                            </p:attrNameLst>
                                          </p:cBhvr>
                                          <p:tavLst>
                                            <p:tav tm="0">
                                              <p:val>
                                                <p:strVal val="#ppt_x"/>
                                              </p:val>
                                            </p:tav>
                                            <p:tav tm="100000">
                                              <p:val>
                                                <p:strVal val="#ppt_x"/>
                                              </p:val>
                                            </p:tav>
                                          </p:tavLst>
                                        </p:anim>
                                        <p:anim calcmode="lin" valueType="num">
                                          <p:cBhvr additive="base">
                                            <p:cTn id="8" dur="1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mc:Fallback>
  </mc:AlternateContent>
</p:sldLayout>
</file>

<file path=ppt/slideLayouts/slideLayout218.xml><?xml version="1.0" encoding="utf-8"?>
<p:sldLayout xmlns:a="http://schemas.openxmlformats.org/drawingml/2006/main" xmlns:r="http://schemas.openxmlformats.org/officeDocument/2006/relationships" xmlns:p="http://schemas.openxmlformats.org/presentationml/2006/main" userDrawn="1">
  <p:cSld name="64_Custom Layout">
    <p:spTree>
      <p:nvGrpSpPr>
        <p:cNvPr id="1" name=""/>
        <p:cNvGrpSpPr/>
        <p:nvPr/>
      </p:nvGrpSpPr>
      <p:grpSpPr>
        <a:xfrm>
          <a:off x="0" y="0"/>
          <a:ext cx="0" cy="0"/>
          <a:chOff x="0" y="0"/>
          <a:chExt cx="0" cy="0"/>
        </a:xfrm>
      </p:grpSpPr>
      <p:sp>
        <p:nvSpPr>
          <p:cNvPr id="15" name="Picture Placeholder 15"/>
          <p:cNvSpPr>
            <a:spLocks noGrp="1"/>
          </p:cNvSpPr>
          <p:nvPr>
            <p:ph type="pic" sz="quarter" idx="10" hasCustomPrompt="1"/>
          </p:nvPr>
        </p:nvSpPr>
        <p:spPr>
          <a:xfrm>
            <a:off x="3616154" y="2081548"/>
            <a:ext cx="1695229" cy="2759961"/>
          </a:xfrm>
          <a:prstGeom prst="rect">
            <a:avLst/>
          </a:prstGeom>
          <a:pattFill prst="pct60">
            <a:fgClr>
              <a:srgbClr val="FFFFFF"/>
            </a:fgClr>
            <a:bgClr>
              <a:srgbClr val="E6E9EE"/>
            </a:bgClr>
          </a:pattFill>
        </p:spPr>
        <p:txBody>
          <a:bodyPr anchor="ctr"/>
          <a:lstStyle>
            <a:lvl1pPr>
              <a:defRPr lang="en-US" dirty="0"/>
            </a:lvl1pPr>
          </a:lstStyle>
          <a:p>
            <a:pPr lvl="0"/>
            <a:r>
              <a:rPr lang="en-US"/>
              <a:t>Drag and drop picture</a:t>
            </a:r>
          </a:p>
        </p:txBody>
      </p:sp>
      <p:sp>
        <p:nvSpPr>
          <p:cNvPr id="33" name="Picture Placeholder 15"/>
          <p:cNvSpPr>
            <a:spLocks noGrp="1"/>
          </p:cNvSpPr>
          <p:nvPr>
            <p:ph type="pic" sz="quarter" idx="11" hasCustomPrompt="1"/>
          </p:nvPr>
        </p:nvSpPr>
        <p:spPr>
          <a:xfrm>
            <a:off x="1557815" y="2081548"/>
            <a:ext cx="1695229" cy="2759961"/>
          </a:xfrm>
          <a:prstGeom prst="rect">
            <a:avLst/>
          </a:prstGeom>
          <a:pattFill prst="pct60">
            <a:fgClr>
              <a:srgbClr val="FFFFFF"/>
            </a:fgClr>
            <a:bgClr>
              <a:srgbClr val="E6E9EE"/>
            </a:bgClr>
          </a:pattFill>
        </p:spPr>
        <p:txBody>
          <a:bodyPr anchor="ctr"/>
          <a:lstStyle>
            <a:lvl1pPr>
              <a:defRPr lang="en-US" dirty="0"/>
            </a:lvl1pPr>
          </a:lstStyle>
          <a:p>
            <a:pPr lvl="0"/>
            <a:r>
              <a:rPr lang="en-US"/>
              <a:t>Drag and drop picture</a:t>
            </a:r>
          </a:p>
        </p:txBody>
      </p:sp>
      <p:sp>
        <p:nvSpPr>
          <p:cNvPr id="35" name="Picture Placeholder 15"/>
          <p:cNvSpPr>
            <a:spLocks noGrp="1"/>
          </p:cNvSpPr>
          <p:nvPr>
            <p:ph type="pic" sz="quarter" idx="12" hasCustomPrompt="1"/>
          </p:nvPr>
        </p:nvSpPr>
        <p:spPr>
          <a:xfrm>
            <a:off x="5672587" y="2081548"/>
            <a:ext cx="1695229" cy="2759961"/>
          </a:xfrm>
          <a:prstGeom prst="rect">
            <a:avLst/>
          </a:prstGeom>
          <a:pattFill prst="pct60">
            <a:fgClr>
              <a:srgbClr val="FFFFFF"/>
            </a:fgClr>
            <a:bgClr>
              <a:srgbClr val="E6E9EE"/>
            </a:bgClr>
          </a:pattFill>
        </p:spPr>
        <p:txBody>
          <a:bodyPr anchor="ctr"/>
          <a:lstStyle>
            <a:lvl1pPr>
              <a:defRPr lang="en-US" dirty="0"/>
            </a:lvl1pPr>
          </a:lstStyle>
          <a:p>
            <a:pPr lvl="0"/>
            <a:r>
              <a:rPr lang="en-US"/>
              <a:t>Drag and drop picture</a:t>
            </a:r>
          </a:p>
        </p:txBody>
      </p:sp>
    </p:spTree>
    <p:extLst>
      <p:ext uri="{BB962C8B-B14F-4D97-AF65-F5344CB8AC3E}">
        <p14:creationId xmlns:p14="http://schemas.microsoft.com/office/powerpoint/2010/main" val="4263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35"/>
                                        </p:tgtEl>
                                        <p:attrNameLst>
                                          <p:attrName>style.visibility</p:attrName>
                                        </p:attrNameLst>
                                      </p:cBhvr>
                                      <p:to>
                                        <p:strVal val="visible"/>
                                      </p:to>
                                    </p:set>
                                    <p:anim calcmode="lin" valueType="num">
                                      <p:cBhvr additive="base">
                                        <p:cTn id="7" dur="1000" fill="hold"/>
                                        <p:tgtEl>
                                          <p:spTgt spid="35"/>
                                        </p:tgtEl>
                                        <p:attrNameLst>
                                          <p:attrName>ppt_x</p:attrName>
                                        </p:attrNameLst>
                                      </p:cBhvr>
                                      <p:tavLst>
                                        <p:tav tm="0">
                                          <p:val>
                                            <p:strVal val="0-#ppt_w/2"/>
                                          </p:val>
                                        </p:tav>
                                        <p:tav tm="100000">
                                          <p:val>
                                            <p:strVal val="#ppt_x"/>
                                          </p:val>
                                        </p:tav>
                                      </p:tavLst>
                                    </p:anim>
                                    <p:anim calcmode="lin" valueType="num">
                                      <p:cBhvr additive="base">
                                        <p:cTn id="8" dur="1000" fill="hold"/>
                                        <p:tgtEl>
                                          <p:spTgt spid="35"/>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10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1000" fill="hold"/>
                                        <p:tgtEl>
                                          <p:spTgt spid="15"/>
                                        </p:tgtEl>
                                        <p:attrNameLst>
                                          <p:attrName>ppt_x</p:attrName>
                                        </p:attrNameLst>
                                      </p:cBhvr>
                                      <p:tavLst>
                                        <p:tav tm="0">
                                          <p:val>
                                            <p:strVal val="0-#ppt_w/2"/>
                                          </p:val>
                                        </p:tav>
                                        <p:tav tm="100000">
                                          <p:val>
                                            <p:strVal val="#ppt_x"/>
                                          </p:val>
                                        </p:tav>
                                      </p:tavLst>
                                    </p:anim>
                                    <p:anim calcmode="lin" valueType="num">
                                      <p:cBhvr additive="base">
                                        <p:cTn id="12" dur="1000" fill="hold"/>
                                        <p:tgtEl>
                                          <p:spTgt spid="15"/>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200"/>
                                  </p:stCondLst>
                                  <p:childTnLst>
                                    <p:set>
                                      <p:cBhvr>
                                        <p:cTn id="14" dur="1" fill="hold">
                                          <p:stCondLst>
                                            <p:cond delay="0"/>
                                          </p:stCondLst>
                                        </p:cTn>
                                        <p:tgtEl>
                                          <p:spTgt spid="33"/>
                                        </p:tgtEl>
                                        <p:attrNameLst>
                                          <p:attrName>style.visibility</p:attrName>
                                        </p:attrNameLst>
                                      </p:cBhvr>
                                      <p:to>
                                        <p:strVal val="visible"/>
                                      </p:to>
                                    </p:set>
                                    <p:anim calcmode="lin" valueType="num">
                                      <p:cBhvr additive="base">
                                        <p:cTn id="15" dur="1000" fill="hold"/>
                                        <p:tgtEl>
                                          <p:spTgt spid="33"/>
                                        </p:tgtEl>
                                        <p:attrNameLst>
                                          <p:attrName>ppt_x</p:attrName>
                                        </p:attrNameLst>
                                      </p:cBhvr>
                                      <p:tavLst>
                                        <p:tav tm="0">
                                          <p:val>
                                            <p:strVal val="0-#ppt_w/2"/>
                                          </p:val>
                                        </p:tav>
                                        <p:tav tm="100000">
                                          <p:val>
                                            <p:strVal val="#ppt_x"/>
                                          </p:val>
                                        </p:tav>
                                      </p:tavLst>
                                    </p:anim>
                                    <p:anim calcmode="lin" valueType="num">
                                      <p:cBhvr additive="base">
                                        <p:cTn id="16" dur="1000" fill="hold"/>
                                        <p:tgtEl>
                                          <p:spTgt spid="3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33" grpId="0" animBg="1"/>
      <p:bldP spid="35" grpId="0" animBg="1"/>
    </p:bldLst>
  </p:timing>
</p:sldLayout>
</file>

<file path=ppt/slideLayouts/slideLayout219.xml><?xml version="1.0" encoding="utf-8"?>
<p:sldLayout xmlns:a="http://schemas.openxmlformats.org/drawingml/2006/main" xmlns:r="http://schemas.openxmlformats.org/officeDocument/2006/relationships" xmlns:p="http://schemas.openxmlformats.org/presentationml/2006/main" userDrawn="1">
  <p:cSld name="69_Custom Layout">
    <p:bg>
      <p:bgPr>
        <a:solidFill>
          <a:schemeClr val="accent1"/>
        </a:solidFill>
        <a:effectLst/>
      </p:bgPr>
    </p:bg>
    <p:spTree>
      <p:nvGrpSpPr>
        <p:cNvPr id="1" name=""/>
        <p:cNvGrpSpPr/>
        <p:nvPr/>
      </p:nvGrpSpPr>
      <p:grpSpPr>
        <a:xfrm>
          <a:off x="0" y="0"/>
          <a:ext cx="0" cy="0"/>
          <a:chOff x="0" y="0"/>
          <a:chExt cx="0" cy="0"/>
        </a:xfrm>
      </p:grpSpPr>
      <p:sp>
        <p:nvSpPr>
          <p:cNvPr id="11" name="Picture Placeholder 10"/>
          <p:cNvSpPr>
            <a:spLocks noGrp="1"/>
          </p:cNvSpPr>
          <p:nvPr>
            <p:ph type="pic" sz="quarter" idx="10" hasCustomPrompt="1"/>
          </p:nvPr>
        </p:nvSpPr>
        <p:spPr>
          <a:xfrm>
            <a:off x="5129129" y="1858981"/>
            <a:ext cx="1933745" cy="3143462"/>
          </a:xfrm>
          <a:custGeom>
            <a:avLst/>
            <a:gdLst>
              <a:gd name="connsiteX0" fmla="*/ 0 w 3867993"/>
              <a:gd name="connsiteY0" fmla="*/ 0 h 8367894"/>
              <a:gd name="connsiteX1" fmla="*/ 3867993 w 3867993"/>
              <a:gd name="connsiteY1" fmla="*/ 0 h 8367894"/>
              <a:gd name="connsiteX2" fmla="*/ 3867993 w 3867993"/>
              <a:gd name="connsiteY2" fmla="*/ 8367894 h 8367894"/>
              <a:gd name="connsiteX3" fmla="*/ 0 w 3867993"/>
              <a:gd name="connsiteY3" fmla="*/ 8367894 h 8367894"/>
            </a:gdLst>
            <a:ahLst/>
            <a:cxnLst>
              <a:cxn ang="0">
                <a:pos x="connsiteX0" y="connsiteY0"/>
              </a:cxn>
              <a:cxn ang="0">
                <a:pos x="connsiteX1" y="connsiteY1"/>
              </a:cxn>
              <a:cxn ang="0">
                <a:pos x="connsiteX2" y="connsiteY2"/>
              </a:cxn>
              <a:cxn ang="0">
                <a:pos x="connsiteX3" y="connsiteY3"/>
              </a:cxn>
            </a:cxnLst>
            <a:rect l="l" t="t" r="r" b="b"/>
            <a:pathLst>
              <a:path w="3867993" h="8367894">
                <a:moveTo>
                  <a:pt x="0" y="0"/>
                </a:moveTo>
                <a:lnTo>
                  <a:pt x="3867993" y="0"/>
                </a:lnTo>
                <a:lnTo>
                  <a:pt x="3867993" y="8367894"/>
                </a:lnTo>
                <a:lnTo>
                  <a:pt x="0" y="8367894"/>
                </a:lnTo>
                <a:close/>
              </a:path>
            </a:pathLst>
          </a:custGeom>
          <a:pattFill prst="pct60">
            <a:fgClr>
              <a:srgbClr val="FFFFFF"/>
            </a:fgClr>
            <a:bgClr>
              <a:srgbClr val="E6E9EE"/>
            </a:bgClr>
          </a:pattFill>
        </p:spPr>
        <p:txBody>
          <a:bodyPr anchor="ctr"/>
          <a:lstStyle>
            <a:lvl1pPr>
              <a:defRPr lang="en-US" dirty="0"/>
            </a:lvl1pPr>
          </a:lstStyle>
          <a:p>
            <a:pPr lvl="0"/>
            <a:r>
              <a:rPr lang="en-US"/>
              <a:t>Drag and drop picture</a:t>
            </a:r>
          </a:p>
        </p:txBody>
      </p:sp>
    </p:spTree>
    <p:extLst>
      <p:ext uri="{BB962C8B-B14F-4D97-AF65-F5344CB8AC3E}">
        <p14:creationId xmlns:p14="http://schemas.microsoft.com/office/powerpoint/2010/main" val="41681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1000" fill="hold"/>
                                        <p:tgtEl>
                                          <p:spTgt spid="11"/>
                                        </p:tgtEl>
                                        <p:attrNameLst>
                                          <p:attrName>ppt_x</p:attrName>
                                        </p:attrNameLst>
                                      </p:cBhvr>
                                      <p:tavLst>
                                        <p:tav tm="0">
                                          <p:val>
                                            <p:strVal val="#ppt_x"/>
                                          </p:val>
                                        </p:tav>
                                        <p:tav tm="100000">
                                          <p:val>
                                            <p:strVal val="#ppt_x"/>
                                          </p:val>
                                        </p:tav>
                                      </p:tavLst>
                                    </p:anim>
                                    <p:anim calcmode="lin" valueType="num">
                                      <p:cBhvr additive="base">
                                        <p:cTn id="8" dur="10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p:cSld name="Team-Morph-03">
    <p:spTree>
      <p:nvGrpSpPr>
        <p:cNvPr id="1" name=""/>
        <p:cNvGrpSpPr/>
        <p:nvPr/>
      </p:nvGrpSpPr>
      <p:grpSpPr>
        <a:xfrm>
          <a:off x="0" y="0"/>
          <a:ext cx="0" cy="0"/>
          <a:chOff x="0" y="0"/>
          <a:chExt cx="0" cy="0"/>
        </a:xfrm>
      </p:grpSpPr>
      <p:sp>
        <p:nvSpPr>
          <p:cNvPr id="10" name="Picture Placeholder 6"/>
          <p:cNvSpPr>
            <a:spLocks noGrp="1"/>
          </p:cNvSpPr>
          <p:nvPr>
            <p:ph type="pic" sz="quarter" idx="43" hasCustomPrompt="1"/>
          </p:nvPr>
        </p:nvSpPr>
        <p:spPr>
          <a:xfrm>
            <a:off x="-7593871" y="1635523"/>
            <a:ext cx="2954199" cy="3586734"/>
          </a:xfrm>
          <a:prstGeom prst="rect">
            <a:avLst/>
          </a:prstGeom>
          <a:pattFill prst="pct60">
            <a:fgClr>
              <a:srgbClr val="FFFFFF"/>
            </a:fgClr>
            <a:bgClr>
              <a:srgbClr val="E6E9EE"/>
            </a:bgClr>
          </a:pattFill>
        </p:spPr>
        <p:txBody>
          <a:bodyPr anchor="ctr"/>
          <a:lstStyle>
            <a:lvl1pPr>
              <a:defRPr lang="en-US"/>
            </a:lvl1pPr>
          </a:lstStyle>
          <a:p>
            <a:pPr lvl="0"/>
            <a:r>
              <a:rPr lang="en-US"/>
              <a:t>5</a:t>
            </a:r>
          </a:p>
        </p:txBody>
      </p:sp>
      <p:sp>
        <p:nvSpPr>
          <p:cNvPr id="9" name="Picture Placeholder 6"/>
          <p:cNvSpPr>
            <a:spLocks noGrp="1"/>
          </p:cNvSpPr>
          <p:nvPr>
            <p:ph type="pic" sz="quarter" idx="42" hasCustomPrompt="1"/>
          </p:nvPr>
        </p:nvSpPr>
        <p:spPr>
          <a:xfrm>
            <a:off x="-4600948" y="1635524"/>
            <a:ext cx="2954199" cy="3586734"/>
          </a:xfrm>
          <a:prstGeom prst="rect">
            <a:avLst/>
          </a:prstGeom>
          <a:pattFill prst="pct60">
            <a:fgClr>
              <a:srgbClr val="FFFFFF"/>
            </a:fgClr>
            <a:bgClr>
              <a:srgbClr val="E6E9EE"/>
            </a:bgClr>
          </a:pattFill>
        </p:spPr>
        <p:txBody>
          <a:bodyPr anchor="ctr"/>
          <a:lstStyle>
            <a:lvl1pPr>
              <a:defRPr lang="en-US"/>
            </a:lvl1pPr>
          </a:lstStyle>
          <a:p>
            <a:pPr lvl="0"/>
            <a:r>
              <a:rPr lang="en-US"/>
              <a:t>4</a:t>
            </a:r>
          </a:p>
        </p:txBody>
      </p:sp>
      <p:sp>
        <p:nvSpPr>
          <p:cNvPr id="8" name="Picture Placeholder 6"/>
          <p:cNvSpPr>
            <a:spLocks noGrp="1"/>
          </p:cNvSpPr>
          <p:nvPr>
            <p:ph type="pic" sz="quarter" idx="41" hasCustomPrompt="1"/>
          </p:nvPr>
        </p:nvSpPr>
        <p:spPr>
          <a:xfrm>
            <a:off x="-1608025" y="1635524"/>
            <a:ext cx="2954200" cy="3586734"/>
          </a:xfrm>
          <a:prstGeom prst="rect">
            <a:avLst/>
          </a:prstGeom>
          <a:pattFill prst="pct60">
            <a:fgClr>
              <a:srgbClr val="FFFFFF"/>
            </a:fgClr>
            <a:bgClr>
              <a:srgbClr val="E6E9EE"/>
            </a:bgClr>
          </a:pattFill>
        </p:spPr>
        <p:txBody>
          <a:bodyPr anchor="ctr"/>
          <a:lstStyle>
            <a:lvl1pPr>
              <a:defRPr lang="en-US"/>
            </a:lvl1pPr>
          </a:lstStyle>
          <a:p>
            <a:pPr lvl="0"/>
            <a:r>
              <a:rPr lang="en-US"/>
              <a:t>3</a:t>
            </a:r>
          </a:p>
        </p:txBody>
      </p:sp>
      <p:sp>
        <p:nvSpPr>
          <p:cNvPr id="7" name="Picture Placeholder 6"/>
          <p:cNvSpPr>
            <a:spLocks noGrp="1"/>
          </p:cNvSpPr>
          <p:nvPr>
            <p:ph type="pic" sz="quarter" idx="40" hasCustomPrompt="1"/>
          </p:nvPr>
        </p:nvSpPr>
        <p:spPr>
          <a:xfrm>
            <a:off x="1384898" y="1635524"/>
            <a:ext cx="2954200" cy="3586734"/>
          </a:xfrm>
          <a:prstGeom prst="rect">
            <a:avLst/>
          </a:prstGeom>
          <a:pattFill prst="pct60">
            <a:fgClr>
              <a:srgbClr val="FFFFFF"/>
            </a:fgClr>
            <a:bgClr>
              <a:srgbClr val="E6E9EE"/>
            </a:bgClr>
          </a:pattFill>
        </p:spPr>
        <p:txBody>
          <a:bodyPr anchor="ctr"/>
          <a:lstStyle>
            <a:lvl1pPr>
              <a:defRPr lang="en-US"/>
            </a:lvl1pPr>
          </a:lstStyle>
          <a:p>
            <a:pPr lvl="0"/>
            <a:r>
              <a:rPr lang="en-US"/>
              <a:t>2</a:t>
            </a:r>
          </a:p>
        </p:txBody>
      </p:sp>
      <p:sp>
        <p:nvSpPr>
          <p:cNvPr id="4" name="Picture Placeholder 6"/>
          <p:cNvSpPr>
            <a:spLocks noGrp="1"/>
          </p:cNvSpPr>
          <p:nvPr>
            <p:ph type="pic" sz="quarter" idx="39" hasCustomPrompt="1"/>
          </p:nvPr>
        </p:nvSpPr>
        <p:spPr>
          <a:xfrm>
            <a:off x="12192000" y="1635524"/>
            <a:ext cx="2954200" cy="3586734"/>
          </a:xfrm>
          <a:prstGeom prst="rect">
            <a:avLst/>
          </a:prstGeom>
          <a:pattFill prst="pct60">
            <a:fgClr>
              <a:srgbClr val="FFFFFF"/>
            </a:fgClr>
            <a:bgClr>
              <a:srgbClr val="E6E9EE"/>
            </a:bgClr>
          </a:pattFill>
        </p:spPr>
        <p:txBody>
          <a:bodyPr anchor="ctr"/>
          <a:lstStyle>
            <a:lvl1pPr>
              <a:defRPr lang="en-US"/>
            </a:lvl1pPr>
          </a:lstStyle>
          <a:p>
            <a:pPr lvl="0"/>
            <a:r>
              <a:rPr lang="en-US"/>
              <a:t>1</a:t>
            </a:r>
          </a:p>
        </p:txBody>
      </p:sp>
    </p:spTree>
    <p:extLst>
      <p:ext uri="{BB962C8B-B14F-4D97-AF65-F5344CB8AC3E}">
        <p14:creationId xmlns:p14="http://schemas.microsoft.com/office/powerpoint/2010/main" val="4095822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userDrawn="1">
  <p:cSld name="70_Custom Layout">
    <p:bg>
      <p:bgPr>
        <a:solidFill>
          <a:schemeClr val="accent1"/>
        </a:solidFill>
        <a:effectLst/>
      </p:bgPr>
    </p:bg>
    <p:spTree>
      <p:nvGrpSpPr>
        <p:cNvPr id="1" name=""/>
        <p:cNvGrpSpPr/>
        <p:nvPr/>
      </p:nvGrpSpPr>
      <p:grpSpPr>
        <a:xfrm>
          <a:off x="0" y="0"/>
          <a:ext cx="0" cy="0"/>
          <a:chOff x="0" y="0"/>
          <a:chExt cx="0" cy="0"/>
        </a:xfrm>
      </p:grpSpPr>
      <p:sp>
        <p:nvSpPr>
          <p:cNvPr id="11" name="Picture Placeholder 10"/>
          <p:cNvSpPr>
            <a:spLocks noGrp="1"/>
          </p:cNvSpPr>
          <p:nvPr>
            <p:ph type="pic" sz="quarter" idx="10" hasCustomPrompt="1"/>
          </p:nvPr>
        </p:nvSpPr>
        <p:spPr>
          <a:xfrm>
            <a:off x="1577873" y="1359702"/>
            <a:ext cx="4326916" cy="7033758"/>
          </a:xfrm>
          <a:custGeom>
            <a:avLst/>
            <a:gdLst>
              <a:gd name="connsiteX0" fmla="*/ 0 w 3867993"/>
              <a:gd name="connsiteY0" fmla="*/ 0 h 8367894"/>
              <a:gd name="connsiteX1" fmla="*/ 3867993 w 3867993"/>
              <a:gd name="connsiteY1" fmla="*/ 0 h 8367894"/>
              <a:gd name="connsiteX2" fmla="*/ 3867993 w 3867993"/>
              <a:gd name="connsiteY2" fmla="*/ 8367894 h 8367894"/>
              <a:gd name="connsiteX3" fmla="*/ 0 w 3867993"/>
              <a:gd name="connsiteY3" fmla="*/ 8367894 h 8367894"/>
            </a:gdLst>
            <a:ahLst/>
            <a:cxnLst>
              <a:cxn ang="0">
                <a:pos x="connsiteX0" y="connsiteY0"/>
              </a:cxn>
              <a:cxn ang="0">
                <a:pos x="connsiteX1" y="connsiteY1"/>
              </a:cxn>
              <a:cxn ang="0">
                <a:pos x="connsiteX2" y="connsiteY2"/>
              </a:cxn>
              <a:cxn ang="0">
                <a:pos x="connsiteX3" y="connsiteY3"/>
              </a:cxn>
            </a:cxnLst>
            <a:rect l="l" t="t" r="r" b="b"/>
            <a:pathLst>
              <a:path w="3867993" h="8367894">
                <a:moveTo>
                  <a:pt x="0" y="0"/>
                </a:moveTo>
                <a:lnTo>
                  <a:pt x="3867993" y="0"/>
                </a:lnTo>
                <a:lnTo>
                  <a:pt x="3867993" y="8367894"/>
                </a:lnTo>
                <a:lnTo>
                  <a:pt x="0" y="8367894"/>
                </a:lnTo>
                <a:close/>
              </a:path>
            </a:pathLst>
          </a:custGeom>
          <a:pattFill prst="pct60">
            <a:fgClr>
              <a:srgbClr val="FFFFFF"/>
            </a:fgClr>
            <a:bgClr>
              <a:srgbClr val="E6E9EE"/>
            </a:bgClr>
          </a:pattFill>
        </p:spPr>
        <p:txBody>
          <a:bodyPr anchor="ctr"/>
          <a:lstStyle>
            <a:lvl1pPr>
              <a:defRPr lang="en-US" dirty="0"/>
            </a:lvl1pPr>
          </a:lstStyle>
          <a:p>
            <a:pPr lvl="0"/>
            <a:r>
              <a:rPr lang="en-US"/>
              <a:t>Drag and drop picture</a:t>
            </a:r>
          </a:p>
        </p:txBody>
      </p:sp>
    </p:spTree>
    <p:extLst>
      <p:ext uri="{BB962C8B-B14F-4D97-AF65-F5344CB8AC3E}">
        <p14:creationId xmlns:p14="http://schemas.microsoft.com/office/powerpoint/2010/main" val="749773300"/>
      </p:ext>
    </p:extLst>
  </p:cSld>
  <p:clrMapOvr>
    <a:masterClrMapping/>
  </p:clrMapOvr>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14:presetBounceEnd="66667">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14:bounceEnd="66667">
                                          <p:cBhvr additive="base">
                                            <p:cTn id="7" dur="1500" fill="hold"/>
                                            <p:tgtEl>
                                              <p:spTgt spid="11"/>
                                            </p:tgtEl>
                                            <p:attrNameLst>
                                              <p:attrName>ppt_x</p:attrName>
                                            </p:attrNameLst>
                                          </p:cBhvr>
                                          <p:tavLst>
                                            <p:tav tm="0">
                                              <p:val>
                                                <p:strVal val="#ppt_x"/>
                                              </p:val>
                                            </p:tav>
                                            <p:tav tm="100000">
                                              <p:val>
                                                <p:strVal val="#ppt_x"/>
                                              </p:val>
                                            </p:tav>
                                          </p:tavLst>
                                        </p:anim>
                                        <p:anim calcmode="lin" valueType="num" p14:bounceEnd="66667">
                                          <p:cBhvr additive="base">
                                            <p:cTn id="8" dur="1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1500" fill="hold"/>
                                            <p:tgtEl>
                                              <p:spTgt spid="11"/>
                                            </p:tgtEl>
                                            <p:attrNameLst>
                                              <p:attrName>ppt_x</p:attrName>
                                            </p:attrNameLst>
                                          </p:cBhvr>
                                          <p:tavLst>
                                            <p:tav tm="0">
                                              <p:val>
                                                <p:strVal val="#ppt_x"/>
                                              </p:val>
                                            </p:tav>
                                            <p:tav tm="100000">
                                              <p:val>
                                                <p:strVal val="#ppt_x"/>
                                              </p:val>
                                            </p:tav>
                                          </p:tavLst>
                                        </p:anim>
                                        <p:anim calcmode="lin" valueType="num">
                                          <p:cBhvr additive="base">
                                            <p:cTn id="8" dur="1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mc:Fallback>
  </mc:AlternateContent>
</p:sldLayout>
</file>

<file path=ppt/slideLayouts/slideLayout221.xml><?xml version="1.0" encoding="utf-8"?>
<p:sldLayout xmlns:a="http://schemas.openxmlformats.org/drawingml/2006/main" xmlns:r="http://schemas.openxmlformats.org/officeDocument/2006/relationships" xmlns:p="http://schemas.openxmlformats.org/presentationml/2006/main" userDrawn="1">
  <p:cSld name="71_Custom Layout">
    <p:spTree>
      <p:nvGrpSpPr>
        <p:cNvPr id="1" name=""/>
        <p:cNvGrpSpPr/>
        <p:nvPr/>
      </p:nvGrpSpPr>
      <p:grpSpPr>
        <a:xfrm>
          <a:off x="0" y="0"/>
          <a:ext cx="0" cy="0"/>
          <a:chOff x="0" y="0"/>
          <a:chExt cx="0" cy="0"/>
        </a:xfrm>
      </p:grpSpPr>
      <p:sp>
        <p:nvSpPr>
          <p:cNvPr id="34" name="Picture Placeholder 29"/>
          <p:cNvSpPr>
            <a:spLocks noGrp="1"/>
          </p:cNvSpPr>
          <p:nvPr>
            <p:ph type="pic" sz="quarter" idx="12" hasCustomPrompt="1"/>
          </p:nvPr>
        </p:nvSpPr>
        <p:spPr>
          <a:xfrm>
            <a:off x="8275563" y="3040253"/>
            <a:ext cx="2769446" cy="4527965"/>
          </a:xfrm>
          <a:custGeom>
            <a:avLst/>
            <a:gdLst>
              <a:gd name="connsiteX0" fmla="*/ 0 w 3867993"/>
              <a:gd name="connsiteY0" fmla="*/ 0 h 8367894"/>
              <a:gd name="connsiteX1" fmla="*/ 3867993 w 3867993"/>
              <a:gd name="connsiteY1" fmla="*/ 0 h 8367894"/>
              <a:gd name="connsiteX2" fmla="*/ 3867993 w 3867993"/>
              <a:gd name="connsiteY2" fmla="*/ 8367894 h 8367894"/>
              <a:gd name="connsiteX3" fmla="*/ 0 w 3867993"/>
              <a:gd name="connsiteY3" fmla="*/ 8367894 h 8367894"/>
            </a:gdLst>
            <a:ahLst/>
            <a:cxnLst>
              <a:cxn ang="0">
                <a:pos x="connsiteX0" y="connsiteY0"/>
              </a:cxn>
              <a:cxn ang="0">
                <a:pos x="connsiteX1" y="connsiteY1"/>
              </a:cxn>
              <a:cxn ang="0">
                <a:pos x="connsiteX2" y="connsiteY2"/>
              </a:cxn>
              <a:cxn ang="0">
                <a:pos x="connsiteX3" y="connsiteY3"/>
              </a:cxn>
            </a:cxnLst>
            <a:rect l="l" t="t" r="r" b="b"/>
            <a:pathLst>
              <a:path w="3867993" h="8367894">
                <a:moveTo>
                  <a:pt x="0" y="0"/>
                </a:moveTo>
                <a:lnTo>
                  <a:pt x="3867993" y="0"/>
                </a:lnTo>
                <a:lnTo>
                  <a:pt x="3867993" y="8367894"/>
                </a:lnTo>
                <a:lnTo>
                  <a:pt x="0" y="8367894"/>
                </a:lnTo>
                <a:close/>
              </a:path>
            </a:pathLst>
          </a:custGeom>
          <a:pattFill prst="pct60">
            <a:fgClr>
              <a:srgbClr val="FFFFFF"/>
            </a:fgClr>
            <a:bgClr>
              <a:srgbClr val="E6E9EE"/>
            </a:bgClr>
          </a:pattFill>
        </p:spPr>
        <p:txBody>
          <a:bodyPr anchor="ctr"/>
          <a:lstStyle>
            <a:lvl1pPr>
              <a:defRPr lang="en-US" dirty="0"/>
            </a:lvl1pPr>
          </a:lstStyle>
          <a:p>
            <a:pPr lvl="0"/>
            <a:r>
              <a:rPr lang="en-US"/>
              <a:t>Drag and drop picture</a:t>
            </a:r>
          </a:p>
        </p:txBody>
      </p:sp>
      <p:sp>
        <p:nvSpPr>
          <p:cNvPr id="30" name="Picture Placeholder 29"/>
          <p:cNvSpPr>
            <a:spLocks noGrp="1"/>
          </p:cNvSpPr>
          <p:nvPr>
            <p:ph type="pic" sz="quarter" idx="11" hasCustomPrompt="1"/>
          </p:nvPr>
        </p:nvSpPr>
        <p:spPr>
          <a:xfrm>
            <a:off x="1138993" y="3040253"/>
            <a:ext cx="2769446" cy="4527965"/>
          </a:xfrm>
          <a:custGeom>
            <a:avLst/>
            <a:gdLst>
              <a:gd name="connsiteX0" fmla="*/ 0 w 3867993"/>
              <a:gd name="connsiteY0" fmla="*/ 0 h 8367894"/>
              <a:gd name="connsiteX1" fmla="*/ 3867993 w 3867993"/>
              <a:gd name="connsiteY1" fmla="*/ 0 h 8367894"/>
              <a:gd name="connsiteX2" fmla="*/ 3867993 w 3867993"/>
              <a:gd name="connsiteY2" fmla="*/ 8367894 h 8367894"/>
              <a:gd name="connsiteX3" fmla="*/ 0 w 3867993"/>
              <a:gd name="connsiteY3" fmla="*/ 8367894 h 8367894"/>
            </a:gdLst>
            <a:ahLst/>
            <a:cxnLst>
              <a:cxn ang="0">
                <a:pos x="connsiteX0" y="connsiteY0"/>
              </a:cxn>
              <a:cxn ang="0">
                <a:pos x="connsiteX1" y="connsiteY1"/>
              </a:cxn>
              <a:cxn ang="0">
                <a:pos x="connsiteX2" y="connsiteY2"/>
              </a:cxn>
              <a:cxn ang="0">
                <a:pos x="connsiteX3" y="connsiteY3"/>
              </a:cxn>
            </a:cxnLst>
            <a:rect l="l" t="t" r="r" b="b"/>
            <a:pathLst>
              <a:path w="3867993" h="8367894">
                <a:moveTo>
                  <a:pt x="0" y="0"/>
                </a:moveTo>
                <a:lnTo>
                  <a:pt x="3867993" y="0"/>
                </a:lnTo>
                <a:lnTo>
                  <a:pt x="3867993" y="8367894"/>
                </a:lnTo>
                <a:lnTo>
                  <a:pt x="0" y="8367894"/>
                </a:lnTo>
                <a:close/>
              </a:path>
            </a:pathLst>
          </a:custGeom>
          <a:pattFill prst="pct60">
            <a:fgClr>
              <a:srgbClr val="FFFFFF"/>
            </a:fgClr>
            <a:bgClr>
              <a:srgbClr val="E6E9EE"/>
            </a:bgClr>
          </a:pattFill>
        </p:spPr>
        <p:txBody>
          <a:bodyPr anchor="ctr"/>
          <a:lstStyle>
            <a:lvl1pPr>
              <a:defRPr lang="en-US" dirty="0"/>
            </a:lvl1pPr>
          </a:lstStyle>
          <a:p>
            <a:pPr lvl="0"/>
            <a:r>
              <a:rPr lang="en-US"/>
              <a:t>Drag and drop picture</a:t>
            </a:r>
          </a:p>
        </p:txBody>
      </p:sp>
      <p:sp>
        <p:nvSpPr>
          <p:cNvPr id="11" name="Picture Placeholder 10"/>
          <p:cNvSpPr>
            <a:spLocks noGrp="1"/>
          </p:cNvSpPr>
          <p:nvPr>
            <p:ph type="pic" sz="quarter" idx="10" hasCustomPrompt="1"/>
          </p:nvPr>
        </p:nvSpPr>
        <p:spPr>
          <a:xfrm>
            <a:off x="4567927" y="2820225"/>
            <a:ext cx="3056150" cy="4968023"/>
          </a:xfrm>
          <a:custGeom>
            <a:avLst/>
            <a:gdLst>
              <a:gd name="connsiteX0" fmla="*/ 0 w 3867993"/>
              <a:gd name="connsiteY0" fmla="*/ 0 h 8367894"/>
              <a:gd name="connsiteX1" fmla="*/ 3867993 w 3867993"/>
              <a:gd name="connsiteY1" fmla="*/ 0 h 8367894"/>
              <a:gd name="connsiteX2" fmla="*/ 3867993 w 3867993"/>
              <a:gd name="connsiteY2" fmla="*/ 8367894 h 8367894"/>
              <a:gd name="connsiteX3" fmla="*/ 0 w 3867993"/>
              <a:gd name="connsiteY3" fmla="*/ 8367894 h 8367894"/>
            </a:gdLst>
            <a:ahLst/>
            <a:cxnLst>
              <a:cxn ang="0">
                <a:pos x="connsiteX0" y="connsiteY0"/>
              </a:cxn>
              <a:cxn ang="0">
                <a:pos x="connsiteX1" y="connsiteY1"/>
              </a:cxn>
              <a:cxn ang="0">
                <a:pos x="connsiteX2" y="connsiteY2"/>
              </a:cxn>
              <a:cxn ang="0">
                <a:pos x="connsiteX3" y="connsiteY3"/>
              </a:cxn>
            </a:cxnLst>
            <a:rect l="l" t="t" r="r" b="b"/>
            <a:pathLst>
              <a:path w="3867993" h="8367894">
                <a:moveTo>
                  <a:pt x="0" y="0"/>
                </a:moveTo>
                <a:lnTo>
                  <a:pt x="3867993" y="0"/>
                </a:lnTo>
                <a:lnTo>
                  <a:pt x="3867993" y="8367894"/>
                </a:lnTo>
                <a:lnTo>
                  <a:pt x="0" y="8367894"/>
                </a:lnTo>
                <a:close/>
              </a:path>
            </a:pathLst>
          </a:custGeom>
          <a:pattFill prst="pct60">
            <a:fgClr>
              <a:srgbClr val="FFFFFF"/>
            </a:fgClr>
            <a:bgClr>
              <a:srgbClr val="E6E9EE"/>
            </a:bgClr>
          </a:pattFill>
        </p:spPr>
        <p:txBody>
          <a:bodyPr anchor="ctr"/>
          <a:lstStyle>
            <a:lvl1pPr>
              <a:defRPr lang="en-US" dirty="0"/>
            </a:lvl1pPr>
          </a:lstStyle>
          <a:p>
            <a:pPr lvl="0"/>
            <a:r>
              <a:rPr lang="en-US"/>
              <a:t>Drag and drop picture</a:t>
            </a:r>
          </a:p>
        </p:txBody>
      </p:sp>
    </p:spTree>
    <p:extLst>
      <p:ext uri="{BB962C8B-B14F-4D97-AF65-F5344CB8AC3E}">
        <p14:creationId xmlns:p14="http://schemas.microsoft.com/office/powerpoint/2010/main" val="30055960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80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1000" fill="hold"/>
                                        <p:tgtEl>
                                          <p:spTgt spid="11"/>
                                        </p:tgtEl>
                                        <p:attrNameLst>
                                          <p:attrName>ppt_x</p:attrName>
                                        </p:attrNameLst>
                                      </p:cBhvr>
                                      <p:tavLst>
                                        <p:tav tm="0">
                                          <p:val>
                                            <p:strVal val="#ppt_x"/>
                                          </p:val>
                                        </p:tav>
                                        <p:tav tm="100000">
                                          <p:val>
                                            <p:strVal val="#ppt_x"/>
                                          </p:val>
                                        </p:tav>
                                      </p:tavLst>
                                    </p:anim>
                                    <p:anim calcmode="lin" valueType="num">
                                      <p:cBhvr additive="base">
                                        <p:cTn id="8" dur="1000" fill="hold"/>
                                        <p:tgtEl>
                                          <p:spTgt spid="11"/>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900"/>
                                  </p:stCondLst>
                                  <p:childTnLst>
                                    <p:set>
                                      <p:cBhvr>
                                        <p:cTn id="10" dur="1" fill="hold">
                                          <p:stCondLst>
                                            <p:cond delay="0"/>
                                          </p:stCondLst>
                                        </p:cTn>
                                        <p:tgtEl>
                                          <p:spTgt spid="30"/>
                                        </p:tgtEl>
                                        <p:attrNameLst>
                                          <p:attrName>style.visibility</p:attrName>
                                        </p:attrNameLst>
                                      </p:cBhvr>
                                      <p:to>
                                        <p:strVal val="visible"/>
                                      </p:to>
                                    </p:set>
                                    <p:anim calcmode="lin" valueType="num">
                                      <p:cBhvr additive="base">
                                        <p:cTn id="11" dur="1000" fill="hold"/>
                                        <p:tgtEl>
                                          <p:spTgt spid="30"/>
                                        </p:tgtEl>
                                        <p:attrNameLst>
                                          <p:attrName>ppt_x</p:attrName>
                                        </p:attrNameLst>
                                      </p:cBhvr>
                                      <p:tavLst>
                                        <p:tav tm="0">
                                          <p:val>
                                            <p:strVal val="#ppt_x"/>
                                          </p:val>
                                        </p:tav>
                                        <p:tav tm="100000">
                                          <p:val>
                                            <p:strVal val="#ppt_x"/>
                                          </p:val>
                                        </p:tav>
                                      </p:tavLst>
                                    </p:anim>
                                    <p:anim calcmode="lin" valueType="num">
                                      <p:cBhvr additive="base">
                                        <p:cTn id="12" dur="1000" fill="hold"/>
                                        <p:tgtEl>
                                          <p:spTgt spid="30"/>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1000"/>
                                  </p:stCondLst>
                                  <p:childTnLst>
                                    <p:set>
                                      <p:cBhvr>
                                        <p:cTn id="14" dur="1" fill="hold">
                                          <p:stCondLst>
                                            <p:cond delay="0"/>
                                          </p:stCondLst>
                                        </p:cTn>
                                        <p:tgtEl>
                                          <p:spTgt spid="34"/>
                                        </p:tgtEl>
                                        <p:attrNameLst>
                                          <p:attrName>style.visibility</p:attrName>
                                        </p:attrNameLst>
                                      </p:cBhvr>
                                      <p:to>
                                        <p:strVal val="visible"/>
                                      </p:to>
                                    </p:set>
                                    <p:anim calcmode="lin" valueType="num">
                                      <p:cBhvr additive="base">
                                        <p:cTn id="15" dur="1000" fill="hold"/>
                                        <p:tgtEl>
                                          <p:spTgt spid="34"/>
                                        </p:tgtEl>
                                        <p:attrNameLst>
                                          <p:attrName>ppt_x</p:attrName>
                                        </p:attrNameLst>
                                      </p:cBhvr>
                                      <p:tavLst>
                                        <p:tav tm="0">
                                          <p:val>
                                            <p:strVal val="#ppt_x"/>
                                          </p:val>
                                        </p:tav>
                                        <p:tav tm="100000">
                                          <p:val>
                                            <p:strVal val="#ppt_x"/>
                                          </p:val>
                                        </p:tav>
                                      </p:tavLst>
                                    </p:anim>
                                    <p:anim calcmode="lin" valueType="num">
                                      <p:cBhvr additive="base">
                                        <p:cTn id="16" dur="1000" fill="hold"/>
                                        <p:tgtEl>
                                          <p:spTgt spid="3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0" grpId="0" animBg="1"/>
      <p:bldP spid="11" grpId="0" animBg="1"/>
    </p:bldLst>
  </p:timing>
</p:sldLayout>
</file>

<file path=ppt/slideLayouts/slideLayout222.xml><?xml version="1.0" encoding="utf-8"?>
<p:sldLayout xmlns:a="http://schemas.openxmlformats.org/drawingml/2006/main" xmlns:r="http://schemas.openxmlformats.org/officeDocument/2006/relationships" xmlns:p="http://schemas.openxmlformats.org/presentationml/2006/main" userDrawn="1">
  <p:cSld name="72_Custom Layout">
    <p:spTree>
      <p:nvGrpSpPr>
        <p:cNvPr id="1" name=""/>
        <p:cNvGrpSpPr/>
        <p:nvPr/>
      </p:nvGrpSpPr>
      <p:grpSpPr>
        <a:xfrm>
          <a:off x="0" y="0"/>
          <a:ext cx="0" cy="0"/>
          <a:chOff x="0" y="0"/>
          <a:chExt cx="0" cy="0"/>
        </a:xfrm>
      </p:grpSpPr>
      <p:sp>
        <p:nvSpPr>
          <p:cNvPr id="44" name="Picture Placeholder 29"/>
          <p:cNvSpPr>
            <a:spLocks noGrp="1"/>
          </p:cNvSpPr>
          <p:nvPr>
            <p:ph type="pic" sz="quarter" idx="11" hasCustomPrompt="1"/>
          </p:nvPr>
        </p:nvSpPr>
        <p:spPr>
          <a:xfrm>
            <a:off x="5192148" y="1940118"/>
            <a:ext cx="1807703" cy="2955541"/>
          </a:xfrm>
          <a:custGeom>
            <a:avLst/>
            <a:gdLst>
              <a:gd name="connsiteX0" fmla="*/ 0 w 3867993"/>
              <a:gd name="connsiteY0" fmla="*/ 0 h 8367894"/>
              <a:gd name="connsiteX1" fmla="*/ 3867993 w 3867993"/>
              <a:gd name="connsiteY1" fmla="*/ 0 h 8367894"/>
              <a:gd name="connsiteX2" fmla="*/ 3867993 w 3867993"/>
              <a:gd name="connsiteY2" fmla="*/ 8367894 h 8367894"/>
              <a:gd name="connsiteX3" fmla="*/ 0 w 3867993"/>
              <a:gd name="connsiteY3" fmla="*/ 8367894 h 8367894"/>
            </a:gdLst>
            <a:ahLst/>
            <a:cxnLst>
              <a:cxn ang="0">
                <a:pos x="connsiteX0" y="connsiteY0"/>
              </a:cxn>
              <a:cxn ang="0">
                <a:pos x="connsiteX1" y="connsiteY1"/>
              </a:cxn>
              <a:cxn ang="0">
                <a:pos x="connsiteX2" y="connsiteY2"/>
              </a:cxn>
              <a:cxn ang="0">
                <a:pos x="connsiteX3" y="connsiteY3"/>
              </a:cxn>
            </a:cxnLst>
            <a:rect l="l" t="t" r="r" b="b"/>
            <a:pathLst>
              <a:path w="3867993" h="8367894">
                <a:moveTo>
                  <a:pt x="0" y="0"/>
                </a:moveTo>
                <a:lnTo>
                  <a:pt x="3867993" y="0"/>
                </a:lnTo>
                <a:lnTo>
                  <a:pt x="3867993" y="8367894"/>
                </a:lnTo>
                <a:lnTo>
                  <a:pt x="0" y="8367894"/>
                </a:lnTo>
                <a:close/>
              </a:path>
            </a:pathLst>
          </a:custGeom>
          <a:pattFill prst="pct60">
            <a:fgClr>
              <a:srgbClr val="FFFFFF"/>
            </a:fgClr>
            <a:bgClr>
              <a:srgbClr val="E6E9EE"/>
            </a:bgClr>
          </a:pattFill>
        </p:spPr>
        <p:txBody>
          <a:bodyPr anchor="ctr"/>
          <a:lstStyle>
            <a:lvl1pPr marL="0" indent="0" algn="ctr">
              <a:buNone/>
              <a:defRPr lang="en-US" sz="1650" dirty="0"/>
            </a:lvl1pPr>
          </a:lstStyle>
          <a:p>
            <a:pPr lvl="0"/>
            <a:r>
              <a:rPr lang="en-US"/>
              <a:t>Drag and drop picture</a:t>
            </a:r>
          </a:p>
        </p:txBody>
      </p:sp>
      <p:sp>
        <p:nvSpPr>
          <p:cNvPr id="54" name="Picture Placeholder 53"/>
          <p:cNvSpPr>
            <a:spLocks noGrp="1"/>
          </p:cNvSpPr>
          <p:nvPr userDrawn="1">
            <p:ph type="pic" sz="quarter" idx="12" hasCustomPrompt="1"/>
          </p:nvPr>
        </p:nvSpPr>
        <p:spPr>
          <a:xfrm>
            <a:off x="3280606" y="2672411"/>
            <a:ext cx="1145391" cy="1527149"/>
          </a:xfrm>
          <a:custGeom>
            <a:avLst/>
            <a:gdLst>
              <a:gd name="connsiteX0" fmla="*/ 0 w 2291080"/>
              <a:gd name="connsiteY0" fmla="*/ 0 h 4065270"/>
              <a:gd name="connsiteX1" fmla="*/ 2291080 w 2291080"/>
              <a:gd name="connsiteY1" fmla="*/ 0 h 4065270"/>
              <a:gd name="connsiteX2" fmla="*/ 2291080 w 2291080"/>
              <a:gd name="connsiteY2" fmla="*/ 4065270 h 4065270"/>
              <a:gd name="connsiteX3" fmla="*/ 0 w 2291080"/>
              <a:gd name="connsiteY3" fmla="*/ 4065270 h 4065270"/>
            </a:gdLst>
            <a:ahLst/>
            <a:cxnLst>
              <a:cxn ang="0">
                <a:pos x="connsiteX0" y="connsiteY0"/>
              </a:cxn>
              <a:cxn ang="0">
                <a:pos x="connsiteX1" y="connsiteY1"/>
              </a:cxn>
              <a:cxn ang="0">
                <a:pos x="connsiteX2" y="connsiteY2"/>
              </a:cxn>
              <a:cxn ang="0">
                <a:pos x="connsiteX3" y="connsiteY3"/>
              </a:cxn>
            </a:cxnLst>
            <a:rect l="l" t="t" r="r" b="b"/>
            <a:pathLst>
              <a:path w="2291080" h="4065270">
                <a:moveTo>
                  <a:pt x="0" y="0"/>
                </a:moveTo>
                <a:lnTo>
                  <a:pt x="2291080" y="0"/>
                </a:lnTo>
                <a:lnTo>
                  <a:pt x="2291080" y="4065270"/>
                </a:lnTo>
                <a:lnTo>
                  <a:pt x="0" y="4065270"/>
                </a:lnTo>
                <a:close/>
              </a:path>
            </a:pathLst>
          </a:custGeom>
          <a:pattFill prst="pct60">
            <a:fgClr>
              <a:srgbClr val="FFFFFF"/>
            </a:fgClr>
            <a:bgClr>
              <a:srgbClr val="E6E9EE"/>
            </a:bgClr>
          </a:pattFill>
        </p:spPr>
        <p:txBody>
          <a:bodyPr anchor="ctr"/>
          <a:lstStyle>
            <a:lvl1pPr marL="0" indent="0" algn="ctr">
              <a:buNone/>
              <a:defRPr lang="en-US" sz="1650" dirty="0"/>
            </a:lvl1pPr>
          </a:lstStyle>
          <a:p>
            <a:pPr lvl="0"/>
            <a:r>
              <a:rPr lang="en-US"/>
              <a:t>Drag and drop picture</a:t>
            </a:r>
          </a:p>
        </p:txBody>
      </p:sp>
      <p:sp>
        <p:nvSpPr>
          <p:cNvPr id="56" name="Picture Placeholder 55"/>
          <p:cNvSpPr>
            <a:spLocks noGrp="1"/>
          </p:cNvSpPr>
          <p:nvPr userDrawn="1">
            <p:ph type="pic" sz="quarter" idx="13" hasCustomPrompt="1"/>
          </p:nvPr>
        </p:nvSpPr>
        <p:spPr>
          <a:xfrm>
            <a:off x="7703346" y="2534007"/>
            <a:ext cx="1339199" cy="1793481"/>
          </a:xfrm>
          <a:custGeom>
            <a:avLst/>
            <a:gdLst>
              <a:gd name="connsiteX0" fmla="*/ 0 w 2678747"/>
              <a:gd name="connsiteY0" fmla="*/ 0 h 4774247"/>
              <a:gd name="connsiteX1" fmla="*/ 2678747 w 2678747"/>
              <a:gd name="connsiteY1" fmla="*/ 0 h 4774247"/>
              <a:gd name="connsiteX2" fmla="*/ 2678747 w 2678747"/>
              <a:gd name="connsiteY2" fmla="*/ 4774247 h 4774247"/>
              <a:gd name="connsiteX3" fmla="*/ 0 w 2678747"/>
              <a:gd name="connsiteY3" fmla="*/ 4774247 h 4774247"/>
            </a:gdLst>
            <a:ahLst/>
            <a:cxnLst>
              <a:cxn ang="0">
                <a:pos x="connsiteX0" y="connsiteY0"/>
              </a:cxn>
              <a:cxn ang="0">
                <a:pos x="connsiteX1" y="connsiteY1"/>
              </a:cxn>
              <a:cxn ang="0">
                <a:pos x="connsiteX2" y="connsiteY2"/>
              </a:cxn>
              <a:cxn ang="0">
                <a:pos x="connsiteX3" y="connsiteY3"/>
              </a:cxn>
            </a:cxnLst>
            <a:rect l="l" t="t" r="r" b="b"/>
            <a:pathLst>
              <a:path w="2678747" h="4774247">
                <a:moveTo>
                  <a:pt x="0" y="0"/>
                </a:moveTo>
                <a:lnTo>
                  <a:pt x="2678747" y="0"/>
                </a:lnTo>
                <a:lnTo>
                  <a:pt x="2678747" y="4774247"/>
                </a:lnTo>
                <a:lnTo>
                  <a:pt x="0" y="4774247"/>
                </a:lnTo>
                <a:close/>
              </a:path>
            </a:pathLst>
          </a:custGeom>
          <a:pattFill prst="pct60">
            <a:fgClr>
              <a:srgbClr val="FFFFFF"/>
            </a:fgClr>
            <a:bgClr>
              <a:srgbClr val="E6E9EE"/>
            </a:bgClr>
          </a:pattFill>
        </p:spPr>
        <p:txBody>
          <a:bodyPr anchor="ctr"/>
          <a:lstStyle>
            <a:lvl1pPr marL="0" indent="0" algn="ctr">
              <a:buNone/>
              <a:defRPr lang="en-US" sz="1650" dirty="0"/>
            </a:lvl1pPr>
          </a:lstStyle>
          <a:p>
            <a:pPr lvl="0"/>
            <a:r>
              <a:rPr lang="en-US"/>
              <a:t>Drag and drop picture</a:t>
            </a:r>
          </a:p>
        </p:txBody>
      </p:sp>
    </p:spTree>
    <p:extLst>
      <p:ext uri="{BB962C8B-B14F-4D97-AF65-F5344CB8AC3E}">
        <p14:creationId xmlns:p14="http://schemas.microsoft.com/office/powerpoint/2010/main" val="76405116"/>
      </p:ext>
    </p:extLst>
  </p:cSld>
  <p:clrMapOvr>
    <a:masterClrMapping/>
  </p:clrMapOvr>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14:presetBounceEnd="66667">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14:bounceEnd="66667">
                                          <p:cBhvr additive="base">
                                            <p:cTn id="7" dur="1500" fill="hold"/>
                                            <p:tgtEl>
                                              <p:spTgt spid="44"/>
                                            </p:tgtEl>
                                            <p:attrNameLst>
                                              <p:attrName>ppt_x</p:attrName>
                                            </p:attrNameLst>
                                          </p:cBhvr>
                                          <p:tavLst>
                                            <p:tav tm="0">
                                              <p:val>
                                                <p:strVal val="#ppt_x"/>
                                              </p:val>
                                            </p:tav>
                                            <p:tav tm="100000">
                                              <p:val>
                                                <p:strVal val="#ppt_x"/>
                                              </p:val>
                                            </p:tav>
                                          </p:tavLst>
                                        </p:anim>
                                        <p:anim calcmode="lin" valueType="num" p14:bounceEnd="66667">
                                          <p:cBhvr additive="base">
                                            <p:cTn id="8" dur="1500" fill="hold"/>
                                            <p:tgtEl>
                                              <p:spTgt spid="44"/>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14:presetBounceEnd="66667">
                                      <p:stCondLst>
                                        <p:cond delay="100"/>
                                      </p:stCondLst>
                                      <p:childTnLst>
                                        <p:set>
                                          <p:cBhvr>
                                            <p:cTn id="10" dur="1" fill="hold">
                                              <p:stCondLst>
                                                <p:cond delay="0"/>
                                              </p:stCondLst>
                                            </p:cTn>
                                            <p:tgtEl>
                                              <p:spTgt spid="54"/>
                                            </p:tgtEl>
                                            <p:attrNameLst>
                                              <p:attrName>style.visibility</p:attrName>
                                            </p:attrNameLst>
                                          </p:cBhvr>
                                          <p:to>
                                            <p:strVal val="visible"/>
                                          </p:to>
                                        </p:set>
                                        <p:anim calcmode="lin" valueType="num" p14:bounceEnd="66667">
                                          <p:cBhvr additive="base">
                                            <p:cTn id="11" dur="1500" fill="hold"/>
                                            <p:tgtEl>
                                              <p:spTgt spid="54"/>
                                            </p:tgtEl>
                                            <p:attrNameLst>
                                              <p:attrName>ppt_x</p:attrName>
                                            </p:attrNameLst>
                                          </p:cBhvr>
                                          <p:tavLst>
                                            <p:tav tm="0">
                                              <p:val>
                                                <p:strVal val="#ppt_x"/>
                                              </p:val>
                                            </p:tav>
                                            <p:tav tm="100000">
                                              <p:val>
                                                <p:strVal val="#ppt_x"/>
                                              </p:val>
                                            </p:tav>
                                          </p:tavLst>
                                        </p:anim>
                                        <p:anim calcmode="lin" valueType="num" p14:bounceEnd="66667">
                                          <p:cBhvr additive="base">
                                            <p:cTn id="12" dur="1500" fill="hold"/>
                                            <p:tgtEl>
                                              <p:spTgt spid="54"/>
                                            </p:tgtEl>
                                            <p:attrNameLst>
                                              <p:attrName>ppt_y</p:attrName>
                                            </p:attrNameLst>
                                          </p:cBhvr>
                                          <p:tavLst>
                                            <p:tav tm="0">
                                              <p:val>
                                                <p:strVal val="0-#ppt_h/2"/>
                                              </p:val>
                                            </p:tav>
                                            <p:tav tm="100000">
                                              <p:val>
                                                <p:strVal val="#ppt_y"/>
                                              </p:val>
                                            </p:tav>
                                          </p:tavLst>
                                        </p:anim>
                                      </p:childTnLst>
                                    </p:cTn>
                                  </p:par>
                                  <p:par>
                                    <p:cTn id="13" presetID="2" presetClass="entr" presetSubtype="1" fill="hold" grpId="0" nodeType="withEffect" p14:presetBounceEnd="66667">
                                      <p:stCondLst>
                                        <p:cond delay="200"/>
                                      </p:stCondLst>
                                      <p:childTnLst>
                                        <p:set>
                                          <p:cBhvr>
                                            <p:cTn id="14" dur="1" fill="hold">
                                              <p:stCondLst>
                                                <p:cond delay="0"/>
                                              </p:stCondLst>
                                            </p:cTn>
                                            <p:tgtEl>
                                              <p:spTgt spid="56"/>
                                            </p:tgtEl>
                                            <p:attrNameLst>
                                              <p:attrName>style.visibility</p:attrName>
                                            </p:attrNameLst>
                                          </p:cBhvr>
                                          <p:to>
                                            <p:strVal val="visible"/>
                                          </p:to>
                                        </p:set>
                                        <p:anim calcmode="lin" valueType="num" p14:bounceEnd="66667">
                                          <p:cBhvr additive="base">
                                            <p:cTn id="15" dur="1500" fill="hold"/>
                                            <p:tgtEl>
                                              <p:spTgt spid="56"/>
                                            </p:tgtEl>
                                            <p:attrNameLst>
                                              <p:attrName>ppt_x</p:attrName>
                                            </p:attrNameLst>
                                          </p:cBhvr>
                                          <p:tavLst>
                                            <p:tav tm="0">
                                              <p:val>
                                                <p:strVal val="#ppt_x"/>
                                              </p:val>
                                            </p:tav>
                                            <p:tav tm="100000">
                                              <p:val>
                                                <p:strVal val="#ppt_x"/>
                                              </p:val>
                                            </p:tav>
                                          </p:tavLst>
                                        </p:anim>
                                        <p:anim calcmode="lin" valueType="num" p14:bounceEnd="66667">
                                          <p:cBhvr additive="base">
                                            <p:cTn id="16" dur="1500" fill="hold"/>
                                            <p:tgtEl>
                                              <p:spTgt spid="5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54" grpId="0" animBg="1"/>
          <p:bldP spid="56" grpId="0" animBg="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cBhvr additive="base">
                                            <p:cTn id="7" dur="1500" fill="hold"/>
                                            <p:tgtEl>
                                              <p:spTgt spid="44"/>
                                            </p:tgtEl>
                                            <p:attrNameLst>
                                              <p:attrName>ppt_x</p:attrName>
                                            </p:attrNameLst>
                                          </p:cBhvr>
                                          <p:tavLst>
                                            <p:tav tm="0">
                                              <p:val>
                                                <p:strVal val="#ppt_x"/>
                                              </p:val>
                                            </p:tav>
                                            <p:tav tm="100000">
                                              <p:val>
                                                <p:strVal val="#ppt_x"/>
                                              </p:val>
                                            </p:tav>
                                          </p:tavLst>
                                        </p:anim>
                                        <p:anim calcmode="lin" valueType="num">
                                          <p:cBhvr additive="base">
                                            <p:cTn id="8" dur="1500" fill="hold"/>
                                            <p:tgtEl>
                                              <p:spTgt spid="44"/>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stCondLst>
                                        <p:cond delay="100"/>
                                      </p:stCondLst>
                                      <p:childTnLst>
                                        <p:set>
                                          <p:cBhvr>
                                            <p:cTn id="10" dur="1" fill="hold">
                                              <p:stCondLst>
                                                <p:cond delay="0"/>
                                              </p:stCondLst>
                                            </p:cTn>
                                            <p:tgtEl>
                                              <p:spTgt spid="54"/>
                                            </p:tgtEl>
                                            <p:attrNameLst>
                                              <p:attrName>style.visibility</p:attrName>
                                            </p:attrNameLst>
                                          </p:cBhvr>
                                          <p:to>
                                            <p:strVal val="visible"/>
                                          </p:to>
                                        </p:set>
                                        <p:anim calcmode="lin" valueType="num">
                                          <p:cBhvr additive="base">
                                            <p:cTn id="11" dur="1500" fill="hold"/>
                                            <p:tgtEl>
                                              <p:spTgt spid="54"/>
                                            </p:tgtEl>
                                            <p:attrNameLst>
                                              <p:attrName>ppt_x</p:attrName>
                                            </p:attrNameLst>
                                          </p:cBhvr>
                                          <p:tavLst>
                                            <p:tav tm="0">
                                              <p:val>
                                                <p:strVal val="#ppt_x"/>
                                              </p:val>
                                            </p:tav>
                                            <p:tav tm="100000">
                                              <p:val>
                                                <p:strVal val="#ppt_x"/>
                                              </p:val>
                                            </p:tav>
                                          </p:tavLst>
                                        </p:anim>
                                        <p:anim calcmode="lin" valueType="num">
                                          <p:cBhvr additive="base">
                                            <p:cTn id="12" dur="1500" fill="hold"/>
                                            <p:tgtEl>
                                              <p:spTgt spid="54"/>
                                            </p:tgtEl>
                                            <p:attrNameLst>
                                              <p:attrName>ppt_y</p:attrName>
                                            </p:attrNameLst>
                                          </p:cBhvr>
                                          <p:tavLst>
                                            <p:tav tm="0">
                                              <p:val>
                                                <p:strVal val="0-#ppt_h/2"/>
                                              </p:val>
                                            </p:tav>
                                            <p:tav tm="100000">
                                              <p:val>
                                                <p:strVal val="#ppt_y"/>
                                              </p:val>
                                            </p:tav>
                                          </p:tavLst>
                                        </p:anim>
                                      </p:childTnLst>
                                    </p:cTn>
                                  </p:par>
                                  <p:par>
                                    <p:cTn id="13" presetID="2" presetClass="entr" presetSubtype="1" fill="hold" grpId="0" nodeType="withEffect">
                                      <p:stCondLst>
                                        <p:cond delay="200"/>
                                      </p:stCondLst>
                                      <p:childTnLst>
                                        <p:set>
                                          <p:cBhvr>
                                            <p:cTn id="14" dur="1" fill="hold">
                                              <p:stCondLst>
                                                <p:cond delay="0"/>
                                              </p:stCondLst>
                                            </p:cTn>
                                            <p:tgtEl>
                                              <p:spTgt spid="56"/>
                                            </p:tgtEl>
                                            <p:attrNameLst>
                                              <p:attrName>style.visibility</p:attrName>
                                            </p:attrNameLst>
                                          </p:cBhvr>
                                          <p:to>
                                            <p:strVal val="visible"/>
                                          </p:to>
                                        </p:set>
                                        <p:anim calcmode="lin" valueType="num">
                                          <p:cBhvr additive="base">
                                            <p:cTn id="15" dur="1500" fill="hold"/>
                                            <p:tgtEl>
                                              <p:spTgt spid="56"/>
                                            </p:tgtEl>
                                            <p:attrNameLst>
                                              <p:attrName>ppt_x</p:attrName>
                                            </p:attrNameLst>
                                          </p:cBhvr>
                                          <p:tavLst>
                                            <p:tav tm="0">
                                              <p:val>
                                                <p:strVal val="#ppt_x"/>
                                              </p:val>
                                            </p:tav>
                                            <p:tav tm="100000">
                                              <p:val>
                                                <p:strVal val="#ppt_x"/>
                                              </p:val>
                                            </p:tav>
                                          </p:tavLst>
                                        </p:anim>
                                        <p:anim calcmode="lin" valueType="num">
                                          <p:cBhvr additive="base">
                                            <p:cTn id="16" dur="1500" fill="hold"/>
                                            <p:tgtEl>
                                              <p:spTgt spid="5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54" grpId="0" animBg="1"/>
          <p:bldP spid="56" grpId="0" animBg="1"/>
        </p:bldLst>
      </p:timing>
    </mc:Fallback>
  </mc:AlternateContent>
</p:sldLayout>
</file>

<file path=ppt/slideLayouts/slideLayout223.xml><?xml version="1.0" encoding="utf-8"?>
<p:sldLayout xmlns:a="http://schemas.openxmlformats.org/drawingml/2006/main" xmlns:r="http://schemas.openxmlformats.org/officeDocument/2006/relationships" xmlns:p="http://schemas.openxmlformats.org/presentationml/2006/main" userDrawn="1">
  <p:cSld name="75_Custom Layout">
    <p:spTree>
      <p:nvGrpSpPr>
        <p:cNvPr id="1" name=""/>
        <p:cNvGrpSpPr/>
        <p:nvPr/>
      </p:nvGrpSpPr>
      <p:grpSpPr>
        <a:xfrm>
          <a:off x="0" y="0"/>
          <a:ext cx="0" cy="0"/>
          <a:chOff x="0" y="0"/>
          <a:chExt cx="0" cy="0"/>
        </a:xfrm>
      </p:grpSpPr>
      <p:sp>
        <p:nvSpPr>
          <p:cNvPr id="9" name="Picture Placeholder 10"/>
          <p:cNvSpPr>
            <a:spLocks noGrp="1"/>
          </p:cNvSpPr>
          <p:nvPr>
            <p:ph type="pic" sz="quarter" idx="10" hasCustomPrompt="1"/>
          </p:nvPr>
        </p:nvSpPr>
        <p:spPr>
          <a:xfrm>
            <a:off x="4361883" y="2485364"/>
            <a:ext cx="3483238" cy="1639849"/>
          </a:xfrm>
          <a:custGeom>
            <a:avLst/>
            <a:gdLst>
              <a:gd name="connsiteX0" fmla="*/ 0 w 3867993"/>
              <a:gd name="connsiteY0" fmla="*/ 0 h 8367894"/>
              <a:gd name="connsiteX1" fmla="*/ 3867993 w 3867993"/>
              <a:gd name="connsiteY1" fmla="*/ 0 h 8367894"/>
              <a:gd name="connsiteX2" fmla="*/ 3867993 w 3867993"/>
              <a:gd name="connsiteY2" fmla="*/ 8367894 h 8367894"/>
              <a:gd name="connsiteX3" fmla="*/ 0 w 3867993"/>
              <a:gd name="connsiteY3" fmla="*/ 8367894 h 8367894"/>
            </a:gdLst>
            <a:ahLst/>
            <a:cxnLst>
              <a:cxn ang="0">
                <a:pos x="connsiteX0" y="connsiteY0"/>
              </a:cxn>
              <a:cxn ang="0">
                <a:pos x="connsiteX1" y="connsiteY1"/>
              </a:cxn>
              <a:cxn ang="0">
                <a:pos x="connsiteX2" y="connsiteY2"/>
              </a:cxn>
              <a:cxn ang="0">
                <a:pos x="connsiteX3" y="connsiteY3"/>
              </a:cxn>
            </a:cxnLst>
            <a:rect l="l" t="t" r="r" b="b"/>
            <a:pathLst>
              <a:path w="3867993" h="8367894">
                <a:moveTo>
                  <a:pt x="0" y="0"/>
                </a:moveTo>
                <a:lnTo>
                  <a:pt x="3867993" y="0"/>
                </a:lnTo>
                <a:lnTo>
                  <a:pt x="3867993" y="8367894"/>
                </a:lnTo>
                <a:lnTo>
                  <a:pt x="0" y="8367894"/>
                </a:lnTo>
                <a:close/>
              </a:path>
            </a:pathLst>
          </a:custGeom>
          <a:pattFill prst="pct60">
            <a:fgClr>
              <a:srgbClr val="FFFFFF"/>
            </a:fgClr>
            <a:bgClr>
              <a:srgbClr val="E6E9EE"/>
            </a:bgClr>
          </a:pattFill>
        </p:spPr>
        <p:txBody>
          <a:bodyPr anchor="ctr"/>
          <a:lstStyle>
            <a:lvl1pPr marL="0" indent="0" algn="ctr">
              <a:buNone/>
              <a:defRPr lang="en-US" sz="1650" dirty="0"/>
            </a:lvl1pPr>
          </a:lstStyle>
          <a:p>
            <a:pPr lvl="0"/>
            <a:r>
              <a:rPr lang="en-US"/>
              <a:t>Drag and drop picture</a:t>
            </a:r>
          </a:p>
        </p:txBody>
      </p:sp>
    </p:spTree>
    <p:extLst>
      <p:ext uri="{BB962C8B-B14F-4D97-AF65-F5344CB8AC3E}">
        <p14:creationId xmlns:p14="http://schemas.microsoft.com/office/powerpoint/2010/main" val="3750423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800" fill="hold"/>
                                        <p:tgtEl>
                                          <p:spTgt spid="9"/>
                                        </p:tgtEl>
                                        <p:attrNameLst>
                                          <p:attrName>ppt_x</p:attrName>
                                        </p:attrNameLst>
                                      </p:cBhvr>
                                      <p:tavLst>
                                        <p:tav tm="0">
                                          <p:val>
                                            <p:strVal val="#ppt_x"/>
                                          </p:val>
                                        </p:tav>
                                        <p:tav tm="100000">
                                          <p:val>
                                            <p:strVal val="#ppt_x"/>
                                          </p:val>
                                        </p:tav>
                                      </p:tavLst>
                                    </p:anim>
                                    <p:anim calcmode="lin" valueType="num">
                                      <p:cBhvr additive="base">
                                        <p:cTn id="8" dur="18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Layout>
</file>

<file path=ppt/slideLayouts/slideLayout224.xml><?xml version="1.0" encoding="utf-8"?>
<p:sldLayout xmlns:a="http://schemas.openxmlformats.org/drawingml/2006/main" xmlns:r="http://schemas.openxmlformats.org/officeDocument/2006/relationships" xmlns:p="http://schemas.openxmlformats.org/presentationml/2006/main" userDrawn="1">
  <p:cSld name="74_Custom Layout">
    <p:spTree>
      <p:nvGrpSpPr>
        <p:cNvPr id="1" name=""/>
        <p:cNvGrpSpPr/>
        <p:nvPr/>
      </p:nvGrpSpPr>
      <p:grpSpPr>
        <a:xfrm>
          <a:off x="0" y="0"/>
          <a:ext cx="0" cy="0"/>
          <a:chOff x="0" y="0"/>
          <a:chExt cx="0" cy="0"/>
        </a:xfrm>
      </p:grpSpPr>
      <p:sp>
        <p:nvSpPr>
          <p:cNvPr id="9" name="Picture Placeholder 10"/>
          <p:cNvSpPr>
            <a:spLocks noGrp="1"/>
          </p:cNvSpPr>
          <p:nvPr>
            <p:ph type="pic" sz="quarter" idx="10" hasCustomPrompt="1"/>
          </p:nvPr>
        </p:nvSpPr>
        <p:spPr>
          <a:xfrm>
            <a:off x="1619040" y="2156665"/>
            <a:ext cx="3878368" cy="1639849"/>
          </a:xfrm>
          <a:custGeom>
            <a:avLst/>
            <a:gdLst>
              <a:gd name="connsiteX0" fmla="*/ 0 w 3867993"/>
              <a:gd name="connsiteY0" fmla="*/ 0 h 8367894"/>
              <a:gd name="connsiteX1" fmla="*/ 3867993 w 3867993"/>
              <a:gd name="connsiteY1" fmla="*/ 0 h 8367894"/>
              <a:gd name="connsiteX2" fmla="*/ 3867993 w 3867993"/>
              <a:gd name="connsiteY2" fmla="*/ 8367894 h 8367894"/>
              <a:gd name="connsiteX3" fmla="*/ 0 w 3867993"/>
              <a:gd name="connsiteY3" fmla="*/ 8367894 h 8367894"/>
            </a:gdLst>
            <a:ahLst/>
            <a:cxnLst>
              <a:cxn ang="0">
                <a:pos x="connsiteX0" y="connsiteY0"/>
              </a:cxn>
              <a:cxn ang="0">
                <a:pos x="connsiteX1" y="connsiteY1"/>
              </a:cxn>
              <a:cxn ang="0">
                <a:pos x="connsiteX2" y="connsiteY2"/>
              </a:cxn>
              <a:cxn ang="0">
                <a:pos x="connsiteX3" y="connsiteY3"/>
              </a:cxn>
            </a:cxnLst>
            <a:rect l="l" t="t" r="r" b="b"/>
            <a:pathLst>
              <a:path w="3867993" h="8367894">
                <a:moveTo>
                  <a:pt x="0" y="0"/>
                </a:moveTo>
                <a:lnTo>
                  <a:pt x="3867993" y="0"/>
                </a:lnTo>
                <a:lnTo>
                  <a:pt x="3867993" y="8367894"/>
                </a:lnTo>
                <a:lnTo>
                  <a:pt x="0" y="8367894"/>
                </a:lnTo>
                <a:close/>
              </a:path>
            </a:pathLst>
          </a:custGeom>
          <a:pattFill prst="pct60">
            <a:fgClr>
              <a:srgbClr val="FFFFFF"/>
            </a:fgClr>
            <a:bgClr>
              <a:srgbClr val="E6E9EE"/>
            </a:bgClr>
          </a:pattFill>
        </p:spPr>
        <p:txBody>
          <a:bodyPr anchor="ctr"/>
          <a:lstStyle>
            <a:lvl1pPr>
              <a:defRPr lang="en-US" dirty="0"/>
            </a:lvl1pPr>
          </a:lstStyle>
          <a:p>
            <a:pPr lvl="0"/>
            <a:r>
              <a:rPr lang="en-US"/>
              <a:t>Drag and drop picture</a:t>
            </a:r>
          </a:p>
        </p:txBody>
      </p:sp>
    </p:spTree>
    <p:extLst>
      <p:ext uri="{BB962C8B-B14F-4D97-AF65-F5344CB8AC3E}">
        <p14:creationId xmlns:p14="http://schemas.microsoft.com/office/powerpoint/2010/main" val="3444116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100" fill="hold"/>
                                        <p:tgtEl>
                                          <p:spTgt spid="9"/>
                                        </p:tgtEl>
                                        <p:attrNameLst>
                                          <p:attrName>ppt_x</p:attrName>
                                        </p:attrNameLst>
                                      </p:cBhvr>
                                      <p:tavLst>
                                        <p:tav tm="0">
                                          <p:val>
                                            <p:strVal val="0-#ppt_w/2"/>
                                          </p:val>
                                        </p:tav>
                                        <p:tav tm="100000">
                                          <p:val>
                                            <p:strVal val="#ppt_x"/>
                                          </p:val>
                                        </p:tav>
                                      </p:tavLst>
                                    </p:anim>
                                    <p:anim calcmode="lin" valueType="num">
                                      <p:cBhvr additive="base">
                                        <p:cTn id="8" dur="11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Layout>
</file>

<file path=ppt/slideLayouts/slideLayout225.xml><?xml version="1.0" encoding="utf-8"?>
<p:sldLayout xmlns:a="http://schemas.openxmlformats.org/drawingml/2006/main" xmlns:r="http://schemas.openxmlformats.org/officeDocument/2006/relationships" xmlns:p="http://schemas.openxmlformats.org/presentationml/2006/main" userDrawn="1">
  <p:cSld name="77_Custom Layout">
    <p:spTree>
      <p:nvGrpSpPr>
        <p:cNvPr id="1" name=""/>
        <p:cNvGrpSpPr/>
        <p:nvPr/>
      </p:nvGrpSpPr>
      <p:grpSpPr>
        <a:xfrm>
          <a:off x="0" y="0"/>
          <a:ext cx="0" cy="0"/>
          <a:chOff x="0" y="0"/>
          <a:chExt cx="0" cy="0"/>
        </a:xfrm>
      </p:grpSpPr>
      <p:sp>
        <p:nvSpPr>
          <p:cNvPr id="41" name="Picture Placeholder 15"/>
          <p:cNvSpPr>
            <a:spLocks noGrp="1"/>
          </p:cNvSpPr>
          <p:nvPr>
            <p:ph type="pic" sz="quarter" idx="10" hasCustomPrompt="1"/>
          </p:nvPr>
        </p:nvSpPr>
        <p:spPr>
          <a:xfrm>
            <a:off x="4960944" y="4000602"/>
            <a:ext cx="2820557" cy="2690301"/>
          </a:xfrm>
          <a:prstGeom prst="rect">
            <a:avLst/>
          </a:prstGeom>
          <a:pattFill prst="lgGrid">
            <a:fgClr>
              <a:schemeClr val="bg1"/>
            </a:fgClr>
            <a:bgClr>
              <a:schemeClr val="tx2">
                <a:lumMod val="10000"/>
                <a:lumOff val="90000"/>
              </a:schemeClr>
            </a:bgClr>
          </a:pattFill>
          <a:ln>
            <a:noFill/>
          </a:ln>
          <a:effectLst>
            <a:outerShdw blurRad="546100" dist="495300" dir="8100000" sx="94000" sy="94000" algn="ctr" rotWithShape="0">
              <a:srgbClr val="000000">
                <a:alpha val="40000"/>
              </a:srgbClr>
            </a:outerShdw>
          </a:effectLst>
          <a:scene3d>
            <a:camera prst="isometricTopUp"/>
            <a:lightRig rig="threePt" dir="t"/>
          </a:scene3d>
          <a:sp3d extrusionH="76200"/>
        </p:spPr>
        <p:txBody>
          <a:bodyPr anchor="ctr"/>
          <a:lstStyle>
            <a:lvl1pPr marL="0" indent="0" algn="ctr">
              <a:buNone/>
              <a:defRPr baseline="0"/>
            </a:lvl1pPr>
          </a:lstStyle>
          <a:p>
            <a:r>
              <a:rPr lang="en-US"/>
              <a:t>Drag and drop picture</a:t>
            </a:r>
          </a:p>
        </p:txBody>
      </p:sp>
      <p:sp>
        <p:nvSpPr>
          <p:cNvPr id="42" name="Picture Placeholder 15"/>
          <p:cNvSpPr>
            <a:spLocks noGrp="1"/>
          </p:cNvSpPr>
          <p:nvPr>
            <p:ph type="pic" sz="quarter" idx="11" hasCustomPrompt="1"/>
          </p:nvPr>
        </p:nvSpPr>
        <p:spPr>
          <a:xfrm>
            <a:off x="2322612" y="2841596"/>
            <a:ext cx="2820557" cy="2690301"/>
          </a:xfrm>
          <a:prstGeom prst="rect">
            <a:avLst/>
          </a:prstGeom>
          <a:pattFill prst="lgGrid">
            <a:fgClr>
              <a:schemeClr val="bg1"/>
            </a:fgClr>
            <a:bgClr>
              <a:schemeClr val="tx2">
                <a:lumMod val="10000"/>
                <a:lumOff val="90000"/>
              </a:schemeClr>
            </a:bgClr>
          </a:pattFill>
          <a:ln>
            <a:noFill/>
          </a:ln>
          <a:effectLst>
            <a:outerShdw blurRad="546100" dist="495300" dir="8100000" sx="94000" sy="94000" algn="ctr" rotWithShape="0">
              <a:srgbClr val="000000">
                <a:alpha val="40000"/>
              </a:srgbClr>
            </a:outerShdw>
          </a:effectLst>
          <a:scene3d>
            <a:camera prst="isometricTopUp"/>
            <a:lightRig rig="threePt" dir="t"/>
          </a:scene3d>
          <a:sp3d extrusionH="76200"/>
        </p:spPr>
        <p:txBody>
          <a:bodyPr anchor="ctr"/>
          <a:lstStyle>
            <a:lvl1pPr marL="0" indent="0" algn="ctr">
              <a:buNone/>
              <a:defRPr baseline="0"/>
            </a:lvl1pPr>
          </a:lstStyle>
          <a:p>
            <a:r>
              <a:rPr lang="en-US"/>
              <a:t>Drag and drop picture</a:t>
            </a:r>
          </a:p>
        </p:txBody>
      </p:sp>
      <p:sp>
        <p:nvSpPr>
          <p:cNvPr id="43" name="Picture Placeholder 15"/>
          <p:cNvSpPr>
            <a:spLocks noGrp="1"/>
          </p:cNvSpPr>
          <p:nvPr>
            <p:ph type="pic" sz="quarter" idx="12" hasCustomPrompt="1"/>
          </p:nvPr>
        </p:nvSpPr>
        <p:spPr>
          <a:xfrm>
            <a:off x="-315720" y="1682591"/>
            <a:ext cx="2820557" cy="2690301"/>
          </a:xfrm>
          <a:prstGeom prst="rect">
            <a:avLst/>
          </a:prstGeom>
          <a:pattFill prst="lgGrid">
            <a:fgClr>
              <a:schemeClr val="bg1"/>
            </a:fgClr>
            <a:bgClr>
              <a:schemeClr val="tx2">
                <a:lumMod val="10000"/>
                <a:lumOff val="90000"/>
              </a:schemeClr>
            </a:bgClr>
          </a:pattFill>
          <a:ln>
            <a:noFill/>
          </a:ln>
          <a:effectLst>
            <a:outerShdw blurRad="546100" dist="495300" dir="8100000" sx="94000" sy="94000" algn="ctr" rotWithShape="0">
              <a:srgbClr val="000000">
                <a:alpha val="40000"/>
              </a:srgbClr>
            </a:outerShdw>
          </a:effectLst>
          <a:scene3d>
            <a:camera prst="isometricTopUp"/>
            <a:lightRig rig="threePt" dir="t"/>
          </a:scene3d>
          <a:sp3d extrusionH="76200"/>
        </p:spPr>
        <p:txBody>
          <a:bodyPr anchor="ctr"/>
          <a:lstStyle>
            <a:lvl1pPr marL="0" indent="0" algn="ctr">
              <a:buNone/>
              <a:defRPr baseline="0"/>
            </a:lvl1pPr>
          </a:lstStyle>
          <a:p>
            <a:r>
              <a:rPr lang="en-US"/>
              <a:t>Drag and drop picture</a:t>
            </a:r>
          </a:p>
        </p:txBody>
      </p:sp>
      <p:sp>
        <p:nvSpPr>
          <p:cNvPr id="17" name="Picture Placeholder 15"/>
          <p:cNvSpPr>
            <a:spLocks noGrp="1"/>
          </p:cNvSpPr>
          <p:nvPr>
            <p:ph type="pic" sz="quarter" idx="14" hasCustomPrompt="1"/>
          </p:nvPr>
        </p:nvSpPr>
        <p:spPr>
          <a:xfrm>
            <a:off x="-589057" y="3429000"/>
            <a:ext cx="2820557" cy="2690301"/>
          </a:xfrm>
          <a:prstGeom prst="rect">
            <a:avLst/>
          </a:prstGeom>
          <a:pattFill prst="lgGrid">
            <a:fgClr>
              <a:schemeClr val="bg1"/>
            </a:fgClr>
            <a:bgClr>
              <a:schemeClr val="tx2">
                <a:lumMod val="10000"/>
                <a:lumOff val="90000"/>
              </a:schemeClr>
            </a:bgClr>
          </a:pattFill>
          <a:ln>
            <a:noFill/>
          </a:ln>
          <a:effectLst>
            <a:outerShdw blurRad="546100" dist="495300" dir="8100000" sx="94000" sy="94000" algn="ctr" rotWithShape="0">
              <a:srgbClr val="000000">
                <a:alpha val="40000"/>
              </a:srgbClr>
            </a:outerShdw>
          </a:effectLst>
          <a:scene3d>
            <a:camera prst="isometricTopUp"/>
            <a:lightRig rig="threePt" dir="t"/>
          </a:scene3d>
          <a:sp3d extrusionH="76200"/>
        </p:spPr>
        <p:txBody>
          <a:bodyPr anchor="ctr"/>
          <a:lstStyle>
            <a:lvl1pPr marL="0" indent="0" algn="ctr">
              <a:buNone/>
              <a:defRPr baseline="0"/>
            </a:lvl1pPr>
          </a:lstStyle>
          <a:p>
            <a:r>
              <a:rPr lang="en-US"/>
              <a:t>Drag and drop picture</a:t>
            </a:r>
          </a:p>
        </p:txBody>
      </p:sp>
      <p:sp>
        <p:nvSpPr>
          <p:cNvPr id="44" name="Picture Placeholder 15"/>
          <p:cNvSpPr>
            <a:spLocks noGrp="1"/>
          </p:cNvSpPr>
          <p:nvPr>
            <p:ph type="pic" sz="quarter" idx="13" hasCustomPrompt="1"/>
          </p:nvPr>
        </p:nvSpPr>
        <p:spPr>
          <a:xfrm>
            <a:off x="2078768" y="4588005"/>
            <a:ext cx="2820557" cy="2690301"/>
          </a:xfrm>
          <a:prstGeom prst="rect">
            <a:avLst/>
          </a:prstGeom>
          <a:pattFill prst="lgGrid">
            <a:fgClr>
              <a:schemeClr val="bg1"/>
            </a:fgClr>
            <a:bgClr>
              <a:schemeClr val="tx2">
                <a:lumMod val="10000"/>
                <a:lumOff val="90000"/>
              </a:schemeClr>
            </a:bgClr>
          </a:pattFill>
          <a:ln>
            <a:noFill/>
          </a:ln>
          <a:effectLst>
            <a:outerShdw blurRad="546100" dist="495300" dir="8100000" sx="94000" sy="94000" algn="ctr" rotWithShape="0">
              <a:srgbClr val="000000">
                <a:alpha val="40000"/>
              </a:srgbClr>
            </a:outerShdw>
          </a:effectLst>
          <a:scene3d>
            <a:camera prst="isometricTopUp"/>
            <a:lightRig rig="threePt" dir="t"/>
          </a:scene3d>
          <a:sp3d extrusionH="76200"/>
        </p:spPr>
        <p:txBody>
          <a:bodyPr anchor="ctr"/>
          <a:lstStyle>
            <a:lvl1pPr marL="0" indent="0" algn="ctr">
              <a:buNone/>
              <a:defRPr baseline="0"/>
            </a:lvl1pPr>
          </a:lstStyle>
          <a:p>
            <a:r>
              <a:rPr lang="en-US"/>
              <a:t>Drag and drop picture</a:t>
            </a:r>
          </a:p>
        </p:txBody>
      </p:sp>
    </p:spTree>
    <p:extLst>
      <p:ext uri="{BB962C8B-B14F-4D97-AF65-F5344CB8AC3E}">
        <p14:creationId xmlns:p14="http://schemas.microsoft.com/office/powerpoint/2010/main" val="2706553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43"/>
                                        </p:tgtEl>
                                        <p:attrNameLst>
                                          <p:attrName>style.visibility</p:attrName>
                                        </p:attrNameLst>
                                      </p:cBhvr>
                                      <p:to>
                                        <p:strVal val="visible"/>
                                      </p:to>
                                    </p:set>
                                    <p:anim calcmode="lin" valueType="num">
                                      <p:cBhvr additive="base">
                                        <p:cTn id="7" dur="1000" fill="hold"/>
                                        <p:tgtEl>
                                          <p:spTgt spid="43"/>
                                        </p:tgtEl>
                                        <p:attrNameLst>
                                          <p:attrName>ppt_x</p:attrName>
                                        </p:attrNameLst>
                                      </p:cBhvr>
                                      <p:tavLst>
                                        <p:tav tm="0">
                                          <p:val>
                                            <p:strVal val="#ppt_x"/>
                                          </p:val>
                                        </p:tav>
                                        <p:tav tm="100000">
                                          <p:val>
                                            <p:strVal val="#ppt_x"/>
                                          </p:val>
                                        </p:tav>
                                      </p:tavLst>
                                    </p:anim>
                                    <p:anim calcmode="lin" valueType="num">
                                      <p:cBhvr additive="base">
                                        <p:cTn id="8" dur="1000" fill="hold"/>
                                        <p:tgtEl>
                                          <p:spTgt spid="43"/>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100"/>
                                  </p:stCondLst>
                                  <p:childTnLst>
                                    <p:set>
                                      <p:cBhvr>
                                        <p:cTn id="10" dur="1" fill="hold">
                                          <p:stCondLst>
                                            <p:cond delay="0"/>
                                          </p:stCondLst>
                                        </p:cTn>
                                        <p:tgtEl>
                                          <p:spTgt spid="42"/>
                                        </p:tgtEl>
                                        <p:attrNameLst>
                                          <p:attrName>style.visibility</p:attrName>
                                        </p:attrNameLst>
                                      </p:cBhvr>
                                      <p:to>
                                        <p:strVal val="visible"/>
                                      </p:to>
                                    </p:set>
                                    <p:anim calcmode="lin" valueType="num">
                                      <p:cBhvr additive="base">
                                        <p:cTn id="11" dur="1000" fill="hold"/>
                                        <p:tgtEl>
                                          <p:spTgt spid="42"/>
                                        </p:tgtEl>
                                        <p:attrNameLst>
                                          <p:attrName>ppt_x</p:attrName>
                                        </p:attrNameLst>
                                      </p:cBhvr>
                                      <p:tavLst>
                                        <p:tav tm="0">
                                          <p:val>
                                            <p:strVal val="#ppt_x"/>
                                          </p:val>
                                        </p:tav>
                                        <p:tav tm="100000">
                                          <p:val>
                                            <p:strVal val="#ppt_x"/>
                                          </p:val>
                                        </p:tav>
                                      </p:tavLst>
                                    </p:anim>
                                    <p:anim calcmode="lin" valueType="num">
                                      <p:cBhvr additive="base">
                                        <p:cTn id="12" dur="1000" fill="hold"/>
                                        <p:tgtEl>
                                          <p:spTgt spid="42"/>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200"/>
                                  </p:stCondLst>
                                  <p:childTnLst>
                                    <p:set>
                                      <p:cBhvr>
                                        <p:cTn id="14" dur="1" fill="hold">
                                          <p:stCondLst>
                                            <p:cond delay="0"/>
                                          </p:stCondLst>
                                        </p:cTn>
                                        <p:tgtEl>
                                          <p:spTgt spid="41"/>
                                        </p:tgtEl>
                                        <p:attrNameLst>
                                          <p:attrName>style.visibility</p:attrName>
                                        </p:attrNameLst>
                                      </p:cBhvr>
                                      <p:to>
                                        <p:strVal val="visible"/>
                                      </p:to>
                                    </p:set>
                                    <p:anim calcmode="lin" valueType="num">
                                      <p:cBhvr additive="base">
                                        <p:cTn id="15" dur="1000" fill="hold"/>
                                        <p:tgtEl>
                                          <p:spTgt spid="41"/>
                                        </p:tgtEl>
                                        <p:attrNameLst>
                                          <p:attrName>ppt_x</p:attrName>
                                        </p:attrNameLst>
                                      </p:cBhvr>
                                      <p:tavLst>
                                        <p:tav tm="0">
                                          <p:val>
                                            <p:strVal val="#ppt_x"/>
                                          </p:val>
                                        </p:tav>
                                        <p:tav tm="100000">
                                          <p:val>
                                            <p:strVal val="#ppt_x"/>
                                          </p:val>
                                        </p:tav>
                                      </p:tavLst>
                                    </p:anim>
                                    <p:anim calcmode="lin" valueType="num">
                                      <p:cBhvr additive="base">
                                        <p:cTn id="16" dur="1000" fill="hold"/>
                                        <p:tgtEl>
                                          <p:spTgt spid="41"/>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300"/>
                                  </p:stCondLst>
                                  <p:childTnLst>
                                    <p:set>
                                      <p:cBhvr>
                                        <p:cTn id="18" dur="1" fill="hold">
                                          <p:stCondLst>
                                            <p:cond delay="0"/>
                                          </p:stCondLst>
                                        </p:cTn>
                                        <p:tgtEl>
                                          <p:spTgt spid="17"/>
                                        </p:tgtEl>
                                        <p:attrNameLst>
                                          <p:attrName>style.visibility</p:attrName>
                                        </p:attrNameLst>
                                      </p:cBhvr>
                                      <p:to>
                                        <p:strVal val="visible"/>
                                      </p:to>
                                    </p:set>
                                    <p:anim calcmode="lin" valueType="num">
                                      <p:cBhvr additive="base">
                                        <p:cTn id="19" dur="1000" fill="hold"/>
                                        <p:tgtEl>
                                          <p:spTgt spid="17"/>
                                        </p:tgtEl>
                                        <p:attrNameLst>
                                          <p:attrName>ppt_x</p:attrName>
                                        </p:attrNameLst>
                                      </p:cBhvr>
                                      <p:tavLst>
                                        <p:tav tm="0">
                                          <p:val>
                                            <p:strVal val="#ppt_x"/>
                                          </p:val>
                                        </p:tav>
                                        <p:tav tm="100000">
                                          <p:val>
                                            <p:strVal val="#ppt_x"/>
                                          </p:val>
                                        </p:tav>
                                      </p:tavLst>
                                    </p:anim>
                                    <p:anim calcmode="lin" valueType="num">
                                      <p:cBhvr additive="base">
                                        <p:cTn id="20" dur="1000" fill="hold"/>
                                        <p:tgtEl>
                                          <p:spTgt spid="17"/>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400"/>
                                  </p:stCondLst>
                                  <p:childTnLst>
                                    <p:set>
                                      <p:cBhvr>
                                        <p:cTn id="22" dur="1" fill="hold">
                                          <p:stCondLst>
                                            <p:cond delay="0"/>
                                          </p:stCondLst>
                                        </p:cTn>
                                        <p:tgtEl>
                                          <p:spTgt spid="44"/>
                                        </p:tgtEl>
                                        <p:attrNameLst>
                                          <p:attrName>style.visibility</p:attrName>
                                        </p:attrNameLst>
                                      </p:cBhvr>
                                      <p:to>
                                        <p:strVal val="visible"/>
                                      </p:to>
                                    </p:set>
                                    <p:anim calcmode="lin" valueType="num">
                                      <p:cBhvr additive="base">
                                        <p:cTn id="23" dur="1000" fill="hold"/>
                                        <p:tgtEl>
                                          <p:spTgt spid="44"/>
                                        </p:tgtEl>
                                        <p:attrNameLst>
                                          <p:attrName>ppt_x</p:attrName>
                                        </p:attrNameLst>
                                      </p:cBhvr>
                                      <p:tavLst>
                                        <p:tav tm="0">
                                          <p:val>
                                            <p:strVal val="#ppt_x"/>
                                          </p:val>
                                        </p:tav>
                                        <p:tav tm="100000">
                                          <p:val>
                                            <p:strVal val="#ppt_x"/>
                                          </p:val>
                                        </p:tav>
                                      </p:tavLst>
                                    </p:anim>
                                    <p:anim calcmode="lin" valueType="num">
                                      <p:cBhvr additive="base">
                                        <p:cTn id="24" dur="1000" fill="hold"/>
                                        <p:tgtEl>
                                          <p:spTgt spid="4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2" grpId="0" animBg="1"/>
      <p:bldP spid="43" grpId="0" animBg="1"/>
      <p:bldP spid="17" grpId="0" animBg="1"/>
      <p:bldP spid="44" grpId="0" animBg="1"/>
    </p:bldLst>
  </p:timing>
</p:sldLayout>
</file>

<file path=ppt/slideLayouts/slideLayout226.xml><?xml version="1.0" encoding="utf-8"?>
<p:sldLayout xmlns:a="http://schemas.openxmlformats.org/drawingml/2006/main" xmlns:r="http://schemas.openxmlformats.org/officeDocument/2006/relationships" xmlns:p="http://schemas.openxmlformats.org/presentationml/2006/main" userDrawn="1">
  <p:cSld name="76_Custom Layout">
    <p:spTree>
      <p:nvGrpSpPr>
        <p:cNvPr id="1" name=""/>
        <p:cNvGrpSpPr/>
        <p:nvPr/>
      </p:nvGrpSpPr>
      <p:grpSpPr>
        <a:xfrm>
          <a:off x="0" y="0"/>
          <a:ext cx="0" cy="0"/>
          <a:chOff x="0" y="0"/>
          <a:chExt cx="0" cy="0"/>
        </a:xfrm>
      </p:grpSpPr>
      <p:sp>
        <p:nvSpPr>
          <p:cNvPr id="41" name="Picture Placeholder 15"/>
          <p:cNvSpPr>
            <a:spLocks noGrp="1"/>
          </p:cNvSpPr>
          <p:nvPr>
            <p:ph type="pic" sz="quarter" idx="10" hasCustomPrompt="1"/>
          </p:nvPr>
        </p:nvSpPr>
        <p:spPr>
          <a:xfrm>
            <a:off x="7228910" y="2757694"/>
            <a:ext cx="2820557" cy="2690301"/>
          </a:xfrm>
          <a:prstGeom prst="rect">
            <a:avLst/>
          </a:prstGeom>
          <a:pattFill prst="lgGrid">
            <a:fgClr>
              <a:schemeClr val="bg1"/>
            </a:fgClr>
            <a:bgClr>
              <a:schemeClr val="tx2">
                <a:lumMod val="10000"/>
                <a:lumOff val="90000"/>
              </a:schemeClr>
            </a:bgClr>
          </a:pattFill>
          <a:ln>
            <a:noFill/>
          </a:ln>
          <a:effectLst>
            <a:outerShdw blurRad="546100" dist="495300" dir="8100000" sx="94000" sy="94000" algn="ctr" rotWithShape="0">
              <a:srgbClr val="000000">
                <a:alpha val="40000"/>
              </a:srgbClr>
            </a:outerShdw>
          </a:effectLst>
          <a:scene3d>
            <a:camera prst="isometricTopUp"/>
            <a:lightRig rig="threePt" dir="t"/>
          </a:scene3d>
          <a:sp3d extrusionH="76200"/>
        </p:spPr>
        <p:txBody>
          <a:bodyPr anchor="ctr"/>
          <a:lstStyle>
            <a:lvl1pPr marL="0" indent="0" algn="ctr">
              <a:buNone/>
              <a:defRPr baseline="0"/>
            </a:lvl1pPr>
          </a:lstStyle>
          <a:p>
            <a:r>
              <a:rPr lang="en-US"/>
              <a:t>Drag and drop picture</a:t>
            </a:r>
          </a:p>
        </p:txBody>
      </p:sp>
      <p:sp>
        <p:nvSpPr>
          <p:cNvPr id="42" name="Picture Placeholder 15"/>
          <p:cNvSpPr>
            <a:spLocks noGrp="1"/>
          </p:cNvSpPr>
          <p:nvPr>
            <p:ph type="pic" sz="quarter" idx="11" hasCustomPrompt="1"/>
          </p:nvPr>
        </p:nvSpPr>
        <p:spPr>
          <a:xfrm>
            <a:off x="7228910" y="2395988"/>
            <a:ext cx="2820557" cy="2690301"/>
          </a:xfrm>
          <a:prstGeom prst="rect">
            <a:avLst/>
          </a:prstGeom>
          <a:pattFill prst="lgGrid">
            <a:fgClr>
              <a:schemeClr val="bg1"/>
            </a:fgClr>
            <a:bgClr>
              <a:schemeClr val="tx2">
                <a:lumMod val="10000"/>
                <a:lumOff val="90000"/>
              </a:schemeClr>
            </a:bgClr>
          </a:pattFill>
          <a:ln>
            <a:noFill/>
          </a:ln>
          <a:effectLst>
            <a:outerShdw blurRad="546100" dist="495300" dir="8100000" sx="94000" sy="94000" algn="ctr" rotWithShape="0">
              <a:srgbClr val="000000">
                <a:alpha val="40000"/>
              </a:srgbClr>
            </a:outerShdw>
          </a:effectLst>
          <a:scene3d>
            <a:camera prst="isometricTopUp"/>
            <a:lightRig rig="threePt" dir="t"/>
          </a:scene3d>
          <a:sp3d extrusionH="76200"/>
        </p:spPr>
        <p:txBody>
          <a:bodyPr anchor="ctr"/>
          <a:lstStyle>
            <a:lvl1pPr marL="0" indent="0" algn="ctr">
              <a:buNone/>
              <a:defRPr baseline="0"/>
            </a:lvl1pPr>
          </a:lstStyle>
          <a:p>
            <a:r>
              <a:rPr lang="en-US"/>
              <a:t>Drag and drop picture</a:t>
            </a:r>
          </a:p>
        </p:txBody>
      </p:sp>
      <p:sp>
        <p:nvSpPr>
          <p:cNvPr id="43" name="Picture Placeholder 15"/>
          <p:cNvSpPr>
            <a:spLocks noGrp="1"/>
          </p:cNvSpPr>
          <p:nvPr>
            <p:ph type="pic" sz="quarter" idx="12" hasCustomPrompt="1"/>
          </p:nvPr>
        </p:nvSpPr>
        <p:spPr>
          <a:xfrm>
            <a:off x="7228910" y="2034284"/>
            <a:ext cx="2820557" cy="2690301"/>
          </a:xfrm>
          <a:prstGeom prst="rect">
            <a:avLst/>
          </a:prstGeom>
          <a:pattFill prst="lgGrid">
            <a:fgClr>
              <a:schemeClr val="bg1"/>
            </a:fgClr>
            <a:bgClr>
              <a:schemeClr val="tx2">
                <a:lumMod val="10000"/>
                <a:lumOff val="90000"/>
              </a:schemeClr>
            </a:bgClr>
          </a:pattFill>
          <a:ln>
            <a:noFill/>
          </a:ln>
          <a:effectLst>
            <a:outerShdw blurRad="546100" dist="495300" dir="8100000" sx="94000" sy="94000" algn="ctr" rotWithShape="0">
              <a:srgbClr val="000000">
                <a:alpha val="40000"/>
              </a:srgbClr>
            </a:outerShdw>
          </a:effectLst>
          <a:scene3d>
            <a:camera prst="isometricTopUp"/>
            <a:lightRig rig="threePt" dir="t"/>
          </a:scene3d>
          <a:sp3d extrusionH="76200"/>
        </p:spPr>
        <p:txBody>
          <a:bodyPr anchor="ctr"/>
          <a:lstStyle>
            <a:lvl1pPr marL="0" indent="0" algn="ctr">
              <a:buNone/>
              <a:defRPr baseline="0"/>
            </a:lvl1pPr>
          </a:lstStyle>
          <a:p>
            <a:r>
              <a:rPr lang="en-US"/>
              <a:t>Drag and drop picture</a:t>
            </a:r>
          </a:p>
        </p:txBody>
      </p:sp>
      <p:sp>
        <p:nvSpPr>
          <p:cNvPr id="44" name="Picture Placeholder 15"/>
          <p:cNvSpPr>
            <a:spLocks noGrp="1"/>
          </p:cNvSpPr>
          <p:nvPr>
            <p:ph type="pic" sz="quarter" idx="13" hasCustomPrompt="1"/>
          </p:nvPr>
        </p:nvSpPr>
        <p:spPr>
          <a:xfrm>
            <a:off x="7228910" y="1672578"/>
            <a:ext cx="2820557" cy="2690301"/>
          </a:xfrm>
          <a:prstGeom prst="rect">
            <a:avLst/>
          </a:prstGeom>
          <a:pattFill prst="lgGrid">
            <a:fgClr>
              <a:schemeClr val="bg1"/>
            </a:fgClr>
            <a:bgClr>
              <a:schemeClr val="tx2">
                <a:lumMod val="10000"/>
                <a:lumOff val="90000"/>
              </a:schemeClr>
            </a:bgClr>
          </a:pattFill>
          <a:ln>
            <a:noFill/>
          </a:ln>
          <a:effectLst>
            <a:outerShdw blurRad="546100" dist="495300" dir="8100000" sx="94000" sy="94000" algn="ctr" rotWithShape="0">
              <a:srgbClr val="000000">
                <a:alpha val="40000"/>
              </a:srgbClr>
            </a:outerShdw>
          </a:effectLst>
          <a:scene3d>
            <a:camera prst="isometricTopUp"/>
            <a:lightRig rig="threePt" dir="t"/>
          </a:scene3d>
          <a:sp3d extrusionH="76200"/>
        </p:spPr>
        <p:txBody>
          <a:bodyPr anchor="ctr"/>
          <a:lstStyle>
            <a:lvl1pPr marL="0" indent="0" algn="ctr">
              <a:buNone/>
              <a:defRPr baseline="0"/>
            </a:lvl1pPr>
          </a:lstStyle>
          <a:p>
            <a:r>
              <a:rPr lang="en-US"/>
              <a:t>Drag and drop picture</a:t>
            </a:r>
          </a:p>
        </p:txBody>
      </p:sp>
    </p:spTree>
    <p:extLst>
      <p:ext uri="{BB962C8B-B14F-4D97-AF65-F5344CB8AC3E}">
        <p14:creationId xmlns:p14="http://schemas.microsoft.com/office/powerpoint/2010/main" val="1853523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500"/>
                                        <p:tgtEl>
                                          <p:spTgt spid="41"/>
                                        </p:tgtEl>
                                      </p:cBhvr>
                                    </p:animEffect>
                                  </p:childTnLst>
                                </p:cTn>
                              </p:par>
                              <p:par>
                                <p:cTn id="8" presetID="42" presetClass="path" presetSubtype="0" decel="100000" fill="hold" grpId="1" nodeType="withEffect">
                                  <p:stCondLst>
                                    <p:cond delay="0"/>
                                  </p:stCondLst>
                                  <p:childTnLst>
                                    <p:animMotion origin="layout" path="M 3.40711E-6 2.91667E-6 L 3.40711E-6 0.08672 " pathEditMode="relative" rAng="0" ptsTypes="AA">
                                      <p:cBhvr>
                                        <p:cTn id="9" dur="1000" spd="-100000" fill="hold"/>
                                        <p:tgtEl>
                                          <p:spTgt spid="41"/>
                                        </p:tgtEl>
                                        <p:attrNameLst>
                                          <p:attrName>ppt_x</p:attrName>
                                          <p:attrName>ppt_y</p:attrName>
                                        </p:attrNameLst>
                                      </p:cBhvr>
                                      <p:rCtr x="0" y="4332"/>
                                    </p:animMotion>
                                  </p:childTnLst>
                                </p:cTn>
                              </p:par>
                              <p:par>
                                <p:cTn id="10" presetID="10" presetClass="entr" presetSubtype="0" fill="hold" grpId="0" nodeType="withEffect">
                                  <p:stCondLst>
                                    <p:cond delay="500"/>
                                  </p:stCondLst>
                                  <p:childTnLst>
                                    <p:set>
                                      <p:cBhvr>
                                        <p:cTn id="11" dur="1" fill="hold">
                                          <p:stCondLst>
                                            <p:cond delay="0"/>
                                          </p:stCondLst>
                                        </p:cTn>
                                        <p:tgtEl>
                                          <p:spTgt spid="42"/>
                                        </p:tgtEl>
                                        <p:attrNameLst>
                                          <p:attrName>style.visibility</p:attrName>
                                        </p:attrNameLst>
                                      </p:cBhvr>
                                      <p:to>
                                        <p:strVal val="visible"/>
                                      </p:to>
                                    </p:set>
                                    <p:animEffect transition="in" filter="fade">
                                      <p:cBhvr>
                                        <p:cTn id="12" dur="500"/>
                                        <p:tgtEl>
                                          <p:spTgt spid="42"/>
                                        </p:tgtEl>
                                      </p:cBhvr>
                                    </p:animEffect>
                                  </p:childTnLst>
                                </p:cTn>
                              </p:par>
                              <p:par>
                                <p:cTn id="13" presetID="42" presetClass="path" presetSubtype="0" decel="100000" fill="hold" grpId="1" nodeType="withEffect">
                                  <p:stCondLst>
                                    <p:cond delay="500"/>
                                  </p:stCondLst>
                                  <p:childTnLst>
                                    <p:animMotion origin="layout" path="M 3.40711E-6 3.88889E-6 L 3.40711E-6 0.08669 " pathEditMode="relative" rAng="0" ptsTypes="AA">
                                      <p:cBhvr>
                                        <p:cTn id="14" dur="1000" spd="-100000" fill="hold"/>
                                        <p:tgtEl>
                                          <p:spTgt spid="42"/>
                                        </p:tgtEl>
                                        <p:attrNameLst>
                                          <p:attrName>ppt_x</p:attrName>
                                          <p:attrName>ppt_y</p:attrName>
                                        </p:attrNameLst>
                                      </p:cBhvr>
                                      <p:rCtr x="0" y="4329"/>
                                    </p:animMotion>
                                  </p:childTnLst>
                                </p:cTn>
                              </p:par>
                              <p:par>
                                <p:cTn id="15" presetID="10" presetClass="entr" presetSubtype="0" fill="hold" grpId="0" nodeType="withEffect">
                                  <p:stCondLst>
                                    <p:cond delay="1000"/>
                                  </p:stCondLst>
                                  <p:childTnLst>
                                    <p:set>
                                      <p:cBhvr>
                                        <p:cTn id="16" dur="1" fill="hold">
                                          <p:stCondLst>
                                            <p:cond delay="0"/>
                                          </p:stCondLst>
                                        </p:cTn>
                                        <p:tgtEl>
                                          <p:spTgt spid="43"/>
                                        </p:tgtEl>
                                        <p:attrNameLst>
                                          <p:attrName>style.visibility</p:attrName>
                                        </p:attrNameLst>
                                      </p:cBhvr>
                                      <p:to>
                                        <p:strVal val="visible"/>
                                      </p:to>
                                    </p:set>
                                    <p:animEffect transition="in" filter="fade">
                                      <p:cBhvr>
                                        <p:cTn id="17" dur="500"/>
                                        <p:tgtEl>
                                          <p:spTgt spid="43"/>
                                        </p:tgtEl>
                                      </p:cBhvr>
                                    </p:animEffect>
                                  </p:childTnLst>
                                </p:cTn>
                              </p:par>
                              <p:par>
                                <p:cTn id="18" presetID="42" presetClass="path" presetSubtype="0" decel="100000" fill="hold" grpId="1" nodeType="withEffect">
                                  <p:stCondLst>
                                    <p:cond delay="1000"/>
                                  </p:stCondLst>
                                  <p:childTnLst>
                                    <p:animMotion origin="layout" path="M 3.40711E-6 1.66667E-6 L 3.40711E-6 0.08672 " pathEditMode="relative" rAng="0" ptsTypes="AA">
                                      <p:cBhvr>
                                        <p:cTn id="19" dur="1000" spd="-100000" fill="hold"/>
                                        <p:tgtEl>
                                          <p:spTgt spid="43"/>
                                        </p:tgtEl>
                                        <p:attrNameLst>
                                          <p:attrName>ppt_x</p:attrName>
                                          <p:attrName>ppt_y</p:attrName>
                                        </p:attrNameLst>
                                      </p:cBhvr>
                                      <p:rCtr x="0" y="4332"/>
                                    </p:animMotion>
                                  </p:childTnLst>
                                </p:cTn>
                              </p:par>
                              <p:par>
                                <p:cTn id="20" presetID="10" presetClass="entr" presetSubtype="0" fill="hold" grpId="0" nodeType="withEffect">
                                  <p:stCondLst>
                                    <p:cond delay="1500"/>
                                  </p:stCondLst>
                                  <p:childTnLst>
                                    <p:set>
                                      <p:cBhvr>
                                        <p:cTn id="21" dur="1" fill="hold">
                                          <p:stCondLst>
                                            <p:cond delay="0"/>
                                          </p:stCondLst>
                                        </p:cTn>
                                        <p:tgtEl>
                                          <p:spTgt spid="44"/>
                                        </p:tgtEl>
                                        <p:attrNameLst>
                                          <p:attrName>style.visibility</p:attrName>
                                        </p:attrNameLst>
                                      </p:cBhvr>
                                      <p:to>
                                        <p:strVal val="visible"/>
                                      </p:to>
                                    </p:set>
                                    <p:animEffect transition="in" filter="fade">
                                      <p:cBhvr>
                                        <p:cTn id="22" dur="500"/>
                                        <p:tgtEl>
                                          <p:spTgt spid="44"/>
                                        </p:tgtEl>
                                      </p:cBhvr>
                                    </p:animEffect>
                                  </p:childTnLst>
                                </p:cTn>
                              </p:par>
                              <p:par>
                                <p:cTn id="23" presetID="42" presetClass="path" presetSubtype="0" decel="100000" fill="hold" grpId="1" nodeType="withEffect">
                                  <p:stCondLst>
                                    <p:cond delay="1500"/>
                                  </p:stCondLst>
                                  <p:childTnLst>
                                    <p:animMotion origin="layout" path="M 3.40711E-6 -5.55556E-7 L 3.40711E-6 0.08669 " pathEditMode="relative" rAng="0" ptsTypes="AA">
                                      <p:cBhvr>
                                        <p:cTn id="24" dur="1000" spd="-100000" fill="hold"/>
                                        <p:tgtEl>
                                          <p:spTgt spid="44"/>
                                        </p:tgtEl>
                                        <p:attrNameLst>
                                          <p:attrName>ppt_x</p:attrName>
                                          <p:attrName>ppt_y</p:attrName>
                                        </p:attrNameLst>
                                      </p:cBhvr>
                                      <p:rCtr x="0" y="432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1" grpId="1" animBg="1"/>
      <p:bldP spid="42" grpId="0" animBg="1"/>
      <p:bldP spid="42" grpId="1" animBg="1"/>
      <p:bldP spid="43" grpId="0" animBg="1"/>
      <p:bldP spid="43" grpId="1" animBg="1"/>
      <p:bldP spid="44" grpId="0" animBg="1"/>
      <p:bldP spid="44" grpId="1"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Team-Morph-04">
    <p:spTree>
      <p:nvGrpSpPr>
        <p:cNvPr id="1" name=""/>
        <p:cNvGrpSpPr/>
        <p:nvPr/>
      </p:nvGrpSpPr>
      <p:grpSpPr>
        <a:xfrm>
          <a:off x="0" y="0"/>
          <a:ext cx="0" cy="0"/>
          <a:chOff x="0" y="0"/>
          <a:chExt cx="0" cy="0"/>
        </a:xfrm>
      </p:grpSpPr>
      <p:sp>
        <p:nvSpPr>
          <p:cNvPr id="10" name="Picture Placeholder 6"/>
          <p:cNvSpPr>
            <a:spLocks noGrp="1"/>
          </p:cNvSpPr>
          <p:nvPr>
            <p:ph type="pic" sz="quarter" idx="43" hasCustomPrompt="1"/>
          </p:nvPr>
        </p:nvSpPr>
        <p:spPr>
          <a:xfrm>
            <a:off x="-4600947" y="1635523"/>
            <a:ext cx="2954199" cy="3586734"/>
          </a:xfrm>
          <a:prstGeom prst="rect">
            <a:avLst/>
          </a:prstGeom>
          <a:pattFill prst="pct60">
            <a:fgClr>
              <a:srgbClr val="FFFFFF"/>
            </a:fgClr>
            <a:bgClr>
              <a:srgbClr val="E6E9EE"/>
            </a:bgClr>
          </a:pattFill>
        </p:spPr>
        <p:txBody>
          <a:bodyPr anchor="ctr"/>
          <a:lstStyle>
            <a:lvl1pPr>
              <a:defRPr lang="en-US"/>
            </a:lvl1pPr>
          </a:lstStyle>
          <a:p>
            <a:pPr lvl="0"/>
            <a:r>
              <a:rPr lang="en-US"/>
              <a:t>5</a:t>
            </a:r>
          </a:p>
        </p:txBody>
      </p:sp>
      <p:sp>
        <p:nvSpPr>
          <p:cNvPr id="9" name="Picture Placeholder 6"/>
          <p:cNvSpPr>
            <a:spLocks noGrp="1"/>
          </p:cNvSpPr>
          <p:nvPr>
            <p:ph type="pic" sz="quarter" idx="42" hasCustomPrompt="1"/>
          </p:nvPr>
        </p:nvSpPr>
        <p:spPr>
          <a:xfrm>
            <a:off x="-1608024" y="1635524"/>
            <a:ext cx="2954199" cy="3586734"/>
          </a:xfrm>
          <a:prstGeom prst="rect">
            <a:avLst/>
          </a:prstGeom>
          <a:pattFill prst="pct60">
            <a:fgClr>
              <a:srgbClr val="FFFFFF"/>
            </a:fgClr>
            <a:bgClr>
              <a:srgbClr val="E6E9EE"/>
            </a:bgClr>
          </a:pattFill>
        </p:spPr>
        <p:txBody>
          <a:bodyPr anchor="ctr"/>
          <a:lstStyle>
            <a:lvl1pPr>
              <a:defRPr lang="en-US"/>
            </a:lvl1pPr>
          </a:lstStyle>
          <a:p>
            <a:pPr lvl="0"/>
            <a:r>
              <a:rPr lang="en-US"/>
              <a:t>4</a:t>
            </a:r>
          </a:p>
        </p:txBody>
      </p:sp>
      <p:sp>
        <p:nvSpPr>
          <p:cNvPr id="8" name="Picture Placeholder 6"/>
          <p:cNvSpPr>
            <a:spLocks noGrp="1"/>
          </p:cNvSpPr>
          <p:nvPr>
            <p:ph type="pic" sz="quarter" idx="41" hasCustomPrompt="1"/>
          </p:nvPr>
        </p:nvSpPr>
        <p:spPr>
          <a:xfrm>
            <a:off x="1384898" y="1635524"/>
            <a:ext cx="2954200" cy="3586734"/>
          </a:xfrm>
          <a:prstGeom prst="rect">
            <a:avLst/>
          </a:prstGeom>
          <a:pattFill prst="pct60">
            <a:fgClr>
              <a:srgbClr val="FFFFFF"/>
            </a:fgClr>
            <a:bgClr>
              <a:srgbClr val="E6E9EE"/>
            </a:bgClr>
          </a:pattFill>
        </p:spPr>
        <p:txBody>
          <a:bodyPr anchor="ctr"/>
          <a:lstStyle>
            <a:lvl1pPr>
              <a:defRPr lang="en-US"/>
            </a:lvl1pPr>
          </a:lstStyle>
          <a:p>
            <a:pPr lvl="0"/>
            <a:r>
              <a:rPr lang="en-US"/>
              <a:t>3</a:t>
            </a:r>
          </a:p>
        </p:txBody>
      </p:sp>
      <p:sp>
        <p:nvSpPr>
          <p:cNvPr id="7" name="Picture Placeholder 6"/>
          <p:cNvSpPr>
            <a:spLocks noGrp="1"/>
          </p:cNvSpPr>
          <p:nvPr>
            <p:ph type="pic" sz="quarter" idx="40" hasCustomPrompt="1"/>
          </p:nvPr>
        </p:nvSpPr>
        <p:spPr>
          <a:xfrm>
            <a:off x="12192000" y="1635524"/>
            <a:ext cx="2954200" cy="3586734"/>
          </a:xfrm>
          <a:prstGeom prst="rect">
            <a:avLst/>
          </a:prstGeom>
          <a:pattFill prst="pct60">
            <a:fgClr>
              <a:srgbClr val="FFFFFF"/>
            </a:fgClr>
            <a:bgClr>
              <a:srgbClr val="E6E9EE"/>
            </a:bgClr>
          </a:pattFill>
        </p:spPr>
        <p:txBody>
          <a:bodyPr anchor="ctr"/>
          <a:lstStyle>
            <a:lvl1pPr>
              <a:defRPr lang="en-US"/>
            </a:lvl1pPr>
          </a:lstStyle>
          <a:p>
            <a:pPr lvl="0"/>
            <a:r>
              <a:rPr lang="en-US"/>
              <a:t>2</a:t>
            </a:r>
          </a:p>
        </p:txBody>
      </p:sp>
      <p:sp>
        <p:nvSpPr>
          <p:cNvPr id="4" name="Picture Placeholder 6"/>
          <p:cNvSpPr>
            <a:spLocks noGrp="1"/>
          </p:cNvSpPr>
          <p:nvPr>
            <p:ph type="pic" sz="quarter" idx="39" hasCustomPrompt="1"/>
          </p:nvPr>
        </p:nvSpPr>
        <p:spPr>
          <a:xfrm>
            <a:off x="15146200" y="1635524"/>
            <a:ext cx="2954200" cy="3586734"/>
          </a:xfrm>
          <a:prstGeom prst="rect">
            <a:avLst/>
          </a:prstGeom>
          <a:pattFill prst="pct60">
            <a:fgClr>
              <a:srgbClr val="FFFFFF"/>
            </a:fgClr>
            <a:bgClr>
              <a:srgbClr val="E6E9EE"/>
            </a:bgClr>
          </a:pattFill>
        </p:spPr>
        <p:txBody>
          <a:bodyPr anchor="ctr"/>
          <a:lstStyle>
            <a:lvl1pPr>
              <a:defRPr lang="en-US"/>
            </a:lvl1pPr>
          </a:lstStyle>
          <a:p>
            <a:pPr lvl="0"/>
            <a:r>
              <a:rPr lang="en-US"/>
              <a:t>1</a:t>
            </a:r>
          </a:p>
        </p:txBody>
      </p:sp>
    </p:spTree>
    <p:extLst>
      <p:ext uri="{BB962C8B-B14F-4D97-AF65-F5344CB8AC3E}">
        <p14:creationId xmlns:p14="http://schemas.microsoft.com/office/powerpoint/2010/main" val="136917950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Team-Morph-05">
    <p:spTree>
      <p:nvGrpSpPr>
        <p:cNvPr id="1" name=""/>
        <p:cNvGrpSpPr/>
        <p:nvPr/>
      </p:nvGrpSpPr>
      <p:grpSpPr>
        <a:xfrm>
          <a:off x="0" y="0"/>
          <a:ext cx="0" cy="0"/>
          <a:chOff x="0" y="0"/>
          <a:chExt cx="0" cy="0"/>
        </a:xfrm>
      </p:grpSpPr>
      <p:sp>
        <p:nvSpPr>
          <p:cNvPr id="10" name="Picture Placeholder 6"/>
          <p:cNvSpPr>
            <a:spLocks noGrp="1"/>
          </p:cNvSpPr>
          <p:nvPr>
            <p:ph type="pic" sz="quarter" idx="43" hasCustomPrompt="1"/>
          </p:nvPr>
        </p:nvSpPr>
        <p:spPr>
          <a:xfrm>
            <a:off x="-1627385" y="1635523"/>
            <a:ext cx="2954199" cy="3586734"/>
          </a:xfrm>
          <a:prstGeom prst="rect">
            <a:avLst/>
          </a:prstGeom>
          <a:pattFill prst="pct60">
            <a:fgClr>
              <a:srgbClr val="FFFFFF"/>
            </a:fgClr>
            <a:bgClr>
              <a:srgbClr val="E6E9EE"/>
            </a:bgClr>
          </a:pattFill>
        </p:spPr>
        <p:txBody>
          <a:bodyPr anchor="ctr"/>
          <a:lstStyle>
            <a:lvl1pPr>
              <a:defRPr lang="en-US"/>
            </a:lvl1pPr>
          </a:lstStyle>
          <a:p>
            <a:pPr lvl="0"/>
            <a:r>
              <a:rPr lang="en-US"/>
              <a:t>5</a:t>
            </a:r>
          </a:p>
        </p:txBody>
      </p:sp>
      <p:sp>
        <p:nvSpPr>
          <p:cNvPr id="9" name="Picture Placeholder 6"/>
          <p:cNvSpPr>
            <a:spLocks noGrp="1"/>
          </p:cNvSpPr>
          <p:nvPr>
            <p:ph type="pic" sz="quarter" idx="42" hasCustomPrompt="1"/>
          </p:nvPr>
        </p:nvSpPr>
        <p:spPr>
          <a:xfrm>
            <a:off x="1365537" y="1635524"/>
            <a:ext cx="2954199" cy="3586734"/>
          </a:xfrm>
          <a:prstGeom prst="rect">
            <a:avLst/>
          </a:prstGeom>
          <a:pattFill prst="pct60">
            <a:fgClr>
              <a:srgbClr val="FFFFFF"/>
            </a:fgClr>
            <a:bgClr>
              <a:srgbClr val="E6E9EE"/>
            </a:bgClr>
          </a:pattFill>
        </p:spPr>
        <p:txBody>
          <a:bodyPr anchor="ctr"/>
          <a:lstStyle>
            <a:lvl1pPr>
              <a:defRPr lang="en-US"/>
            </a:lvl1pPr>
          </a:lstStyle>
          <a:p>
            <a:pPr lvl="0"/>
            <a:r>
              <a:rPr lang="en-US"/>
              <a:t>4</a:t>
            </a:r>
          </a:p>
        </p:txBody>
      </p:sp>
      <p:sp>
        <p:nvSpPr>
          <p:cNvPr id="8" name="Picture Placeholder 6"/>
          <p:cNvSpPr>
            <a:spLocks noGrp="1"/>
          </p:cNvSpPr>
          <p:nvPr>
            <p:ph type="pic" sz="quarter" idx="41" hasCustomPrompt="1"/>
          </p:nvPr>
        </p:nvSpPr>
        <p:spPr>
          <a:xfrm>
            <a:off x="12192000" y="1635524"/>
            <a:ext cx="2954200" cy="3586734"/>
          </a:xfrm>
          <a:prstGeom prst="rect">
            <a:avLst/>
          </a:prstGeom>
          <a:pattFill prst="pct60">
            <a:fgClr>
              <a:srgbClr val="FFFFFF"/>
            </a:fgClr>
            <a:bgClr>
              <a:srgbClr val="E6E9EE"/>
            </a:bgClr>
          </a:pattFill>
        </p:spPr>
        <p:txBody>
          <a:bodyPr anchor="ctr"/>
          <a:lstStyle>
            <a:lvl1pPr>
              <a:defRPr lang="en-US"/>
            </a:lvl1pPr>
          </a:lstStyle>
          <a:p>
            <a:pPr lvl="0"/>
            <a:r>
              <a:rPr lang="en-US"/>
              <a:t>3</a:t>
            </a:r>
          </a:p>
        </p:txBody>
      </p:sp>
      <p:sp>
        <p:nvSpPr>
          <p:cNvPr id="7" name="Picture Placeholder 6"/>
          <p:cNvSpPr>
            <a:spLocks noGrp="1"/>
          </p:cNvSpPr>
          <p:nvPr>
            <p:ph type="pic" sz="quarter" idx="40" hasCustomPrompt="1"/>
          </p:nvPr>
        </p:nvSpPr>
        <p:spPr>
          <a:xfrm>
            <a:off x="15146200" y="1635524"/>
            <a:ext cx="2954200" cy="3586734"/>
          </a:xfrm>
          <a:prstGeom prst="rect">
            <a:avLst/>
          </a:prstGeom>
          <a:pattFill prst="pct60">
            <a:fgClr>
              <a:srgbClr val="FFFFFF"/>
            </a:fgClr>
            <a:bgClr>
              <a:srgbClr val="E6E9EE"/>
            </a:bgClr>
          </a:pattFill>
        </p:spPr>
        <p:txBody>
          <a:bodyPr anchor="ctr"/>
          <a:lstStyle>
            <a:lvl1pPr>
              <a:defRPr lang="en-US"/>
            </a:lvl1pPr>
          </a:lstStyle>
          <a:p>
            <a:pPr lvl="0"/>
            <a:r>
              <a:rPr lang="en-US"/>
              <a:t>2</a:t>
            </a:r>
          </a:p>
        </p:txBody>
      </p:sp>
      <p:sp>
        <p:nvSpPr>
          <p:cNvPr id="4" name="Picture Placeholder 6"/>
          <p:cNvSpPr>
            <a:spLocks noGrp="1"/>
          </p:cNvSpPr>
          <p:nvPr>
            <p:ph type="pic" sz="quarter" idx="39" hasCustomPrompt="1"/>
          </p:nvPr>
        </p:nvSpPr>
        <p:spPr>
          <a:xfrm>
            <a:off x="18100400" y="1635524"/>
            <a:ext cx="2954200" cy="3586734"/>
          </a:xfrm>
          <a:prstGeom prst="rect">
            <a:avLst/>
          </a:prstGeom>
          <a:pattFill prst="pct60">
            <a:fgClr>
              <a:srgbClr val="FFFFFF"/>
            </a:fgClr>
            <a:bgClr>
              <a:srgbClr val="E6E9EE"/>
            </a:bgClr>
          </a:pattFill>
        </p:spPr>
        <p:txBody>
          <a:bodyPr anchor="ctr"/>
          <a:lstStyle>
            <a:lvl1pPr>
              <a:defRPr lang="en-US"/>
            </a:lvl1pPr>
          </a:lstStyle>
          <a:p>
            <a:pPr lvl="0"/>
            <a:r>
              <a:rPr lang="en-US"/>
              <a:t>1</a:t>
            </a:r>
          </a:p>
        </p:txBody>
      </p:sp>
    </p:spTree>
    <p:extLst>
      <p:ext uri="{BB962C8B-B14F-4D97-AF65-F5344CB8AC3E}">
        <p14:creationId xmlns:p14="http://schemas.microsoft.com/office/powerpoint/2010/main" val="143607882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Team-Morph-06">
    <p:spTree>
      <p:nvGrpSpPr>
        <p:cNvPr id="1" name=""/>
        <p:cNvGrpSpPr/>
        <p:nvPr/>
      </p:nvGrpSpPr>
      <p:grpSpPr>
        <a:xfrm>
          <a:off x="0" y="0"/>
          <a:ext cx="0" cy="0"/>
          <a:chOff x="0" y="0"/>
          <a:chExt cx="0" cy="0"/>
        </a:xfrm>
      </p:grpSpPr>
      <p:sp>
        <p:nvSpPr>
          <p:cNvPr id="10" name="Picture Placeholder 6"/>
          <p:cNvSpPr>
            <a:spLocks noGrp="1"/>
          </p:cNvSpPr>
          <p:nvPr>
            <p:ph type="pic" sz="quarter" idx="43" hasCustomPrompt="1"/>
          </p:nvPr>
        </p:nvSpPr>
        <p:spPr>
          <a:xfrm>
            <a:off x="1251252" y="1635523"/>
            <a:ext cx="2954199" cy="3586734"/>
          </a:xfrm>
          <a:prstGeom prst="rect">
            <a:avLst/>
          </a:prstGeom>
          <a:pattFill prst="pct60">
            <a:fgClr>
              <a:srgbClr val="FFFFFF"/>
            </a:fgClr>
            <a:bgClr>
              <a:srgbClr val="E6E9EE"/>
            </a:bgClr>
          </a:pattFill>
        </p:spPr>
        <p:txBody>
          <a:bodyPr anchor="ctr"/>
          <a:lstStyle>
            <a:lvl1pPr>
              <a:defRPr lang="en-US"/>
            </a:lvl1pPr>
          </a:lstStyle>
          <a:p>
            <a:pPr lvl="0"/>
            <a:r>
              <a:rPr lang="en-US"/>
              <a:t>5</a:t>
            </a:r>
          </a:p>
        </p:txBody>
      </p:sp>
      <p:sp>
        <p:nvSpPr>
          <p:cNvPr id="9" name="Picture Placeholder 6"/>
          <p:cNvSpPr>
            <a:spLocks noGrp="1"/>
          </p:cNvSpPr>
          <p:nvPr>
            <p:ph type="pic" sz="quarter" idx="42" hasCustomPrompt="1"/>
          </p:nvPr>
        </p:nvSpPr>
        <p:spPr>
          <a:xfrm>
            <a:off x="12192000" y="1635524"/>
            <a:ext cx="2954199" cy="3586734"/>
          </a:xfrm>
          <a:prstGeom prst="rect">
            <a:avLst/>
          </a:prstGeom>
          <a:pattFill prst="pct60">
            <a:fgClr>
              <a:srgbClr val="FFFFFF"/>
            </a:fgClr>
            <a:bgClr>
              <a:srgbClr val="E6E9EE"/>
            </a:bgClr>
          </a:pattFill>
        </p:spPr>
        <p:txBody>
          <a:bodyPr anchor="ctr"/>
          <a:lstStyle>
            <a:lvl1pPr>
              <a:defRPr lang="en-US"/>
            </a:lvl1pPr>
          </a:lstStyle>
          <a:p>
            <a:pPr lvl="0"/>
            <a:r>
              <a:rPr lang="en-US"/>
              <a:t>4</a:t>
            </a:r>
          </a:p>
        </p:txBody>
      </p:sp>
      <p:sp>
        <p:nvSpPr>
          <p:cNvPr id="8" name="Picture Placeholder 6"/>
          <p:cNvSpPr>
            <a:spLocks noGrp="1"/>
          </p:cNvSpPr>
          <p:nvPr>
            <p:ph type="pic" sz="quarter" idx="41" hasCustomPrompt="1"/>
          </p:nvPr>
        </p:nvSpPr>
        <p:spPr>
          <a:xfrm>
            <a:off x="15146200" y="1635524"/>
            <a:ext cx="2954200" cy="3586734"/>
          </a:xfrm>
          <a:prstGeom prst="rect">
            <a:avLst/>
          </a:prstGeom>
          <a:pattFill prst="pct60">
            <a:fgClr>
              <a:srgbClr val="FFFFFF"/>
            </a:fgClr>
            <a:bgClr>
              <a:srgbClr val="E6E9EE"/>
            </a:bgClr>
          </a:pattFill>
        </p:spPr>
        <p:txBody>
          <a:bodyPr anchor="ctr"/>
          <a:lstStyle>
            <a:lvl1pPr>
              <a:defRPr lang="en-US"/>
            </a:lvl1pPr>
          </a:lstStyle>
          <a:p>
            <a:pPr lvl="0"/>
            <a:r>
              <a:rPr lang="en-US"/>
              <a:t>3</a:t>
            </a:r>
          </a:p>
        </p:txBody>
      </p:sp>
      <p:sp>
        <p:nvSpPr>
          <p:cNvPr id="7" name="Picture Placeholder 6"/>
          <p:cNvSpPr>
            <a:spLocks noGrp="1"/>
          </p:cNvSpPr>
          <p:nvPr>
            <p:ph type="pic" sz="quarter" idx="40" hasCustomPrompt="1"/>
          </p:nvPr>
        </p:nvSpPr>
        <p:spPr>
          <a:xfrm>
            <a:off x="18100399" y="1635524"/>
            <a:ext cx="2954200" cy="3586734"/>
          </a:xfrm>
          <a:prstGeom prst="rect">
            <a:avLst/>
          </a:prstGeom>
          <a:pattFill prst="pct60">
            <a:fgClr>
              <a:srgbClr val="FFFFFF"/>
            </a:fgClr>
            <a:bgClr>
              <a:srgbClr val="E6E9EE"/>
            </a:bgClr>
          </a:pattFill>
        </p:spPr>
        <p:txBody>
          <a:bodyPr anchor="ctr"/>
          <a:lstStyle>
            <a:lvl1pPr>
              <a:defRPr lang="en-US"/>
            </a:lvl1pPr>
          </a:lstStyle>
          <a:p>
            <a:pPr lvl="0"/>
            <a:r>
              <a:rPr lang="en-US"/>
              <a:t>2</a:t>
            </a:r>
          </a:p>
        </p:txBody>
      </p:sp>
      <p:sp>
        <p:nvSpPr>
          <p:cNvPr id="4" name="Picture Placeholder 6"/>
          <p:cNvSpPr>
            <a:spLocks noGrp="1"/>
          </p:cNvSpPr>
          <p:nvPr>
            <p:ph type="pic" sz="quarter" idx="39" hasCustomPrompt="1"/>
          </p:nvPr>
        </p:nvSpPr>
        <p:spPr>
          <a:xfrm>
            <a:off x="21054599" y="1635524"/>
            <a:ext cx="2954200" cy="3586734"/>
          </a:xfrm>
          <a:prstGeom prst="rect">
            <a:avLst/>
          </a:prstGeom>
          <a:pattFill prst="pct60">
            <a:fgClr>
              <a:srgbClr val="FFFFFF"/>
            </a:fgClr>
            <a:bgClr>
              <a:srgbClr val="E6E9EE"/>
            </a:bgClr>
          </a:pattFill>
        </p:spPr>
        <p:txBody>
          <a:bodyPr anchor="ctr"/>
          <a:lstStyle>
            <a:lvl1pPr>
              <a:defRPr lang="en-US"/>
            </a:lvl1pPr>
          </a:lstStyle>
          <a:p>
            <a:pPr lvl="0"/>
            <a:r>
              <a:rPr lang="en-US"/>
              <a:t>1</a:t>
            </a:r>
          </a:p>
        </p:txBody>
      </p:sp>
    </p:spTree>
    <p:extLst>
      <p:ext uri="{BB962C8B-B14F-4D97-AF65-F5344CB8AC3E}">
        <p14:creationId xmlns:p14="http://schemas.microsoft.com/office/powerpoint/2010/main" val="286635082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cSld name="61_Custom Layout">
    <p:spTree>
      <p:nvGrpSpPr>
        <p:cNvPr id="1" name=""/>
        <p:cNvGrpSpPr/>
        <p:nvPr/>
      </p:nvGrpSpPr>
      <p:grpSpPr>
        <a:xfrm>
          <a:off x="0" y="0"/>
          <a:ext cx="0" cy="0"/>
          <a:chOff x="0" y="0"/>
          <a:chExt cx="0" cy="0"/>
        </a:xfrm>
      </p:grpSpPr>
      <p:sp>
        <p:nvSpPr>
          <p:cNvPr id="7" name="Picture Placeholder 6"/>
          <p:cNvSpPr>
            <a:spLocks noGrp="1"/>
          </p:cNvSpPr>
          <p:nvPr>
            <p:ph type="pic" sz="quarter" idx="40"/>
          </p:nvPr>
        </p:nvSpPr>
        <p:spPr>
          <a:xfrm>
            <a:off x="1801959" y="1007164"/>
            <a:ext cx="3924233" cy="4764156"/>
          </a:xfrm>
          <a:prstGeom prst="rect">
            <a:avLst/>
          </a:prstGeom>
          <a:pattFill prst="pct60">
            <a:fgClr>
              <a:srgbClr val="FFFFFF"/>
            </a:fgClr>
            <a:bgClr>
              <a:srgbClr val="E6E9EE"/>
            </a:bgClr>
          </a:pattFill>
        </p:spPr>
        <p:txBody>
          <a:bodyPr anchor="ctr"/>
          <a:lstStyle>
            <a:lvl1pPr>
              <a:defRPr lang="en-US"/>
            </a:lvl1pPr>
          </a:lstStyle>
          <a:p>
            <a:pPr lvl="0"/>
            <a:endParaRPr lang="en-US"/>
          </a:p>
        </p:txBody>
      </p:sp>
      <p:sp>
        <p:nvSpPr>
          <p:cNvPr id="10" name="Picture Placeholder 6"/>
          <p:cNvSpPr>
            <a:spLocks noGrp="1"/>
          </p:cNvSpPr>
          <p:nvPr>
            <p:ph type="pic" sz="quarter" idx="43"/>
          </p:nvPr>
        </p:nvSpPr>
        <p:spPr>
          <a:xfrm>
            <a:off x="7896894" y="3478694"/>
            <a:ext cx="1888435" cy="2292626"/>
          </a:xfrm>
          <a:prstGeom prst="rect">
            <a:avLst/>
          </a:prstGeom>
          <a:pattFill prst="pct60">
            <a:fgClr>
              <a:srgbClr val="FFFFFF"/>
            </a:fgClr>
            <a:bgClr>
              <a:srgbClr val="E6E9EE"/>
            </a:bgClr>
          </a:pattFill>
        </p:spPr>
        <p:txBody>
          <a:bodyPr anchor="ctr"/>
          <a:lstStyle>
            <a:lvl1pPr>
              <a:defRPr lang="en-US"/>
            </a:lvl1pPr>
          </a:lstStyle>
          <a:p>
            <a:pPr lvl="0"/>
            <a:endParaRPr lang="en-US"/>
          </a:p>
        </p:txBody>
      </p:sp>
      <p:sp>
        <p:nvSpPr>
          <p:cNvPr id="4" name="Picture Placeholder 6"/>
          <p:cNvSpPr>
            <a:spLocks noGrp="1"/>
          </p:cNvSpPr>
          <p:nvPr>
            <p:ph type="pic" sz="quarter" idx="39"/>
          </p:nvPr>
        </p:nvSpPr>
        <p:spPr>
          <a:xfrm>
            <a:off x="5845460" y="3478694"/>
            <a:ext cx="1888435" cy="2292626"/>
          </a:xfrm>
          <a:prstGeom prst="rect">
            <a:avLst/>
          </a:prstGeom>
          <a:pattFill prst="pct60">
            <a:fgClr>
              <a:srgbClr val="FFFFFF"/>
            </a:fgClr>
            <a:bgClr>
              <a:srgbClr val="E6E9EE"/>
            </a:bgClr>
          </a:pattFill>
        </p:spPr>
        <p:txBody>
          <a:bodyPr anchor="ctr"/>
          <a:lstStyle>
            <a:lvl1pPr>
              <a:defRPr lang="en-US"/>
            </a:lvl1pPr>
          </a:lstStyle>
          <a:p>
            <a:pPr lvl="0"/>
            <a:endParaRPr lang="en-US"/>
          </a:p>
        </p:txBody>
      </p:sp>
      <p:sp>
        <p:nvSpPr>
          <p:cNvPr id="8" name="Picture Placeholder 6"/>
          <p:cNvSpPr>
            <a:spLocks noGrp="1"/>
          </p:cNvSpPr>
          <p:nvPr>
            <p:ph type="pic" sz="quarter" idx="41"/>
          </p:nvPr>
        </p:nvSpPr>
        <p:spPr>
          <a:xfrm>
            <a:off x="5845460" y="1007164"/>
            <a:ext cx="1888435" cy="2292626"/>
          </a:xfrm>
          <a:prstGeom prst="rect">
            <a:avLst/>
          </a:prstGeom>
          <a:pattFill prst="pct60">
            <a:fgClr>
              <a:srgbClr val="FFFFFF"/>
            </a:fgClr>
            <a:bgClr>
              <a:srgbClr val="E6E9EE"/>
            </a:bgClr>
          </a:pattFill>
        </p:spPr>
        <p:txBody>
          <a:bodyPr anchor="ctr"/>
          <a:lstStyle>
            <a:lvl1pPr>
              <a:defRPr lang="en-US"/>
            </a:lvl1pPr>
          </a:lstStyle>
          <a:p>
            <a:pPr lvl="0"/>
            <a:endParaRPr lang="en-US"/>
          </a:p>
        </p:txBody>
      </p:sp>
      <p:sp>
        <p:nvSpPr>
          <p:cNvPr id="9" name="Picture Placeholder 6"/>
          <p:cNvSpPr>
            <a:spLocks noGrp="1"/>
          </p:cNvSpPr>
          <p:nvPr>
            <p:ph type="pic" sz="quarter" idx="42"/>
          </p:nvPr>
        </p:nvSpPr>
        <p:spPr>
          <a:xfrm>
            <a:off x="7853164" y="1007164"/>
            <a:ext cx="1888435" cy="2292626"/>
          </a:xfrm>
          <a:prstGeom prst="rect">
            <a:avLst/>
          </a:prstGeom>
          <a:pattFill prst="pct60">
            <a:fgClr>
              <a:srgbClr val="FFFFFF"/>
            </a:fgClr>
            <a:bgClr>
              <a:srgbClr val="E6E9EE"/>
            </a:bgClr>
          </a:pattFill>
        </p:spPr>
        <p:txBody>
          <a:bodyPr anchor="ctr"/>
          <a:lstStyle>
            <a:lvl1pPr>
              <a:defRPr lang="en-US"/>
            </a:lvl1pPr>
          </a:lstStyle>
          <a:p>
            <a:pPr lvl="0"/>
            <a:endParaRPr lang="en-US"/>
          </a:p>
        </p:txBody>
      </p:sp>
    </p:spTree>
    <p:extLst>
      <p:ext uri="{BB962C8B-B14F-4D97-AF65-F5344CB8AC3E}">
        <p14:creationId xmlns:p14="http://schemas.microsoft.com/office/powerpoint/2010/main" val="5954874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p:cSld name="1_Custom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B11D6E6F-1A6B-45CF-B9D7-D9761B246E47}"/>
              </a:ext>
            </a:extLst>
          </p:cNvPr>
          <p:cNvSpPr>
            <a:spLocks noGrp="1"/>
          </p:cNvSpPr>
          <p:nvPr>
            <p:ph type="pic" sz="quarter" idx="40"/>
          </p:nvPr>
        </p:nvSpPr>
        <p:spPr>
          <a:xfrm>
            <a:off x="2849528" y="1711570"/>
            <a:ext cx="2860058" cy="3563816"/>
          </a:xfrm>
          <a:custGeom>
            <a:avLst/>
            <a:gdLst>
              <a:gd name="connsiteX0" fmla="*/ 0 w 5720861"/>
              <a:gd name="connsiteY0" fmla="*/ 0 h 7127631"/>
              <a:gd name="connsiteX1" fmla="*/ 5720861 w 5720861"/>
              <a:gd name="connsiteY1" fmla="*/ 0 h 7127631"/>
              <a:gd name="connsiteX2" fmla="*/ 5720861 w 5720861"/>
              <a:gd name="connsiteY2" fmla="*/ 7127631 h 7127631"/>
              <a:gd name="connsiteX3" fmla="*/ 0 w 5720861"/>
              <a:gd name="connsiteY3" fmla="*/ 7127631 h 7127631"/>
            </a:gdLst>
            <a:ahLst/>
            <a:cxnLst>
              <a:cxn ang="0">
                <a:pos x="connsiteX0" y="connsiteY0"/>
              </a:cxn>
              <a:cxn ang="0">
                <a:pos x="connsiteX1" y="connsiteY1"/>
              </a:cxn>
              <a:cxn ang="0">
                <a:pos x="connsiteX2" y="connsiteY2"/>
              </a:cxn>
              <a:cxn ang="0">
                <a:pos x="connsiteX3" y="connsiteY3"/>
              </a:cxn>
            </a:cxnLst>
            <a:rect l="l" t="t" r="r" b="b"/>
            <a:pathLst>
              <a:path w="5720861" h="7127631">
                <a:moveTo>
                  <a:pt x="0" y="0"/>
                </a:moveTo>
                <a:lnTo>
                  <a:pt x="5720861" y="0"/>
                </a:lnTo>
                <a:lnTo>
                  <a:pt x="5720861" y="7127631"/>
                </a:lnTo>
                <a:lnTo>
                  <a:pt x="0" y="7127631"/>
                </a:lnTo>
                <a:close/>
              </a:path>
            </a:pathLst>
          </a:custGeom>
          <a:pattFill prst="pct60">
            <a:fgClr>
              <a:srgbClr val="FFFFFF"/>
            </a:fgClr>
            <a:bgClr>
              <a:srgbClr val="E6E9EE"/>
            </a:bgClr>
          </a:pattFill>
        </p:spPr>
        <p:txBody>
          <a:bodyPr anchor="ctr"/>
          <a:lstStyle>
            <a:lvl1pPr>
              <a:defRPr lang="en-US"/>
            </a:lvl1pPr>
          </a:lstStyle>
          <a:p>
            <a:pPr lvl="0"/>
            <a:endParaRPr lang="en-US"/>
          </a:p>
        </p:txBody>
      </p:sp>
    </p:spTree>
    <p:extLst>
      <p:ext uri="{BB962C8B-B14F-4D97-AF65-F5344CB8AC3E}">
        <p14:creationId xmlns:p14="http://schemas.microsoft.com/office/powerpoint/2010/main" val="135319067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p:cSld name="2_Custom Layout">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F73DD1C2-C46F-4111-8691-AF13BE6E39C6}"/>
              </a:ext>
            </a:extLst>
          </p:cNvPr>
          <p:cNvSpPr>
            <a:spLocks noGrp="1"/>
          </p:cNvSpPr>
          <p:nvPr>
            <p:ph type="pic" sz="quarter" idx="41"/>
          </p:nvPr>
        </p:nvSpPr>
        <p:spPr>
          <a:xfrm>
            <a:off x="6090969" y="1991544"/>
            <a:ext cx="2860058" cy="3563816"/>
          </a:xfrm>
          <a:custGeom>
            <a:avLst/>
            <a:gdLst>
              <a:gd name="connsiteX0" fmla="*/ 0 w 5720861"/>
              <a:gd name="connsiteY0" fmla="*/ 0 h 7127631"/>
              <a:gd name="connsiteX1" fmla="*/ 5720861 w 5720861"/>
              <a:gd name="connsiteY1" fmla="*/ 0 h 7127631"/>
              <a:gd name="connsiteX2" fmla="*/ 5720861 w 5720861"/>
              <a:gd name="connsiteY2" fmla="*/ 7127631 h 7127631"/>
              <a:gd name="connsiteX3" fmla="*/ 0 w 5720861"/>
              <a:gd name="connsiteY3" fmla="*/ 7127631 h 7127631"/>
            </a:gdLst>
            <a:ahLst/>
            <a:cxnLst>
              <a:cxn ang="0">
                <a:pos x="connsiteX0" y="connsiteY0"/>
              </a:cxn>
              <a:cxn ang="0">
                <a:pos x="connsiteX1" y="connsiteY1"/>
              </a:cxn>
              <a:cxn ang="0">
                <a:pos x="connsiteX2" y="connsiteY2"/>
              </a:cxn>
              <a:cxn ang="0">
                <a:pos x="connsiteX3" y="connsiteY3"/>
              </a:cxn>
            </a:cxnLst>
            <a:rect l="l" t="t" r="r" b="b"/>
            <a:pathLst>
              <a:path w="5720861" h="7127631">
                <a:moveTo>
                  <a:pt x="0" y="0"/>
                </a:moveTo>
                <a:lnTo>
                  <a:pt x="5720861" y="0"/>
                </a:lnTo>
                <a:lnTo>
                  <a:pt x="5720861" y="7127631"/>
                </a:lnTo>
                <a:lnTo>
                  <a:pt x="0" y="7127631"/>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5" name="Picture Placeholder 4">
            <a:extLst>
              <a:ext uri="{FF2B5EF4-FFF2-40B4-BE49-F238E27FC236}">
                <a16:creationId xmlns:a16="http://schemas.microsoft.com/office/drawing/2014/main" id="{B11D6E6F-1A6B-45CF-B9D7-D9761B246E47}"/>
              </a:ext>
            </a:extLst>
          </p:cNvPr>
          <p:cNvSpPr>
            <a:spLocks noGrp="1"/>
          </p:cNvSpPr>
          <p:nvPr>
            <p:ph type="pic" sz="quarter" idx="40"/>
          </p:nvPr>
        </p:nvSpPr>
        <p:spPr>
          <a:xfrm>
            <a:off x="463411" y="1991544"/>
            <a:ext cx="2860058" cy="3563816"/>
          </a:xfrm>
          <a:custGeom>
            <a:avLst/>
            <a:gdLst>
              <a:gd name="connsiteX0" fmla="*/ 0 w 5720861"/>
              <a:gd name="connsiteY0" fmla="*/ 0 h 7127631"/>
              <a:gd name="connsiteX1" fmla="*/ 5720861 w 5720861"/>
              <a:gd name="connsiteY1" fmla="*/ 0 h 7127631"/>
              <a:gd name="connsiteX2" fmla="*/ 5720861 w 5720861"/>
              <a:gd name="connsiteY2" fmla="*/ 7127631 h 7127631"/>
              <a:gd name="connsiteX3" fmla="*/ 0 w 5720861"/>
              <a:gd name="connsiteY3" fmla="*/ 7127631 h 7127631"/>
            </a:gdLst>
            <a:ahLst/>
            <a:cxnLst>
              <a:cxn ang="0">
                <a:pos x="connsiteX0" y="connsiteY0"/>
              </a:cxn>
              <a:cxn ang="0">
                <a:pos x="connsiteX1" y="connsiteY1"/>
              </a:cxn>
              <a:cxn ang="0">
                <a:pos x="connsiteX2" y="connsiteY2"/>
              </a:cxn>
              <a:cxn ang="0">
                <a:pos x="connsiteX3" y="connsiteY3"/>
              </a:cxn>
            </a:cxnLst>
            <a:rect l="l" t="t" r="r" b="b"/>
            <a:pathLst>
              <a:path w="5720861" h="7127631">
                <a:moveTo>
                  <a:pt x="0" y="0"/>
                </a:moveTo>
                <a:lnTo>
                  <a:pt x="5720861" y="0"/>
                </a:lnTo>
                <a:lnTo>
                  <a:pt x="5720861" y="7127631"/>
                </a:lnTo>
                <a:lnTo>
                  <a:pt x="0" y="7127631"/>
                </a:lnTo>
                <a:close/>
              </a:path>
            </a:pathLst>
          </a:custGeom>
          <a:pattFill prst="pct60">
            <a:fgClr>
              <a:srgbClr val="FFFFFF"/>
            </a:fgClr>
            <a:bgClr>
              <a:srgbClr val="E6E9EE"/>
            </a:bgClr>
          </a:pattFill>
        </p:spPr>
        <p:txBody>
          <a:bodyPr anchor="ctr"/>
          <a:lstStyle>
            <a:lvl1pPr>
              <a:defRPr lang="en-US"/>
            </a:lvl1pPr>
          </a:lstStyle>
          <a:p>
            <a:pPr lvl="0"/>
            <a:endParaRPr lang="en-US"/>
          </a:p>
        </p:txBody>
      </p:sp>
    </p:spTree>
    <p:extLst>
      <p:ext uri="{BB962C8B-B14F-4D97-AF65-F5344CB8AC3E}">
        <p14:creationId xmlns:p14="http://schemas.microsoft.com/office/powerpoint/2010/main" val="428316871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p:cSld name="7_Custom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9268464A-15E7-4D9B-AD60-34512335592F}"/>
              </a:ext>
            </a:extLst>
          </p:cNvPr>
          <p:cNvSpPr>
            <a:spLocks noGrp="1"/>
          </p:cNvSpPr>
          <p:nvPr>
            <p:ph type="pic" sz="quarter" idx="40"/>
          </p:nvPr>
        </p:nvSpPr>
        <p:spPr>
          <a:xfrm>
            <a:off x="6381903" y="1989641"/>
            <a:ext cx="2571847" cy="3541908"/>
          </a:xfrm>
          <a:custGeom>
            <a:avLst/>
            <a:gdLst>
              <a:gd name="connsiteX0" fmla="*/ 0 w 5144364"/>
              <a:gd name="connsiteY0" fmla="*/ 0 h 7083816"/>
              <a:gd name="connsiteX1" fmla="*/ 5144364 w 5144364"/>
              <a:gd name="connsiteY1" fmla="*/ 0 h 7083816"/>
              <a:gd name="connsiteX2" fmla="*/ 5144364 w 5144364"/>
              <a:gd name="connsiteY2" fmla="*/ 7083816 h 7083816"/>
              <a:gd name="connsiteX3" fmla="*/ 0 w 5144364"/>
              <a:gd name="connsiteY3" fmla="*/ 7083816 h 7083816"/>
            </a:gdLst>
            <a:ahLst/>
            <a:cxnLst>
              <a:cxn ang="0">
                <a:pos x="connsiteX0" y="connsiteY0"/>
              </a:cxn>
              <a:cxn ang="0">
                <a:pos x="connsiteX1" y="connsiteY1"/>
              </a:cxn>
              <a:cxn ang="0">
                <a:pos x="connsiteX2" y="connsiteY2"/>
              </a:cxn>
              <a:cxn ang="0">
                <a:pos x="connsiteX3" y="connsiteY3"/>
              </a:cxn>
            </a:cxnLst>
            <a:rect l="l" t="t" r="r" b="b"/>
            <a:pathLst>
              <a:path w="5144364" h="7083816">
                <a:moveTo>
                  <a:pt x="0" y="0"/>
                </a:moveTo>
                <a:lnTo>
                  <a:pt x="5144364" y="0"/>
                </a:lnTo>
                <a:lnTo>
                  <a:pt x="5144364" y="7083816"/>
                </a:lnTo>
                <a:lnTo>
                  <a:pt x="0" y="7083816"/>
                </a:lnTo>
                <a:close/>
              </a:path>
            </a:pathLst>
          </a:custGeom>
          <a:pattFill prst="pct60">
            <a:fgClr>
              <a:srgbClr val="FFFFFF"/>
            </a:fgClr>
            <a:bgClr>
              <a:srgbClr val="E6E9EE"/>
            </a:bgClr>
          </a:pattFill>
        </p:spPr>
        <p:txBody>
          <a:bodyPr anchor="ctr"/>
          <a:lstStyle>
            <a:lvl1pPr>
              <a:defRPr lang="en-US"/>
            </a:lvl1pPr>
          </a:lstStyle>
          <a:p>
            <a:pPr lvl="0"/>
            <a:endParaRPr lang="en-US"/>
          </a:p>
        </p:txBody>
      </p:sp>
    </p:spTree>
    <p:extLst>
      <p:ext uri="{BB962C8B-B14F-4D97-AF65-F5344CB8AC3E}">
        <p14:creationId xmlns:p14="http://schemas.microsoft.com/office/powerpoint/2010/main" val="17202246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cSld name="63_Custom Layout">
    <p:spTree>
      <p:nvGrpSpPr>
        <p:cNvPr id="1" name=""/>
        <p:cNvGrpSpPr/>
        <p:nvPr/>
      </p:nvGrpSpPr>
      <p:grpSpPr>
        <a:xfrm>
          <a:off x="0" y="0"/>
          <a:ext cx="0" cy="0"/>
          <a:chOff x="0" y="0"/>
          <a:chExt cx="0" cy="0"/>
        </a:xfrm>
      </p:grpSpPr>
      <p:sp>
        <p:nvSpPr>
          <p:cNvPr id="15" name="Picture Placeholder 15"/>
          <p:cNvSpPr>
            <a:spLocks noGrp="1"/>
          </p:cNvSpPr>
          <p:nvPr>
            <p:ph type="pic" sz="quarter" idx="10" hasCustomPrompt="1"/>
          </p:nvPr>
        </p:nvSpPr>
        <p:spPr>
          <a:xfrm>
            <a:off x="5247592" y="1624774"/>
            <a:ext cx="1695229" cy="3673508"/>
          </a:xfrm>
          <a:prstGeom prst="rect">
            <a:avLst/>
          </a:prstGeom>
          <a:pattFill prst="pct60">
            <a:fgClr>
              <a:srgbClr val="FFFFFF"/>
            </a:fgClr>
            <a:bgClr>
              <a:srgbClr val="E6E9EE"/>
            </a:bgClr>
          </a:pattFill>
        </p:spPr>
        <p:txBody>
          <a:bodyPr/>
          <a:lstStyle>
            <a:lvl1pPr>
              <a:defRPr lang="en-US" dirty="0"/>
            </a:lvl1pPr>
          </a:lstStyle>
          <a:p>
            <a:pPr lvl="0"/>
            <a:r>
              <a:rPr lang="en-US"/>
              <a:t>Drag and drop picture</a:t>
            </a:r>
          </a:p>
        </p:txBody>
      </p:sp>
    </p:spTree>
    <p:extLst>
      <p:ext uri="{BB962C8B-B14F-4D97-AF65-F5344CB8AC3E}">
        <p14:creationId xmlns:p14="http://schemas.microsoft.com/office/powerpoint/2010/main" val="4089663985"/>
      </p:ext>
    </p:extLst>
  </p:cSld>
  <p:clrMapOvr>
    <a:masterClrMapping/>
  </p:clrMapOvr>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14:presetBounceEnd="66667">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14:bounceEnd="66667">
                                          <p:cBhvr additive="base">
                                            <p:cTn id="7" dur="1500" fill="hold"/>
                                            <p:tgtEl>
                                              <p:spTgt spid="15"/>
                                            </p:tgtEl>
                                            <p:attrNameLst>
                                              <p:attrName>ppt_x</p:attrName>
                                            </p:attrNameLst>
                                          </p:cBhvr>
                                          <p:tavLst>
                                            <p:tav tm="0">
                                              <p:val>
                                                <p:strVal val="#ppt_x"/>
                                              </p:val>
                                            </p:tav>
                                            <p:tav tm="100000">
                                              <p:val>
                                                <p:strVal val="#ppt_x"/>
                                              </p:val>
                                            </p:tav>
                                          </p:tavLst>
                                        </p:anim>
                                        <p:anim calcmode="lin" valueType="num" p14:bounceEnd="66667">
                                          <p:cBhvr additive="base">
                                            <p:cTn id="8" dur="1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1500" fill="hold"/>
                                            <p:tgtEl>
                                              <p:spTgt spid="15"/>
                                            </p:tgtEl>
                                            <p:attrNameLst>
                                              <p:attrName>ppt_x</p:attrName>
                                            </p:attrNameLst>
                                          </p:cBhvr>
                                          <p:tavLst>
                                            <p:tav tm="0">
                                              <p:val>
                                                <p:strVal val="#ppt_x"/>
                                              </p:val>
                                            </p:tav>
                                            <p:tav tm="100000">
                                              <p:val>
                                                <p:strVal val="#ppt_x"/>
                                              </p:val>
                                            </p:tav>
                                          </p:tavLst>
                                        </p:anim>
                                        <p:anim calcmode="lin" valueType="num">
                                          <p:cBhvr additive="base">
                                            <p:cTn id="8" dur="1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p:cSld name="3_Custom 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4586C5A2-21C0-4124-8346-6F4224A77D4D}"/>
              </a:ext>
            </a:extLst>
          </p:cNvPr>
          <p:cNvSpPr>
            <a:spLocks noGrp="1"/>
          </p:cNvSpPr>
          <p:nvPr>
            <p:ph type="pic" sz="quarter" idx="40"/>
          </p:nvPr>
        </p:nvSpPr>
        <p:spPr>
          <a:xfrm>
            <a:off x="1559699" y="1721223"/>
            <a:ext cx="2944479" cy="1640541"/>
          </a:xfrm>
          <a:custGeom>
            <a:avLst/>
            <a:gdLst>
              <a:gd name="connsiteX0" fmla="*/ 0 w 5889724"/>
              <a:gd name="connsiteY0" fmla="*/ 0 h 3281082"/>
              <a:gd name="connsiteX1" fmla="*/ 5889724 w 5889724"/>
              <a:gd name="connsiteY1" fmla="*/ 0 h 3281082"/>
              <a:gd name="connsiteX2" fmla="*/ 5889724 w 5889724"/>
              <a:gd name="connsiteY2" fmla="*/ 3281082 h 3281082"/>
              <a:gd name="connsiteX3" fmla="*/ 4598808 w 5889724"/>
              <a:gd name="connsiteY3" fmla="*/ 3281082 h 3281082"/>
              <a:gd name="connsiteX4" fmla="*/ 726142 w 5889724"/>
              <a:gd name="connsiteY4" fmla="*/ 3281082 h 3281082"/>
              <a:gd name="connsiteX5" fmla="*/ 0 w 5889724"/>
              <a:gd name="connsiteY5" fmla="*/ 3281082 h 3281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89724" h="3281082">
                <a:moveTo>
                  <a:pt x="0" y="0"/>
                </a:moveTo>
                <a:lnTo>
                  <a:pt x="5889724" y="0"/>
                </a:lnTo>
                <a:lnTo>
                  <a:pt x="5889724" y="3281082"/>
                </a:lnTo>
                <a:lnTo>
                  <a:pt x="4598808" y="3281082"/>
                </a:lnTo>
                <a:lnTo>
                  <a:pt x="726142" y="3281082"/>
                </a:lnTo>
                <a:lnTo>
                  <a:pt x="0" y="3281082"/>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12" name="Picture Placeholder 11">
            <a:extLst>
              <a:ext uri="{FF2B5EF4-FFF2-40B4-BE49-F238E27FC236}">
                <a16:creationId xmlns:a16="http://schemas.microsoft.com/office/drawing/2014/main" id="{1227DA8D-2981-4111-A228-A72FCA3F9705}"/>
              </a:ext>
            </a:extLst>
          </p:cNvPr>
          <p:cNvSpPr>
            <a:spLocks noGrp="1"/>
          </p:cNvSpPr>
          <p:nvPr>
            <p:ph type="pic" sz="quarter" idx="41"/>
          </p:nvPr>
        </p:nvSpPr>
        <p:spPr>
          <a:xfrm>
            <a:off x="4849847" y="1721223"/>
            <a:ext cx="2944479" cy="1640541"/>
          </a:xfrm>
          <a:custGeom>
            <a:avLst/>
            <a:gdLst>
              <a:gd name="connsiteX0" fmla="*/ 0 w 5889724"/>
              <a:gd name="connsiteY0" fmla="*/ 0 h 3281082"/>
              <a:gd name="connsiteX1" fmla="*/ 5889724 w 5889724"/>
              <a:gd name="connsiteY1" fmla="*/ 0 h 3281082"/>
              <a:gd name="connsiteX2" fmla="*/ 5889724 w 5889724"/>
              <a:gd name="connsiteY2" fmla="*/ 3281082 h 3281082"/>
              <a:gd name="connsiteX3" fmla="*/ 0 w 5889724"/>
              <a:gd name="connsiteY3" fmla="*/ 3281082 h 3281082"/>
            </a:gdLst>
            <a:ahLst/>
            <a:cxnLst>
              <a:cxn ang="0">
                <a:pos x="connsiteX0" y="connsiteY0"/>
              </a:cxn>
              <a:cxn ang="0">
                <a:pos x="connsiteX1" y="connsiteY1"/>
              </a:cxn>
              <a:cxn ang="0">
                <a:pos x="connsiteX2" y="connsiteY2"/>
              </a:cxn>
              <a:cxn ang="0">
                <a:pos x="connsiteX3" y="connsiteY3"/>
              </a:cxn>
            </a:cxnLst>
            <a:rect l="l" t="t" r="r" b="b"/>
            <a:pathLst>
              <a:path w="5889724" h="3281082">
                <a:moveTo>
                  <a:pt x="0" y="0"/>
                </a:moveTo>
                <a:lnTo>
                  <a:pt x="5889724" y="0"/>
                </a:lnTo>
                <a:lnTo>
                  <a:pt x="5889724" y="3281082"/>
                </a:lnTo>
                <a:lnTo>
                  <a:pt x="0" y="3281082"/>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14" name="Picture Placeholder 13">
            <a:extLst>
              <a:ext uri="{FF2B5EF4-FFF2-40B4-BE49-F238E27FC236}">
                <a16:creationId xmlns:a16="http://schemas.microsoft.com/office/drawing/2014/main" id="{656C2B7F-79ED-47F6-8F62-450E015B464A}"/>
              </a:ext>
            </a:extLst>
          </p:cNvPr>
          <p:cNvSpPr>
            <a:spLocks noGrp="1"/>
          </p:cNvSpPr>
          <p:nvPr>
            <p:ph type="pic" sz="quarter" idx="42"/>
          </p:nvPr>
        </p:nvSpPr>
        <p:spPr>
          <a:xfrm>
            <a:off x="8139997" y="1721223"/>
            <a:ext cx="2944478" cy="1640541"/>
          </a:xfrm>
          <a:custGeom>
            <a:avLst/>
            <a:gdLst>
              <a:gd name="connsiteX0" fmla="*/ 0 w 5889723"/>
              <a:gd name="connsiteY0" fmla="*/ 0 h 3281082"/>
              <a:gd name="connsiteX1" fmla="*/ 5889723 w 5889723"/>
              <a:gd name="connsiteY1" fmla="*/ 0 h 3281082"/>
              <a:gd name="connsiteX2" fmla="*/ 5889723 w 5889723"/>
              <a:gd name="connsiteY2" fmla="*/ 3281082 h 3281082"/>
              <a:gd name="connsiteX3" fmla="*/ 0 w 5889723"/>
              <a:gd name="connsiteY3" fmla="*/ 3281082 h 3281082"/>
            </a:gdLst>
            <a:ahLst/>
            <a:cxnLst>
              <a:cxn ang="0">
                <a:pos x="connsiteX0" y="connsiteY0"/>
              </a:cxn>
              <a:cxn ang="0">
                <a:pos x="connsiteX1" y="connsiteY1"/>
              </a:cxn>
              <a:cxn ang="0">
                <a:pos x="connsiteX2" y="connsiteY2"/>
              </a:cxn>
              <a:cxn ang="0">
                <a:pos x="connsiteX3" y="connsiteY3"/>
              </a:cxn>
            </a:cxnLst>
            <a:rect l="l" t="t" r="r" b="b"/>
            <a:pathLst>
              <a:path w="5889723" h="3281082">
                <a:moveTo>
                  <a:pt x="0" y="0"/>
                </a:moveTo>
                <a:lnTo>
                  <a:pt x="5889723" y="0"/>
                </a:lnTo>
                <a:lnTo>
                  <a:pt x="5889723" y="3281082"/>
                </a:lnTo>
                <a:lnTo>
                  <a:pt x="0" y="3281082"/>
                </a:lnTo>
                <a:close/>
              </a:path>
            </a:pathLst>
          </a:custGeom>
          <a:pattFill prst="pct60">
            <a:fgClr>
              <a:srgbClr val="FFFFFF"/>
            </a:fgClr>
            <a:bgClr>
              <a:srgbClr val="E6E9EE"/>
            </a:bgClr>
          </a:pattFill>
        </p:spPr>
        <p:txBody>
          <a:bodyPr anchor="ctr"/>
          <a:lstStyle>
            <a:lvl1pPr>
              <a:defRPr lang="en-US"/>
            </a:lvl1pPr>
          </a:lstStyle>
          <a:p>
            <a:pPr lvl="0"/>
            <a:endParaRPr lang="en-US"/>
          </a:p>
        </p:txBody>
      </p:sp>
    </p:spTree>
    <p:extLst>
      <p:ext uri="{BB962C8B-B14F-4D97-AF65-F5344CB8AC3E}">
        <p14:creationId xmlns:p14="http://schemas.microsoft.com/office/powerpoint/2010/main" val="41587127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88"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strVal val="4/3*#ppt_w"/>
                                          </p:val>
                                        </p:tav>
                                        <p:tav tm="100000">
                                          <p:val>
                                            <p:strVal val="#ppt_w"/>
                                          </p:val>
                                        </p:tav>
                                      </p:tavLst>
                                    </p:anim>
                                    <p:anim calcmode="lin" valueType="num">
                                      <p:cBhvr>
                                        <p:cTn id="8" dur="500" fill="hold"/>
                                        <p:tgtEl>
                                          <p:spTgt spid="9"/>
                                        </p:tgtEl>
                                        <p:attrNameLst>
                                          <p:attrName>ppt_h</p:attrName>
                                        </p:attrNameLst>
                                      </p:cBhvr>
                                      <p:tavLst>
                                        <p:tav tm="0">
                                          <p:val>
                                            <p:strVal val="4/3*#ppt_h"/>
                                          </p:val>
                                        </p:tav>
                                        <p:tav tm="100000">
                                          <p:val>
                                            <p:strVal val="#ppt_h"/>
                                          </p:val>
                                        </p:tav>
                                      </p:tavLst>
                                    </p:anim>
                                  </p:childTnLst>
                                </p:cTn>
                              </p:par>
                              <p:par>
                                <p:cTn id="9" presetID="23" presetClass="entr" presetSubtype="288" fill="hold" grpId="0" nodeType="withEffect">
                                  <p:stCondLst>
                                    <p:cond delay="100"/>
                                  </p:stCondLst>
                                  <p:childTnLst>
                                    <p:set>
                                      <p:cBhvr>
                                        <p:cTn id="10" dur="1" fill="hold">
                                          <p:stCondLst>
                                            <p:cond delay="0"/>
                                          </p:stCondLst>
                                        </p:cTn>
                                        <p:tgtEl>
                                          <p:spTgt spid="12"/>
                                        </p:tgtEl>
                                        <p:attrNameLst>
                                          <p:attrName>style.visibility</p:attrName>
                                        </p:attrNameLst>
                                      </p:cBhvr>
                                      <p:to>
                                        <p:strVal val="visible"/>
                                      </p:to>
                                    </p:set>
                                    <p:anim calcmode="lin" valueType="num">
                                      <p:cBhvr>
                                        <p:cTn id="11" dur="500" fill="hold"/>
                                        <p:tgtEl>
                                          <p:spTgt spid="12"/>
                                        </p:tgtEl>
                                        <p:attrNameLst>
                                          <p:attrName>ppt_w</p:attrName>
                                        </p:attrNameLst>
                                      </p:cBhvr>
                                      <p:tavLst>
                                        <p:tav tm="0">
                                          <p:val>
                                            <p:strVal val="4/3*#ppt_w"/>
                                          </p:val>
                                        </p:tav>
                                        <p:tav tm="100000">
                                          <p:val>
                                            <p:strVal val="#ppt_w"/>
                                          </p:val>
                                        </p:tav>
                                      </p:tavLst>
                                    </p:anim>
                                    <p:anim calcmode="lin" valueType="num">
                                      <p:cBhvr>
                                        <p:cTn id="12" dur="500" fill="hold"/>
                                        <p:tgtEl>
                                          <p:spTgt spid="12"/>
                                        </p:tgtEl>
                                        <p:attrNameLst>
                                          <p:attrName>ppt_h</p:attrName>
                                        </p:attrNameLst>
                                      </p:cBhvr>
                                      <p:tavLst>
                                        <p:tav tm="0">
                                          <p:val>
                                            <p:strVal val="4/3*#ppt_h"/>
                                          </p:val>
                                        </p:tav>
                                        <p:tav tm="100000">
                                          <p:val>
                                            <p:strVal val="#ppt_h"/>
                                          </p:val>
                                        </p:tav>
                                      </p:tavLst>
                                    </p:anim>
                                  </p:childTnLst>
                                </p:cTn>
                              </p:par>
                              <p:par>
                                <p:cTn id="13" presetID="23" presetClass="entr" presetSubtype="288" fill="hold" grpId="0" nodeType="withEffect">
                                  <p:stCondLst>
                                    <p:cond delay="200"/>
                                  </p:stCondLst>
                                  <p:childTnLst>
                                    <p:set>
                                      <p:cBhvr>
                                        <p:cTn id="14" dur="1" fill="hold">
                                          <p:stCondLst>
                                            <p:cond delay="0"/>
                                          </p:stCondLst>
                                        </p:cTn>
                                        <p:tgtEl>
                                          <p:spTgt spid="14"/>
                                        </p:tgtEl>
                                        <p:attrNameLst>
                                          <p:attrName>style.visibility</p:attrName>
                                        </p:attrNameLst>
                                      </p:cBhvr>
                                      <p:to>
                                        <p:strVal val="visible"/>
                                      </p:to>
                                    </p:set>
                                    <p:anim calcmode="lin" valueType="num">
                                      <p:cBhvr>
                                        <p:cTn id="15" dur="500" fill="hold"/>
                                        <p:tgtEl>
                                          <p:spTgt spid="14"/>
                                        </p:tgtEl>
                                        <p:attrNameLst>
                                          <p:attrName>ppt_w</p:attrName>
                                        </p:attrNameLst>
                                      </p:cBhvr>
                                      <p:tavLst>
                                        <p:tav tm="0">
                                          <p:val>
                                            <p:strVal val="4/3*#ppt_w"/>
                                          </p:val>
                                        </p:tav>
                                        <p:tav tm="100000">
                                          <p:val>
                                            <p:strVal val="#ppt_w"/>
                                          </p:val>
                                        </p:tav>
                                      </p:tavLst>
                                    </p:anim>
                                    <p:anim calcmode="lin" valueType="num">
                                      <p:cBhvr>
                                        <p:cTn id="16" dur="500" fill="hold"/>
                                        <p:tgtEl>
                                          <p:spTgt spid="14"/>
                                        </p:tgtEl>
                                        <p:attrNameLst>
                                          <p:attrName>ppt_h</p:attrName>
                                        </p:attrNameLst>
                                      </p:cBhvr>
                                      <p:tavLst>
                                        <p:tav tm="0">
                                          <p:val>
                                            <p:strVal val="4/3*#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animBg="1"/>
      <p:bldP spid="14" grpId="0" animBg="1"/>
    </p:bld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p:cSld name="4_Custom Layout">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D3D70656-C88E-47A8-AF4E-6796ABD03767}"/>
              </a:ext>
            </a:extLst>
          </p:cNvPr>
          <p:cNvSpPr>
            <a:spLocks noGrp="1"/>
          </p:cNvSpPr>
          <p:nvPr>
            <p:ph type="pic" sz="quarter" idx="40"/>
          </p:nvPr>
        </p:nvSpPr>
        <p:spPr>
          <a:xfrm>
            <a:off x="336144" y="1481328"/>
            <a:ext cx="2224520" cy="1880437"/>
          </a:xfrm>
          <a:custGeom>
            <a:avLst/>
            <a:gdLst>
              <a:gd name="connsiteX0" fmla="*/ 0 w 4449620"/>
              <a:gd name="connsiteY0" fmla="*/ 0 h 3760873"/>
              <a:gd name="connsiteX1" fmla="*/ 4449620 w 4449620"/>
              <a:gd name="connsiteY1" fmla="*/ 0 h 3760873"/>
              <a:gd name="connsiteX2" fmla="*/ 4449620 w 4449620"/>
              <a:gd name="connsiteY2" fmla="*/ 3760873 h 3760873"/>
              <a:gd name="connsiteX3" fmla="*/ 0 w 4449620"/>
              <a:gd name="connsiteY3" fmla="*/ 3760873 h 3760873"/>
            </a:gdLst>
            <a:ahLst/>
            <a:cxnLst>
              <a:cxn ang="0">
                <a:pos x="connsiteX0" y="connsiteY0"/>
              </a:cxn>
              <a:cxn ang="0">
                <a:pos x="connsiteX1" y="connsiteY1"/>
              </a:cxn>
              <a:cxn ang="0">
                <a:pos x="connsiteX2" y="connsiteY2"/>
              </a:cxn>
              <a:cxn ang="0">
                <a:pos x="connsiteX3" y="connsiteY3"/>
              </a:cxn>
            </a:cxnLst>
            <a:rect l="l" t="t" r="r" b="b"/>
            <a:pathLst>
              <a:path w="4449620" h="3760873">
                <a:moveTo>
                  <a:pt x="0" y="0"/>
                </a:moveTo>
                <a:lnTo>
                  <a:pt x="4449620" y="0"/>
                </a:lnTo>
                <a:lnTo>
                  <a:pt x="4449620" y="3760873"/>
                </a:lnTo>
                <a:lnTo>
                  <a:pt x="0" y="3760873"/>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18" name="Picture Placeholder 17">
            <a:extLst>
              <a:ext uri="{FF2B5EF4-FFF2-40B4-BE49-F238E27FC236}">
                <a16:creationId xmlns:a16="http://schemas.microsoft.com/office/drawing/2014/main" id="{2C696FB3-7798-452D-A70D-9F9025FD10F5}"/>
              </a:ext>
            </a:extLst>
          </p:cNvPr>
          <p:cNvSpPr>
            <a:spLocks noGrp="1"/>
          </p:cNvSpPr>
          <p:nvPr>
            <p:ph type="pic" sz="quarter" idx="41"/>
          </p:nvPr>
        </p:nvSpPr>
        <p:spPr>
          <a:xfrm>
            <a:off x="2659942" y="1481328"/>
            <a:ext cx="2224520" cy="1880437"/>
          </a:xfrm>
          <a:custGeom>
            <a:avLst/>
            <a:gdLst>
              <a:gd name="connsiteX0" fmla="*/ 0 w 4449620"/>
              <a:gd name="connsiteY0" fmla="*/ 0 h 3760873"/>
              <a:gd name="connsiteX1" fmla="*/ 4449620 w 4449620"/>
              <a:gd name="connsiteY1" fmla="*/ 0 h 3760873"/>
              <a:gd name="connsiteX2" fmla="*/ 4449620 w 4449620"/>
              <a:gd name="connsiteY2" fmla="*/ 3760873 h 3760873"/>
              <a:gd name="connsiteX3" fmla="*/ 0 w 4449620"/>
              <a:gd name="connsiteY3" fmla="*/ 3760873 h 3760873"/>
            </a:gdLst>
            <a:ahLst/>
            <a:cxnLst>
              <a:cxn ang="0">
                <a:pos x="connsiteX0" y="connsiteY0"/>
              </a:cxn>
              <a:cxn ang="0">
                <a:pos x="connsiteX1" y="connsiteY1"/>
              </a:cxn>
              <a:cxn ang="0">
                <a:pos x="connsiteX2" y="connsiteY2"/>
              </a:cxn>
              <a:cxn ang="0">
                <a:pos x="connsiteX3" y="connsiteY3"/>
              </a:cxn>
            </a:cxnLst>
            <a:rect l="l" t="t" r="r" b="b"/>
            <a:pathLst>
              <a:path w="4449620" h="3760873">
                <a:moveTo>
                  <a:pt x="0" y="0"/>
                </a:moveTo>
                <a:lnTo>
                  <a:pt x="4449620" y="0"/>
                </a:lnTo>
                <a:lnTo>
                  <a:pt x="4449620" y="3760873"/>
                </a:lnTo>
                <a:lnTo>
                  <a:pt x="0" y="3760873"/>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19" name="Picture Placeholder 18">
            <a:extLst>
              <a:ext uri="{FF2B5EF4-FFF2-40B4-BE49-F238E27FC236}">
                <a16:creationId xmlns:a16="http://schemas.microsoft.com/office/drawing/2014/main" id="{20011766-26D5-4106-9378-06DEFFB04B69}"/>
              </a:ext>
            </a:extLst>
          </p:cNvPr>
          <p:cNvSpPr>
            <a:spLocks noGrp="1"/>
          </p:cNvSpPr>
          <p:nvPr>
            <p:ph type="pic" sz="quarter" idx="42"/>
          </p:nvPr>
        </p:nvSpPr>
        <p:spPr>
          <a:xfrm>
            <a:off x="4983739" y="1481328"/>
            <a:ext cx="2224520" cy="1880437"/>
          </a:xfrm>
          <a:custGeom>
            <a:avLst/>
            <a:gdLst>
              <a:gd name="connsiteX0" fmla="*/ 0 w 4449620"/>
              <a:gd name="connsiteY0" fmla="*/ 0 h 3760873"/>
              <a:gd name="connsiteX1" fmla="*/ 4449620 w 4449620"/>
              <a:gd name="connsiteY1" fmla="*/ 0 h 3760873"/>
              <a:gd name="connsiteX2" fmla="*/ 4449620 w 4449620"/>
              <a:gd name="connsiteY2" fmla="*/ 3760873 h 3760873"/>
              <a:gd name="connsiteX3" fmla="*/ 0 w 4449620"/>
              <a:gd name="connsiteY3" fmla="*/ 3760873 h 3760873"/>
            </a:gdLst>
            <a:ahLst/>
            <a:cxnLst>
              <a:cxn ang="0">
                <a:pos x="connsiteX0" y="connsiteY0"/>
              </a:cxn>
              <a:cxn ang="0">
                <a:pos x="connsiteX1" y="connsiteY1"/>
              </a:cxn>
              <a:cxn ang="0">
                <a:pos x="connsiteX2" y="connsiteY2"/>
              </a:cxn>
              <a:cxn ang="0">
                <a:pos x="connsiteX3" y="connsiteY3"/>
              </a:cxn>
            </a:cxnLst>
            <a:rect l="l" t="t" r="r" b="b"/>
            <a:pathLst>
              <a:path w="4449620" h="3760873">
                <a:moveTo>
                  <a:pt x="0" y="0"/>
                </a:moveTo>
                <a:lnTo>
                  <a:pt x="4449620" y="0"/>
                </a:lnTo>
                <a:lnTo>
                  <a:pt x="4449620" y="3760873"/>
                </a:lnTo>
                <a:lnTo>
                  <a:pt x="0" y="3760873"/>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20" name="Picture Placeholder 19">
            <a:extLst>
              <a:ext uri="{FF2B5EF4-FFF2-40B4-BE49-F238E27FC236}">
                <a16:creationId xmlns:a16="http://schemas.microsoft.com/office/drawing/2014/main" id="{AEA1BFBE-A9BC-46DF-B192-ABC87F485ECD}"/>
              </a:ext>
            </a:extLst>
          </p:cNvPr>
          <p:cNvSpPr>
            <a:spLocks noGrp="1"/>
          </p:cNvSpPr>
          <p:nvPr>
            <p:ph type="pic" sz="quarter" idx="43"/>
          </p:nvPr>
        </p:nvSpPr>
        <p:spPr>
          <a:xfrm>
            <a:off x="7307537" y="1481328"/>
            <a:ext cx="2224520" cy="1880437"/>
          </a:xfrm>
          <a:custGeom>
            <a:avLst/>
            <a:gdLst>
              <a:gd name="connsiteX0" fmla="*/ 0 w 4449619"/>
              <a:gd name="connsiteY0" fmla="*/ 0 h 3760873"/>
              <a:gd name="connsiteX1" fmla="*/ 4449619 w 4449619"/>
              <a:gd name="connsiteY1" fmla="*/ 0 h 3760873"/>
              <a:gd name="connsiteX2" fmla="*/ 4449619 w 4449619"/>
              <a:gd name="connsiteY2" fmla="*/ 3760873 h 3760873"/>
              <a:gd name="connsiteX3" fmla="*/ 0 w 4449619"/>
              <a:gd name="connsiteY3" fmla="*/ 3760873 h 3760873"/>
            </a:gdLst>
            <a:ahLst/>
            <a:cxnLst>
              <a:cxn ang="0">
                <a:pos x="connsiteX0" y="connsiteY0"/>
              </a:cxn>
              <a:cxn ang="0">
                <a:pos x="connsiteX1" y="connsiteY1"/>
              </a:cxn>
              <a:cxn ang="0">
                <a:pos x="connsiteX2" y="connsiteY2"/>
              </a:cxn>
              <a:cxn ang="0">
                <a:pos x="connsiteX3" y="connsiteY3"/>
              </a:cxn>
            </a:cxnLst>
            <a:rect l="l" t="t" r="r" b="b"/>
            <a:pathLst>
              <a:path w="4449619" h="3760873">
                <a:moveTo>
                  <a:pt x="0" y="0"/>
                </a:moveTo>
                <a:lnTo>
                  <a:pt x="4449619" y="0"/>
                </a:lnTo>
                <a:lnTo>
                  <a:pt x="4449619" y="3760873"/>
                </a:lnTo>
                <a:lnTo>
                  <a:pt x="0" y="3760873"/>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21" name="Picture Placeholder 20">
            <a:extLst>
              <a:ext uri="{FF2B5EF4-FFF2-40B4-BE49-F238E27FC236}">
                <a16:creationId xmlns:a16="http://schemas.microsoft.com/office/drawing/2014/main" id="{5B7D466C-A520-4902-99C4-B78E98A6E6CB}"/>
              </a:ext>
            </a:extLst>
          </p:cNvPr>
          <p:cNvSpPr>
            <a:spLocks noGrp="1"/>
          </p:cNvSpPr>
          <p:nvPr>
            <p:ph type="pic" sz="quarter" idx="44"/>
          </p:nvPr>
        </p:nvSpPr>
        <p:spPr>
          <a:xfrm>
            <a:off x="9631334" y="1481328"/>
            <a:ext cx="2224520" cy="1880437"/>
          </a:xfrm>
          <a:custGeom>
            <a:avLst/>
            <a:gdLst>
              <a:gd name="connsiteX0" fmla="*/ 0 w 4449620"/>
              <a:gd name="connsiteY0" fmla="*/ 0 h 3760873"/>
              <a:gd name="connsiteX1" fmla="*/ 4449620 w 4449620"/>
              <a:gd name="connsiteY1" fmla="*/ 0 h 3760873"/>
              <a:gd name="connsiteX2" fmla="*/ 4449620 w 4449620"/>
              <a:gd name="connsiteY2" fmla="*/ 3760873 h 3760873"/>
              <a:gd name="connsiteX3" fmla="*/ 0 w 4449620"/>
              <a:gd name="connsiteY3" fmla="*/ 3760873 h 3760873"/>
            </a:gdLst>
            <a:ahLst/>
            <a:cxnLst>
              <a:cxn ang="0">
                <a:pos x="connsiteX0" y="connsiteY0"/>
              </a:cxn>
              <a:cxn ang="0">
                <a:pos x="connsiteX1" y="connsiteY1"/>
              </a:cxn>
              <a:cxn ang="0">
                <a:pos x="connsiteX2" y="connsiteY2"/>
              </a:cxn>
              <a:cxn ang="0">
                <a:pos x="connsiteX3" y="connsiteY3"/>
              </a:cxn>
            </a:cxnLst>
            <a:rect l="l" t="t" r="r" b="b"/>
            <a:pathLst>
              <a:path w="4449620" h="3760873">
                <a:moveTo>
                  <a:pt x="0" y="0"/>
                </a:moveTo>
                <a:lnTo>
                  <a:pt x="4449620" y="0"/>
                </a:lnTo>
                <a:lnTo>
                  <a:pt x="4449620" y="3760873"/>
                </a:lnTo>
                <a:lnTo>
                  <a:pt x="0" y="3760873"/>
                </a:lnTo>
                <a:close/>
              </a:path>
            </a:pathLst>
          </a:custGeom>
          <a:pattFill prst="pct60">
            <a:fgClr>
              <a:srgbClr val="FFFFFF"/>
            </a:fgClr>
            <a:bgClr>
              <a:srgbClr val="E6E9EE"/>
            </a:bgClr>
          </a:pattFill>
        </p:spPr>
        <p:txBody>
          <a:bodyPr anchor="ctr"/>
          <a:lstStyle>
            <a:lvl1pPr>
              <a:defRPr lang="en-US"/>
            </a:lvl1pPr>
          </a:lstStyle>
          <a:p>
            <a:pPr lvl="0"/>
            <a:endParaRPr lang="en-US"/>
          </a:p>
        </p:txBody>
      </p:sp>
    </p:spTree>
    <p:extLst>
      <p:ext uri="{BB962C8B-B14F-4D97-AF65-F5344CB8AC3E}">
        <p14:creationId xmlns:p14="http://schemas.microsoft.com/office/powerpoint/2010/main" val="1594222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88"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500" fill="hold"/>
                                        <p:tgtEl>
                                          <p:spTgt spid="17"/>
                                        </p:tgtEl>
                                        <p:attrNameLst>
                                          <p:attrName>ppt_w</p:attrName>
                                        </p:attrNameLst>
                                      </p:cBhvr>
                                      <p:tavLst>
                                        <p:tav tm="0">
                                          <p:val>
                                            <p:strVal val="4/3*#ppt_w"/>
                                          </p:val>
                                        </p:tav>
                                        <p:tav tm="100000">
                                          <p:val>
                                            <p:strVal val="#ppt_w"/>
                                          </p:val>
                                        </p:tav>
                                      </p:tavLst>
                                    </p:anim>
                                    <p:anim calcmode="lin" valueType="num">
                                      <p:cBhvr>
                                        <p:cTn id="8" dur="500" fill="hold"/>
                                        <p:tgtEl>
                                          <p:spTgt spid="17"/>
                                        </p:tgtEl>
                                        <p:attrNameLst>
                                          <p:attrName>ppt_h</p:attrName>
                                        </p:attrNameLst>
                                      </p:cBhvr>
                                      <p:tavLst>
                                        <p:tav tm="0">
                                          <p:val>
                                            <p:strVal val="4/3*#ppt_h"/>
                                          </p:val>
                                        </p:tav>
                                        <p:tav tm="100000">
                                          <p:val>
                                            <p:strVal val="#ppt_h"/>
                                          </p:val>
                                        </p:tav>
                                      </p:tavLst>
                                    </p:anim>
                                  </p:childTnLst>
                                </p:cTn>
                              </p:par>
                              <p:par>
                                <p:cTn id="9" presetID="23" presetClass="entr" presetSubtype="288" fill="hold" grpId="0" nodeType="withEffect">
                                  <p:stCondLst>
                                    <p:cond delay="100"/>
                                  </p:stCondLst>
                                  <p:childTnLst>
                                    <p:set>
                                      <p:cBhvr>
                                        <p:cTn id="10" dur="1" fill="hold">
                                          <p:stCondLst>
                                            <p:cond delay="0"/>
                                          </p:stCondLst>
                                        </p:cTn>
                                        <p:tgtEl>
                                          <p:spTgt spid="18"/>
                                        </p:tgtEl>
                                        <p:attrNameLst>
                                          <p:attrName>style.visibility</p:attrName>
                                        </p:attrNameLst>
                                      </p:cBhvr>
                                      <p:to>
                                        <p:strVal val="visible"/>
                                      </p:to>
                                    </p:set>
                                    <p:anim calcmode="lin" valueType="num">
                                      <p:cBhvr>
                                        <p:cTn id="11" dur="500" fill="hold"/>
                                        <p:tgtEl>
                                          <p:spTgt spid="18"/>
                                        </p:tgtEl>
                                        <p:attrNameLst>
                                          <p:attrName>ppt_w</p:attrName>
                                        </p:attrNameLst>
                                      </p:cBhvr>
                                      <p:tavLst>
                                        <p:tav tm="0">
                                          <p:val>
                                            <p:strVal val="4/3*#ppt_w"/>
                                          </p:val>
                                        </p:tav>
                                        <p:tav tm="100000">
                                          <p:val>
                                            <p:strVal val="#ppt_w"/>
                                          </p:val>
                                        </p:tav>
                                      </p:tavLst>
                                    </p:anim>
                                    <p:anim calcmode="lin" valueType="num">
                                      <p:cBhvr>
                                        <p:cTn id="12" dur="500" fill="hold"/>
                                        <p:tgtEl>
                                          <p:spTgt spid="18"/>
                                        </p:tgtEl>
                                        <p:attrNameLst>
                                          <p:attrName>ppt_h</p:attrName>
                                        </p:attrNameLst>
                                      </p:cBhvr>
                                      <p:tavLst>
                                        <p:tav tm="0">
                                          <p:val>
                                            <p:strVal val="4/3*#ppt_h"/>
                                          </p:val>
                                        </p:tav>
                                        <p:tav tm="100000">
                                          <p:val>
                                            <p:strVal val="#ppt_h"/>
                                          </p:val>
                                        </p:tav>
                                      </p:tavLst>
                                    </p:anim>
                                  </p:childTnLst>
                                </p:cTn>
                              </p:par>
                              <p:par>
                                <p:cTn id="13" presetID="23" presetClass="entr" presetSubtype="288" fill="hold" grpId="0" nodeType="withEffect">
                                  <p:stCondLst>
                                    <p:cond delay="200"/>
                                  </p:stCondLst>
                                  <p:childTnLst>
                                    <p:set>
                                      <p:cBhvr>
                                        <p:cTn id="14" dur="1" fill="hold">
                                          <p:stCondLst>
                                            <p:cond delay="0"/>
                                          </p:stCondLst>
                                        </p:cTn>
                                        <p:tgtEl>
                                          <p:spTgt spid="19"/>
                                        </p:tgtEl>
                                        <p:attrNameLst>
                                          <p:attrName>style.visibility</p:attrName>
                                        </p:attrNameLst>
                                      </p:cBhvr>
                                      <p:to>
                                        <p:strVal val="visible"/>
                                      </p:to>
                                    </p:set>
                                    <p:anim calcmode="lin" valueType="num">
                                      <p:cBhvr>
                                        <p:cTn id="15" dur="500" fill="hold"/>
                                        <p:tgtEl>
                                          <p:spTgt spid="19"/>
                                        </p:tgtEl>
                                        <p:attrNameLst>
                                          <p:attrName>ppt_w</p:attrName>
                                        </p:attrNameLst>
                                      </p:cBhvr>
                                      <p:tavLst>
                                        <p:tav tm="0">
                                          <p:val>
                                            <p:strVal val="4/3*#ppt_w"/>
                                          </p:val>
                                        </p:tav>
                                        <p:tav tm="100000">
                                          <p:val>
                                            <p:strVal val="#ppt_w"/>
                                          </p:val>
                                        </p:tav>
                                      </p:tavLst>
                                    </p:anim>
                                    <p:anim calcmode="lin" valueType="num">
                                      <p:cBhvr>
                                        <p:cTn id="16" dur="500" fill="hold"/>
                                        <p:tgtEl>
                                          <p:spTgt spid="19"/>
                                        </p:tgtEl>
                                        <p:attrNameLst>
                                          <p:attrName>ppt_h</p:attrName>
                                        </p:attrNameLst>
                                      </p:cBhvr>
                                      <p:tavLst>
                                        <p:tav tm="0">
                                          <p:val>
                                            <p:strVal val="4/3*#ppt_h"/>
                                          </p:val>
                                        </p:tav>
                                        <p:tav tm="100000">
                                          <p:val>
                                            <p:strVal val="#ppt_h"/>
                                          </p:val>
                                        </p:tav>
                                      </p:tavLst>
                                    </p:anim>
                                  </p:childTnLst>
                                </p:cTn>
                              </p:par>
                              <p:par>
                                <p:cTn id="17" presetID="23" presetClass="entr" presetSubtype="288" fill="hold" grpId="0" nodeType="withEffect">
                                  <p:stCondLst>
                                    <p:cond delay="300"/>
                                  </p:stCondLst>
                                  <p:childTnLst>
                                    <p:set>
                                      <p:cBhvr>
                                        <p:cTn id="18" dur="1" fill="hold">
                                          <p:stCondLst>
                                            <p:cond delay="0"/>
                                          </p:stCondLst>
                                        </p:cTn>
                                        <p:tgtEl>
                                          <p:spTgt spid="20"/>
                                        </p:tgtEl>
                                        <p:attrNameLst>
                                          <p:attrName>style.visibility</p:attrName>
                                        </p:attrNameLst>
                                      </p:cBhvr>
                                      <p:to>
                                        <p:strVal val="visible"/>
                                      </p:to>
                                    </p:set>
                                    <p:anim calcmode="lin" valueType="num">
                                      <p:cBhvr>
                                        <p:cTn id="19" dur="500" fill="hold"/>
                                        <p:tgtEl>
                                          <p:spTgt spid="20"/>
                                        </p:tgtEl>
                                        <p:attrNameLst>
                                          <p:attrName>ppt_w</p:attrName>
                                        </p:attrNameLst>
                                      </p:cBhvr>
                                      <p:tavLst>
                                        <p:tav tm="0">
                                          <p:val>
                                            <p:strVal val="4/3*#ppt_w"/>
                                          </p:val>
                                        </p:tav>
                                        <p:tav tm="100000">
                                          <p:val>
                                            <p:strVal val="#ppt_w"/>
                                          </p:val>
                                        </p:tav>
                                      </p:tavLst>
                                    </p:anim>
                                    <p:anim calcmode="lin" valueType="num">
                                      <p:cBhvr>
                                        <p:cTn id="20" dur="500" fill="hold"/>
                                        <p:tgtEl>
                                          <p:spTgt spid="20"/>
                                        </p:tgtEl>
                                        <p:attrNameLst>
                                          <p:attrName>ppt_h</p:attrName>
                                        </p:attrNameLst>
                                      </p:cBhvr>
                                      <p:tavLst>
                                        <p:tav tm="0">
                                          <p:val>
                                            <p:strVal val="4/3*#ppt_h"/>
                                          </p:val>
                                        </p:tav>
                                        <p:tav tm="100000">
                                          <p:val>
                                            <p:strVal val="#ppt_h"/>
                                          </p:val>
                                        </p:tav>
                                      </p:tavLst>
                                    </p:anim>
                                  </p:childTnLst>
                                </p:cTn>
                              </p:par>
                              <p:par>
                                <p:cTn id="21" presetID="23" presetClass="entr" presetSubtype="288" fill="hold" grpId="0" nodeType="withEffect">
                                  <p:stCondLst>
                                    <p:cond delay="400"/>
                                  </p:stCondLst>
                                  <p:childTnLst>
                                    <p:set>
                                      <p:cBhvr>
                                        <p:cTn id="22" dur="1" fill="hold">
                                          <p:stCondLst>
                                            <p:cond delay="0"/>
                                          </p:stCondLst>
                                        </p:cTn>
                                        <p:tgtEl>
                                          <p:spTgt spid="21"/>
                                        </p:tgtEl>
                                        <p:attrNameLst>
                                          <p:attrName>style.visibility</p:attrName>
                                        </p:attrNameLst>
                                      </p:cBhvr>
                                      <p:to>
                                        <p:strVal val="visible"/>
                                      </p:to>
                                    </p:set>
                                    <p:anim calcmode="lin" valueType="num">
                                      <p:cBhvr>
                                        <p:cTn id="23" dur="500" fill="hold"/>
                                        <p:tgtEl>
                                          <p:spTgt spid="21"/>
                                        </p:tgtEl>
                                        <p:attrNameLst>
                                          <p:attrName>ppt_w</p:attrName>
                                        </p:attrNameLst>
                                      </p:cBhvr>
                                      <p:tavLst>
                                        <p:tav tm="0">
                                          <p:val>
                                            <p:strVal val="4/3*#ppt_w"/>
                                          </p:val>
                                        </p:tav>
                                        <p:tav tm="100000">
                                          <p:val>
                                            <p:strVal val="#ppt_w"/>
                                          </p:val>
                                        </p:tav>
                                      </p:tavLst>
                                    </p:anim>
                                    <p:anim calcmode="lin" valueType="num">
                                      <p:cBhvr>
                                        <p:cTn id="24" dur="500" fill="hold"/>
                                        <p:tgtEl>
                                          <p:spTgt spid="21"/>
                                        </p:tgtEl>
                                        <p:attrNameLst>
                                          <p:attrName>ppt_h</p:attrName>
                                        </p:attrNameLst>
                                      </p:cBhvr>
                                      <p:tavLst>
                                        <p:tav tm="0">
                                          <p:val>
                                            <p:strVal val="4/3*#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20" grpId="0" animBg="1"/>
      <p:bldP spid="21" grpId="0" animBg="1"/>
    </p:bld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p:cSld name="5_Custom Layout">
    <p:spTree>
      <p:nvGrpSpPr>
        <p:cNvPr id="1" name=""/>
        <p:cNvGrpSpPr/>
        <p:nvPr/>
      </p:nvGrpSpPr>
      <p:grpSpPr>
        <a:xfrm>
          <a:off x="0" y="0"/>
          <a:ext cx="0" cy="0"/>
          <a:chOff x="0" y="0"/>
          <a:chExt cx="0" cy="0"/>
        </a:xfrm>
      </p:grpSpPr>
      <p:sp>
        <p:nvSpPr>
          <p:cNvPr id="37" name="Picture Placeholder 36">
            <a:extLst>
              <a:ext uri="{FF2B5EF4-FFF2-40B4-BE49-F238E27FC236}">
                <a16:creationId xmlns:a16="http://schemas.microsoft.com/office/drawing/2014/main" id="{2DED6899-EE35-4C9F-85BC-2800893A7A01}"/>
              </a:ext>
            </a:extLst>
          </p:cNvPr>
          <p:cNvSpPr>
            <a:spLocks noGrp="1"/>
          </p:cNvSpPr>
          <p:nvPr>
            <p:ph type="pic" sz="quarter" idx="40"/>
          </p:nvPr>
        </p:nvSpPr>
        <p:spPr>
          <a:xfrm>
            <a:off x="1100787" y="1914525"/>
            <a:ext cx="952376" cy="952500"/>
          </a:xfrm>
          <a:custGeom>
            <a:avLst/>
            <a:gdLst>
              <a:gd name="connsiteX0" fmla="*/ 0 w 1905000"/>
              <a:gd name="connsiteY0" fmla="*/ 0 h 1905000"/>
              <a:gd name="connsiteX1" fmla="*/ 1905000 w 1905000"/>
              <a:gd name="connsiteY1" fmla="*/ 0 h 1905000"/>
              <a:gd name="connsiteX2" fmla="*/ 1905000 w 1905000"/>
              <a:gd name="connsiteY2" fmla="*/ 1905000 h 1905000"/>
              <a:gd name="connsiteX3" fmla="*/ 0 w 1905000"/>
              <a:gd name="connsiteY3" fmla="*/ 1905000 h 1905000"/>
            </a:gdLst>
            <a:ahLst/>
            <a:cxnLst>
              <a:cxn ang="0">
                <a:pos x="connsiteX0" y="connsiteY0"/>
              </a:cxn>
              <a:cxn ang="0">
                <a:pos x="connsiteX1" y="connsiteY1"/>
              </a:cxn>
              <a:cxn ang="0">
                <a:pos x="connsiteX2" y="connsiteY2"/>
              </a:cxn>
              <a:cxn ang="0">
                <a:pos x="connsiteX3" y="connsiteY3"/>
              </a:cxn>
            </a:cxnLst>
            <a:rect l="l" t="t" r="r" b="b"/>
            <a:pathLst>
              <a:path w="1905000" h="1905000">
                <a:moveTo>
                  <a:pt x="0" y="0"/>
                </a:moveTo>
                <a:lnTo>
                  <a:pt x="1905000" y="0"/>
                </a:lnTo>
                <a:lnTo>
                  <a:pt x="1905000" y="1905000"/>
                </a:lnTo>
                <a:lnTo>
                  <a:pt x="0" y="1905000"/>
                </a:lnTo>
                <a:close/>
              </a:path>
            </a:pathLst>
          </a:custGeom>
          <a:pattFill prst="pct60">
            <a:fgClr>
              <a:srgbClr val="FFFFFF"/>
            </a:fgClr>
            <a:bgClr>
              <a:srgbClr val="C1C9D5"/>
            </a:bgClr>
          </a:pattFill>
          <a:effectLst>
            <a:outerShdw dist="88900" dir="10800000" sx="99000" sy="99000" algn="r" rotWithShape="0">
              <a:schemeClr val="accent1"/>
            </a:outerShdw>
          </a:effectLst>
          <a:scene3d>
            <a:camera prst="isometricOffAxis1Top">
              <a:rot lat="0" lon="0" rev="0"/>
            </a:camera>
            <a:lightRig rig="threePt" dir="t"/>
          </a:scene3d>
        </p:spPr>
        <p:txBody>
          <a:bodyPr wrap="square" anchor="t">
            <a:noAutofit/>
          </a:bodyPr>
          <a:lstStyle>
            <a:lvl1pPr marL="0" indent="0" algn="ctr">
              <a:buNone/>
              <a:defRPr sz="1000"/>
            </a:lvl1pPr>
          </a:lstStyle>
          <a:p>
            <a:endParaRPr lang="en-US"/>
          </a:p>
        </p:txBody>
      </p:sp>
      <p:sp>
        <p:nvSpPr>
          <p:cNvPr id="38" name="Picture Placeholder 37">
            <a:extLst>
              <a:ext uri="{FF2B5EF4-FFF2-40B4-BE49-F238E27FC236}">
                <a16:creationId xmlns:a16="http://schemas.microsoft.com/office/drawing/2014/main" id="{C8CD014F-DCFE-440B-9C46-DE5E50FC1AC8}"/>
              </a:ext>
            </a:extLst>
          </p:cNvPr>
          <p:cNvSpPr>
            <a:spLocks noGrp="1"/>
          </p:cNvSpPr>
          <p:nvPr>
            <p:ph type="pic" sz="quarter" idx="41"/>
          </p:nvPr>
        </p:nvSpPr>
        <p:spPr>
          <a:xfrm>
            <a:off x="4429341" y="1914525"/>
            <a:ext cx="952376" cy="952500"/>
          </a:xfrm>
          <a:custGeom>
            <a:avLst/>
            <a:gdLst>
              <a:gd name="connsiteX0" fmla="*/ 0 w 1905000"/>
              <a:gd name="connsiteY0" fmla="*/ 0 h 1905000"/>
              <a:gd name="connsiteX1" fmla="*/ 1905000 w 1905000"/>
              <a:gd name="connsiteY1" fmla="*/ 0 h 1905000"/>
              <a:gd name="connsiteX2" fmla="*/ 1905000 w 1905000"/>
              <a:gd name="connsiteY2" fmla="*/ 1905000 h 1905000"/>
              <a:gd name="connsiteX3" fmla="*/ 0 w 1905000"/>
              <a:gd name="connsiteY3" fmla="*/ 1905000 h 1905000"/>
            </a:gdLst>
            <a:ahLst/>
            <a:cxnLst>
              <a:cxn ang="0">
                <a:pos x="connsiteX0" y="connsiteY0"/>
              </a:cxn>
              <a:cxn ang="0">
                <a:pos x="connsiteX1" y="connsiteY1"/>
              </a:cxn>
              <a:cxn ang="0">
                <a:pos x="connsiteX2" y="connsiteY2"/>
              </a:cxn>
              <a:cxn ang="0">
                <a:pos x="connsiteX3" y="connsiteY3"/>
              </a:cxn>
            </a:cxnLst>
            <a:rect l="l" t="t" r="r" b="b"/>
            <a:pathLst>
              <a:path w="1905000" h="1905000">
                <a:moveTo>
                  <a:pt x="0" y="0"/>
                </a:moveTo>
                <a:lnTo>
                  <a:pt x="1905000" y="0"/>
                </a:lnTo>
                <a:lnTo>
                  <a:pt x="1905000" y="1905000"/>
                </a:lnTo>
                <a:lnTo>
                  <a:pt x="0" y="1905000"/>
                </a:lnTo>
                <a:close/>
              </a:path>
            </a:pathLst>
          </a:custGeom>
          <a:pattFill prst="pct60">
            <a:fgClr>
              <a:srgbClr val="FFFFFF"/>
            </a:fgClr>
            <a:bgClr>
              <a:srgbClr val="C1C9D5"/>
            </a:bgClr>
          </a:pattFill>
          <a:effectLst>
            <a:outerShdw dist="88900" dir="10800000" sx="99000" sy="99000" algn="r" rotWithShape="0">
              <a:schemeClr val="accent4"/>
            </a:outerShdw>
          </a:effectLst>
          <a:scene3d>
            <a:camera prst="isometricOffAxis1Top">
              <a:rot lat="0" lon="0" rev="0"/>
            </a:camera>
            <a:lightRig rig="threePt" dir="t"/>
          </a:scene3d>
        </p:spPr>
        <p:txBody>
          <a:bodyPr wrap="square" anchor="t">
            <a:noAutofit/>
          </a:bodyPr>
          <a:lstStyle>
            <a:lvl1pPr marL="0" indent="0" algn="ctr">
              <a:buNone/>
              <a:defRPr sz="1000"/>
            </a:lvl1pPr>
          </a:lstStyle>
          <a:p>
            <a:endParaRPr lang="en-US"/>
          </a:p>
        </p:txBody>
      </p:sp>
      <p:sp>
        <p:nvSpPr>
          <p:cNvPr id="39" name="Picture Placeholder 38">
            <a:extLst>
              <a:ext uri="{FF2B5EF4-FFF2-40B4-BE49-F238E27FC236}">
                <a16:creationId xmlns:a16="http://schemas.microsoft.com/office/drawing/2014/main" id="{F25211DE-2900-41DB-94E0-DADC7578762E}"/>
              </a:ext>
            </a:extLst>
          </p:cNvPr>
          <p:cNvSpPr>
            <a:spLocks noGrp="1"/>
          </p:cNvSpPr>
          <p:nvPr>
            <p:ph type="pic" sz="quarter" idx="42"/>
          </p:nvPr>
        </p:nvSpPr>
        <p:spPr>
          <a:xfrm>
            <a:off x="7757895" y="1914525"/>
            <a:ext cx="952376" cy="952500"/>
          </a:xfrm>
          <a:custGeom>
            <a:avLst/>
            <a:gdLst>
              <a:gd name="connsiteX0" fmla="*/ 0 w 1905000"/>
              <a:gd name="connsiteY0" fmla="*/ 0 h 1905000"/>
              <a:gd name="connsiteX1" fmla="*/ 1905000 w 1905000"/>
              <a:gd name="connsiteY1" fmla="*/ 0 h 1905000"/>
              <a:gd name="connsiteX2" fmla="*/ 1905000 w 1905000"/>
              <a:gd name="connsiteY2" fmla="*/ 1905000 h 1905000"/>
              <a:gd name="connsiteX3" fmla="*/ 0 w 1905000"/>
              <a:gd name="connsiteY3" fmla="*/ 1905000 h 1905000"/>
            </a:gdLst>
            <a:ahLst/>
            <a:cxnLst>
              <a:cxn ang="0">
                <a:pos x="connsiteX0" y="connsiteY0"/>
              </a:cxn>
              <a:cxn ang="0">
                <a:pos x="connsiteX1" y="connsiteY1"/>
              </a:cxn>
              <a:cxn ang="0">
                <a:pos x="connsiteX2" y="connsiteY2"/>
              </a:cxn>
              <a:cxn ang="0">
                <a:pos x="connsiteX3" y="connsiteY3"/>
              </a:cxn>
            </a:cxnLst>
            <a:rect l="l" t="t" r="r" b="b"/>
            <a:pathLst>
              <a:path w="1905000" h="1905000">
                <a:moveTo>
                  <a:pt x="0" y="0"/>
                </a:moveTo>
                <a:lnTo>
                  <a:pt x="1905000" y="0"/>
                </a:lnTo>
                <a:lnTo>
                  <a:pt x="1905000" y="1905000"/>
                </a:lnTo>
                <a:lnTo>
                  <a:pt x="0" y="1905000"/>
                </a:lnTo>
                <a:close/>
              </a:path>
            </a:pathLst>
          </a:custGeom>
          <a:pattFill prst="pct60">
            <a:fgClr>
              <a:srgbClr val="FFFFFF"/>
            </a:fgClr>
            <a:bgClr>
              <a:srgbClr val="C1C9D5"/>
            </a:bgClr>
          </a:pattFill>
          <a:effectLst>
            <a:outerShdw dist="88900" dir="10800000" sx="99000" sy="99000" algn="r" rotWithShape="0">
              <a:schemeClr val="tx2"/>
            </a:outerShdw>
          </a:effectLst>
          <a:scene3d>
            <a:camera prst="isometricOffAxis1Top">
              <a:rot lat="0" lon="0" rev="0"/>
            </a:camera>
            <a:lightRig rig="threePt" dir="t"/>
          </a:scene3d>
        </p:spPr>
        <p:txBody>
          <a:bodyPr wrap="square" anchor="t">
            <a:noAutofit/>
          </a:bodyPr>
          <a:lstStyle>
            <a:lvl1pPr marL="0" indent="0" algn="ctr">
              <a:buNone/>
              <a:defRPr sz="1000"/>
            </a:lvl1pPr>
          </a:lstStyle>
          <a:p>
            <a:endParaRPr lang="en-US"/>
          </a:p>
        </p:txBody>
      </p:sp>
      <p:sp>
        <p:nvSpPr>
          <p:cNvPr id="40" name="Picture Placeholder 39">
            <a:extLst>
              <a:ext uri="{FF2B5EF4-FFF2-40B4-BE49-F238E27FC236}">
                <a16:creationId xmlns:a16="http://schemas.microsoft.com/office/drawing/2014/main" id="{0051C6DB-32A3-4464-AE10-5633A7CE53C8}"/>
              </a:ext>
            </a:extLst>
          </p:cNvPr>
          <p:cNvSpPr>
            <a:spLocks noGrp="1"/>
          </p:cNvSpPr>
          <p:nvPr>
            <p:ph type="pic" sz="quarter" idx="43"/>
          </p:nvPr>
        </p:nvSpPr>
        <p:spPr>
          <a:xfrm>
            <a:off x="1100787" y="3262312"/>
            <a:ext cx="952376" cy="952500"/>
          </a:xfrm>
          <a:custGeom>
            <a:avLst/>
            <a:gdLst>
              <a:gd name="connsiteX0" fmla="*/ 0 w 1905000"/>
              <a:gd name="connsiteY0" fmla="*/ 0 h 1905000"/>
              <a:gd name="connsiteX1" fmla="*/ 1905000 w 1905000"/>
              <a:gd name="connsiteY1" fmla="*/ 0 h 1905000"/>
              <a:gd name="connsiteX2" fmla="*/ 1905000 w 1905000"/>
              <a:gd name="connsiteY2" fmla="*/ 1905000 h 1905000"/>
              <a:gd name="connsiteX3" fmla="*/ 0 w 1905000"/>
              <a:gd name="connsiteY3" fmla="*/ 1905000 h 1905000"/>
            </a:gdLst>
            <a:ahLst/>
            <a:cxnLst>
              <a:cxn ang="0">
                <a:pos x="connsiteX0" y="connsiteY0"/>
              </a:cxn>
              <a:cxn ang="0">
                <a:pos x="connsiteX1" y="connsiteY1"/>
              </a:cxn>
              <a:cxn ang="0">
                <a:pos x="connsiteX2" y="connsiteY2"/>
              </a:cxn>
              <a:cxn ang="0">
                <a:pos x="connsiteX3" y="connsiteY3"/>
              </a:cxn>
            </a:cxnLst>
            <a:rect l="l" t="t" r="r" b="b"/>
            <a:pathLst>
              <a:path w="1905000" h="1905000">
                <a:moveTo>
                  <a:pt x="0" y="0"/>
                </a:moveTo>
                <a:lnTo>
                  <a:pt x="1905000" y="0"/>
                </a:lnTo>
                <a:lnTo>
                  <a:pt x="1905000" y="1905000"/>
                </a:lnTo>
                <a:lnTo>
                  <a:pt x="0" y="1905000"/>
                </a:lnTo>
                <a:close/>
              </a:path>
            </a:pathLst>
          </a:custGeom>
          <a:pattFill prst="pct60">
            <a:fgClr>
              <a:srgbClr val="FFFFFF"/>
            </a:fgClr>
            <a:bgClr>
              <a:srgbClr val="C1C9D5"/>
            </a:bgClr>
          </a:pattFill>
          <a:effectLst>
            <a:outerShdw dist="88900" dir="10800000" sx="99000" sy="99000" algn="r" rotWithShape="0">
              <a:schemeClr val="accent1"/>
            </a:outerShdw>
          </a:effectLst>
          <a:scene3d>
            <a:camera prst="isometricOffAxis1Top">
              <a:rot lat="0" lon="0" rev="0"/>
            </a:camera>
            <a:lightRig rig="threePt" dir="t"/>
          </a:scene3d>
        </p:spPr>
        <p:txBody>
          <a:bodyPr wrap="square" anchor="t">
            <a:noAutofit/>
          </a:bodyPr>
          <a:lstStyle>
            <a:lvl1pPr marL="0" indent="0" algn="ctr">
              <a:buNone/>
              <a:defRPr sz="1000"/>
            </a:lvl1pPr>
          </a:lstStyle>
          <a:p>
            <a:endParaRPr lang="en-US"/>
          </a:p>
        </p:txBody>
      </p:sp>
      <p:sp>
        <p:nvSpPr>
          <p:cNvPr id="41" name="Picture Placeholder 40">
            <a:extLst>
              <a:ext uri="{FF2B5EF4-FFF2-40B4-BE49-F238E27FC236}">
                <a16:creationId xmlns:a16="http://schemas.microsoft.com/office/drawing/2014/main" id="{B30DC47F-8DF3-4F33-B1B6-FF730859D681}"/>
              </a:ext>
            </a:extLst>
          </p:cNvPr>
          <p:cNvSpPr>
            <a:spLocks noGrp="1"/>
          </p:cNvSpPr>
          <p:nvPr>
            <p:ph type="pic" sz="quarter" idx="44"/>
          </p:nvPr>
        </p:nvSpPr>
        <p:spPr>
          <a:xfrm>
            <a:off x="4429341" y="3262312"/>
            <a:ext cx="952376" cy="952500"/>
          </a:xfrm>
          <a:custGeom>
            <a:avLst/>
            <a:gdLst>
              <a:gd name="connsiteX0" fmla="*/ 0 w 1905000"/>
              <a:gd name="connsiteY0" fmla="*/ 0 h 1905000"/>
              <a:gd name="connsiteX1" fmla="*/ 1905000 w 1905000"/>
              <a:gd name="connsiteY1" fmla="*/ 0 h 1905000"/>
              <a:gd name="connsiteX2" fmla="*/ 1905000 w 1905000"/>
              <a:gd name="connsiteY2" fmla="*/ 1905000 h 1905000"/>
              <a:gd name="connsiteX3" fmla="*/ 0 w 1905000"/>
              <a:gd name="connsiteY3" fmla="*/ 1905000 h 1905000"/>
            </a:gdLst>
            <a:ahLst/>
            <a:cxnLst>
              <a:cxn ang="0">
                <a:pos x="connsiteX0" y="connsiteY0"/>
              </a:cxn>
              <a:cxn ang="0">
                <a:pos x="connsiteX1" y="connsiteY1"/>
              </a:cxn>
              <a:cxn ang="0">
                <a:pos x="connsiteX2" y="connsiteY2"/>
              </a:cxn>
              <a:cxn ang="0">
                <a:pos x="connsiteX3" y="connsiteY3"/>
              </a:cxn>
            </a:cxnLst>
            <a:rect l="l" t="t" r="r" b="b"/>
            <a:pathLst>
              <a:path w="1905000" h="1905000">
                <a:moveTo>
                  <a:pt x="0" y="0"/>
                </a:moveTo>
                <a:lnTo>
                  <a:pt x="1905000" y="0"/>
                </a:lnTo>
                <a:lnTo>
                  <a:pt x="1905000" y="1905000"/>
                </a:lnTo>
                <a:lnTo>
                  <a:pt x="0" y="1905000"/>
                </a:lnTo>
                <a:close/>
              </a:path>
            </a:pathLst>
          </a:custGeom>
          <a:pattFill prst="pct60">
            <a:fgClr>
              <a:srgbClr val="FFFFFF"/>
            </a:fgClr>
            <a:bgClr>
              <a:srgbClr val="C1C9D5"/>
            </a:bgClr>
          </a:pattFill>
          <a:effectLst>
            <a:outerShdw dist="88900" dir="10800000" sx="99000" sy="99000" algn="r" rotWithShape="0">
              <a:schemeClr val="accent4"/>
            </a:outerShdw>
          </a:effectLst>
          <a:scene3d>
            <a:camera prst="isometricOffAxis1Top">
              <a:rot lat="0" lon="0" rev="0"/>
            </a:camera>
            <a:lightRig rig="threePt" dir="t"/>
          </a:scene3d>
        </p:spPr>
        <p:txBody>
          <a:bodyPr wrap="square" anchor="t">
            <a:noAutofit/>
          </a:bodyPr>
          <a:lstStyle>
            <a:lvl1pPr marL="0" indent="0" algn="ctr">
              <a:buNone/>
              <a:defRPr sz="1000"/>
            </a:lvl1pPr>
          </a:lstStyle>
          <a:p>
            <a:endParaRPr lang="en-US"/>
          </a:p>
        </p:txBody>
      </p:sp>
      <p:sp>
        <p:nvSpPr>
          <p:cNvPr id="42" name="Picture Placeholder 41">
            <a:extLst>
              <a:ext uri="{FF2B5EF4-FFF2-40B4-BE49-F238E27FC236}">
                <a16:creationId xmlns:a16="http://schemas.microsoft.com/office/drawing/2014/main" id="{8F4643DF-0111-4FA8-BE96-A6CE1DA67C8F}"/>
              </a:ext>
            </a:extLst>
          </p:cNvPr>
          <p:cNvSpPr>
            <a:spLocks noGrp="1"/>
          </p:cNvSpPr>
          <p:nvPr>
            <p:ph type="pic" sz="quarter" idx="45"/>
          </p:nvPr>
        </p:nvSpPr>
        <p:spPr>
          <a:xfrm>
            <a:off x="7757895" y="3262312"/>
            <a:ext cx="952376" cy="952500"/>
          </a:xfrm>
          <a:custGeom>
            <a:avLst/>
            <a:gdLst>
              <a:gd name="connsiteX0" fmla="*/ 0 w 1905000"/>
              <a:gd name="connsiteY0" fmla="*/ 0 h 1905000"/>
              <a:gd name="connsiteX1" fmla="*/ 1905000 w 1905000"/>
              <a:gd name="connsiteY1" fmla="*/ 0 h 1905000"/>
              <a:gd name="connsiteX2" fmla="*/ 1905000 w 1905000"/>
              <a:gd name="connsiteY2" fmla="*/ 1905000 h 1905000"/>
              <a:gd name="connsiteX3" fmla="*/ 0 w 1905000"/>
              <a:gd name="connsiteY3" fmla="*/ 1905000 h 1905000"/>
            </a:gdLst>
            <a:ahLst/>
            <a:cxnLst>
              <a:cxn ang="0">
                <a:pos x="connsiteX0" y="connsiteY0"/>
              </a:cxn>
              <a:cxn ang="0">
                <a:pos x="connsiteX1" y="connsiteY1"/>
              </a:cxn>
              <a:cxn ang="0">
                <a:pos x="connsiteX2" y="connsiteY2"/>
              </a:cxn>
              <a:cxn ang="0">
                <a:pos x="connsiteX3" y="connsiteY3"/>
              </a:cxn>
            </a:cxnLst>
            <a:rect l="l" t="t" r="r" b="b"/>
            <a:pathLst>
              <a:path w="1905000" h="1905000">
                <a:moveTo>
                  <a:pt x="0" y="0"/>
                </a:moveTo>
                <a:lnTo>
                  <a:pt x="1905000" y="0"/>
                </a:lnTo>
                <a:lnTo>
                  <a:pt x="1905000" y="1905000"/>
                </a:lnTo>
                <a:lnTo>
                  <a:pt x="0" y="1905000"/>
                </a:lnTo>
                <a:close/>
              </a:path>
            </a:pathLst>
          </a:custGeom>
          <a:pattFill prst="pct60">
            <a:fgClr>
              <a:srgbClr val="FFFFFF"/>
            </a:fgClr>
            <a:bgClr>
              <a:srgbClr val="C1C9D5"/>
            </a:bgClr>
          </a:pattFill>
          <a:effectLst>
            <a:outerShdw dist="88900" dir="10800000" sx="99000" sy="99000" algn="r" rotWithShape="0">
              <a:schemeClr val="tx2"/>
            </a:outerShdw>
          </a:effectLst>
          <a:scene3d>
            <a:camera prst="isometricOffAxis1Top">
              <a:rot lat="0" lon="0" rev="0"/>
            </a:camera>
            <a:lightRig rig="threePt" dir="t"/>
          </a:scene3d>
        </p:spPr>
        <p:txBody>
          <a:bodyPr wrap="square" anchor="t">
            <a:noAutofit/>
          </a:bodyPr>
          <a:lstStyle>
            <a:lvl1pPr marL="0" indent="0" algn="ctr">
              <a:buNone/>
              <a:defRPr sz="1000"/>
            </a:lvl1pPr>
          </a:lstStyle>
          <a:p>
            <a:endParaRPr lang="en-US"/>
          </a:p>
        </p:txBody>
      </p:sp>
      <p:sp>
        <p:nvSpPr>
          <p:cNvPr id="43" name="Picture Placeholder 42">
            <a:extLst>
              <a:ext uri="{FF2B5EF4-FFF2-40B4-BE49-F238E27FC236}">
                <a16:creationId xmlns:a16="http://schemas.microsoft.com/office/drawing/2014/main" id="{095EDDFA-6EB5-48D5-94C9-9CC6B10491F1}"/>
              </a:ext>
            </a:extLst>
          </p:cNvPr>
          <p:cNvSpPr>
            <a:spLocks noGrp="1"/>
          </p:cNvSpPr>
          <p:nvPr>
            <p:ph type="pic" sz="quarter" idx="46"/>
          </p:nvPr>
        </p:nvSpPr>
        <p:spPr>
          <a:xfrm>
            <a:off x="1100787" y="4610100"/>
            <a:ext cx="952376" cy="952500"/>
          </a:xfrm>
          <a:custGeom>
            <a:avLst/>
            <a:gdLst>
              <a:gd name="connsiteX0" fmla="*/ 0 w 1905000"/>
              <a:gd name="connsiteY0" fmla="*/ 0 h 1905000"/>
              <a:gd name="connsiteX1" fmla="*/ 1905000 w 1905000"/>
              <a:gd name="connsiteY1" fmla="*/ 0 h 1905000"/>
              <a:gd name="connsiteX2" fmla="*/ 1905000 w 1905000"/>
              <a:gd name="connsiteY2" fmla="*/ 1905000 h 1905000"/>
              <a:gd name="connsiteX3" fmla="*/ 0 w 1905000"/>
              <a:gd name="connsiteY3" fmla="*/ 1905000 h 1905000"/>
            </a:gdLst>
            <a:ahLst/>
            <a:cxnLst>
              <a:cxn ang="0">
                <a:pos x="connsiteX0" y="connsiteY0"/>
              </a:cxn>
              <a:cxn ang="0">
                <a:pos x="connsiteX1" y="connsiteY1"/>
              </a:cxn>
              <a:cxn ang="0">
                <a:pos x="connsiteX2" y="connsiteY2"/>
              </a:cxn>
              <a:cxn ang="0">
                <a:pos x="connsiteX3" y="connsiteY3"/>
              </a:cxn>
            </a:cxnLst>
            <a:rect l="l" t="t" r="r" b="b"/>
            <a:pathLst>
              <a:path w="1905000" h="1905000">
                <a:moveTo>
                  <a:pt x="0" y="0"/>
                </a:moveTo>
                <a:lnTo>
                  <a:pt x="1905000" y="0"/>
                </a:lnTo>
                <a:lnTo>
                  <a:pt x="1905000" y="1905000"/>
                </a:lnTo>
                <a:lnTo>
                  <a:pt x="0" y="1905000"/>
                </a:lnTo>
                <a:close/>
              </a:path>
            </a:pathLst>
          </a:custGeom>
          <a:pattFill prst="pct60">
            <a:fgClr>
              <a:srgbClr val="FFFFFF"/>
            </a:fgClr>
            <a:bgClr>
              <a:srgbClr val="C1C9D5"/>
            </a:bgClr>
          </a:pattFill>
          <a:effectLst>
            <a:outerShdw dist="88900" dir="10800000" sx="99000" sy="99000" algn="r" rotWithShape="0">
              <a:schemeClr val="accent1"/>
            </a:outerShdw>
          </a:effectLst>
          <a:scene3d>
            <a:camera prst="isometricOffAxis1Top">
              <a:rot lat="0" lon="0" rev="0"/>
            </a:camera>
            <a:lightRig rig="threePt" dir="t"/>
          </a:scene3d>
        </p:spPr>
        <p:txBody>
          <a:bodyPr wrap="square" anchor="t">
            <a:noAutofit/>
          </a:bodyPr>
          <a:lstStyle>
            <a:lvl1pPr marL="0" indent="0" algn="ctr">
              <a:buNone/>
              <a:defRPr sz="1000"/>
            </a:lvl1pPr>
          </a:lstStyle>
          <a:p>
            <a:endParaRPr lang="en-US"/>
          </a:p>
        </p:txBody>
      </p:sp>
      <p:sp>
        <p:nvSpPr>
          <p:cNvPr id="44" name="Picture Placeholder 43">
            <a:extLst>
              <a:ext uri="{FF2B5EF4-FFF2-40B4-BE49-F238E27FC236}">
                <a16:creationId xmlns:a16="http://schemas.microsoft.com/office/drawing/2014/main" id="{97A33113-4109-4E55-A5EC-1DD0D9F09F4F}"/>
              </a:ext>
            </a:extLst>
          </p:cNvPr>
          <p:cNvSpPr>
            <a:spLocks noGrp="1"/>
          </p:cNvSpPr>
          <p:nvPr>
            <p:ph type="pic" sz="quarter" idx="47"/>
          </p:nvPr>
        </p:nvSpPr>
        <p:spPr>
          <a:xfrm>
            <a:off x="4429341" y="4610100"/>
            <a:ext cx="952376" cy="952500"/>
          </a:xfrm>
          <a:custGeom>
            <a:avLst/>
            <a:gdLst>
              <a:gd name="connsiteX0" fmla="*/ 0 w 1905000"/>
              <a:gd name="connsiteY0" fmla="*/ 0 h 1905000"/>
              <a:gd name="connsiteX1" fmla="*/ 1905000 w 1905000"/>
              <a:gd name="connsiteY1" fmla="*/ 0 h 1905000"/>
              <a:gd name="connsiteX2" fmla="*/ 1905000 w 1905000"/>
              <a:gd name="connsiteY2" fmla="*/ 1905000 h 1905000"/>
              <a:gd name="connsiteX3" fmla="*/ 0 w 1905000"/>
              <a:gd name="connsiteY3" fmla="*/ 1905000 h 1905000"/>
            </a:gdLst>
            <a:ahLst/>
            <a:cxnLst>
              <a:cxn ang="0">
                <a:pos x="connsiteX0" y="connsiteY0"/>
              </a:cxn>
              <a:cxn ang="0">
                <a:pos x="connsiteX1" y="connsiteY1"/>
              </a:cxn>
              <a:cxn ang="0">
                <a:pos x="connsiteX2" y="connsiteY2"/>
              </a:cxn>
              <a:cxn ang="0">
                <a:pos x="connsiteX3" y="connsiteY3"/>
              </a:cxn>
            </a:cxnLst>
            <a:rect l="l" t="t" r="r" b="b"/>
            <a:pathLst>
              <a:path w="1905000" h="1905000">
                <a:moveTo>
                  <a:pt x="0" y="0"/>
                </a:moveTo>
                <a:lnTo>
                  <a:pt x="1905000" y="0"/>
                </a:lnTo>
                <a:lnTo>
                  <a:pt x="1905000" y="1905000"/>
                </a:lnTo>
                <a:lnTo>
                  <a:pt x="0" y="1905000"/>
                </a:lnTo>
                <a:close/>
              </a:path>
            </a:pathLst>
          </a:custGeom>
          <a:pattFill prst="pct60">
            <a:fgClr>
              <a:srgbClr val="FFFFFF"/>
            </a:fgClr>
            <a:bgClr>
              <a:srgbClr val="C1C9D5"/>
            </a:bgClr>
          </a:pattFill>
          <a:effectLst>
            <a:outerShdw dist="88900" dir="10800000" sx="99000" sy="99000" algn="r" rotWithShape="0">
              <a:schemeClr val="accent4"/>
            </a:outerShdw>
          </a:effectLst>
          <a:scene3d>
            <a:camera prst="isometricOffAxis1Top">
              <a:rot lat="0" lon="0" rev="0"/>
            </a:camera>
            <a:lightRig rig="threePt" dir="t"/>
          </a:scene3d>
        </p:spPr>
        <p:txBody>
          <a:bodyPr wrap="square" anchor="t">
            <a:noAutofit/>
          </a:bodyPr>
          <a:lstStyle>
            <a:lvl1pPr marL="0" indent="0" algn="ctr">
              <a:buNone/>
              <a:defRPr sz="1000"/>
            </a:lvl1pPr>
          </a:lstStyle>
          <a:p>
            <a:endParaRPr lang="en-US"/>
          </a:p>
        </p:txBody>
      </p:sp>
      <p:sp>
        <p:nvSpPr>
          <p:cNvPr id="45" name="Picture Placeholder 44">
            <a:extLst>
              <a:ext uri="{FF2B5EF4-FFF2-40B4-BE49-F238E27FC236}">
                <a16:creationId xmlns:a16="http://schemas.microsoft.com/office/drawing/2014/main" id="{C9EBD72A-C4D9-488C-8B28-C748536236DA}"/>
              </a:ext>
            </a:extLst>
          </p:cNvPr>
          <p:cNvSpPr>
            <a:spLocks noGrp="1"/>
          </p:cNvSpPr>
          <p:nvPr>
            <p:ph type="pic" sz="quarter" idx="48"/>
          </p:nvPr>
        </p:nvSpPr>
        <p:spPr>
          <a:xfrm>
            <a:off x="7757895" y="4610100"/>
            <a:ext cx="952376" cy="952500"/>
          </a:xfrm>
          <a:custGeom>
            <a:avLst/>
            <a:gdLst>
              <a:gd name="connsiteX0" fmla="*/ 0 w 1905000"/>
              <a:gd name="connsiteY0" fmla="*/ 0 h 1905000"/>
              <a:gd name="connsiteX1" fmla="*/ 1905000 w 1905000"/>
              <a:gd name="connsiteY1" fmla="*/ 0 h 1905000"/>
              <a:gd name="connsiteX2" fmla="*/ 1905000 w 1905000"/>
              <a:gd name="connsiteY2" fmla="*/ 1905000 h 1905000"/>
              <a:gd name="connsiteX3" fmla="*/ 0 w 1905000"/>
              <a:gd name="connsiteY3" fmla="*/ 1905000 h 1905000"/>
            </a:gdLst>
            <a:ahLst/>
            <a:cxnLst>
              <a:cxn ang="0">
                <a:pos x="connsiteX0" y="connsiteY0"/>
              </a:cxn>
              <a:cxn ang="0">
                <a:pos x="connsiteX1" y="connsiteY1"/>
              </a:cxn>
              <a:cxn ang="0">
                <a:pos x="connsiteX2" y="connsiteY2"/>
              </a:cxn>
              <a:cxn ang="0">
                <a:pos x="connsiteX3" y="connsiteY3"/>
              </a:cxn>
            </a:cxnLst>
            <a:rect l="l" t="t" r="r" b="b"/>
            <a:pathLst>
              <a:path w="1905000" h="1905000">
                <a:moveTo>
                  <a:pt x="0" y="0"/>
                </a:moveTo>
                <a:lnTo>
                  <a:pt x="1905000" y="0"/>
                </a:lnTo>
                <a:lnTo>
                  <a:pt x="1905000" y="1905000"/>
                </a:lnTo>
                <a:lnTo>
                  <a:pt x="0" y="1905000"/>
                </a:lnTo>
                <a:close/>
              </a:path>
            </a:pathLst>
          </a:custGeom>
          <a:pattFill prst="pct60">
            <a:fgClr>
              <a:srgbClr val="FFFFFF"/>
            </a:fgClr>
            <a:bgClr>
              <a:srgbClr val="C1C9D5"/>
            </a:bgClr>
          </a:pattFill>
          <a:effectLst>
            <a:outerShdw dist="88900" dir="10800000" sx="99000" sy="99000" algn="r" rotWithShape="0">
              <a:schemeClr val="tx2"/>
            </a:outerShdw>
          </a:effectLst>
          <a:scene3d>
            <a:camera prst="isometricOffAxis1Top">
              <a:rot lat="0" lon="0" rev="0"/>
            </a:camera>
            <a:lightRig rig="threePt" dir="t"/>
          </a:scene3d>
        </p:spPr>
        <p:txBody>
          <a:bodyPr wrap="square" anchor="t">
            <a:noAutofit/>
          </a:bodyPr>
          <a:lstStyle>
            <a:lvl1pPr marL="0" indent="0" algn="ctr">
              <a:buNone/>
              <a:defRPr sz="1000"/>
            </a:lvl1pPr>
          </a:lstStyle>
          <a:p>
            <a:endParaRPr lang="en-US"/>
          </a:p>
        </p:txBody>
      </p:sp>
    </p:spTree>
    <p:extLst>
      <p:ext uri="{BB962C8B-B14F-4D97-AF65-F5344CB8AC3E}">
        <p14:creationId xmlns:p14="http://schemas.microsoft.com/office/powerpoint/2010/main" val="118894048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p:cSld name="6_Custom Layout">
    <p:spTree>
      <p:nvGrpSpPr>
        <p:cNvPr id="1" name=""/>
        <p:cNvGrpSpPr/>
        <p:nvPr/>
      </p:nvGrpSpPr>
      <p:grpSpPr>
        <a:xfrm>
          <a:off x="0" y="0"/>
          <a:ext cx="0" cy="0"/>
          <a:chOff x="0" y="0"/>
          <a:chExt cx="0" cy="0"/>
        </a:xfrm>
      </p:grpSpPr>
      <p:sp>
        <p:nvSpPr>
          <p:cNvPr id="35" name="Picture Placeholder 34">
            <a:extLst>
              <a:ext uri="{FF2B5EF4-FFF2-40B4-BE49-F238E27FC236}">
                <a16:creationId xmlns:a16="http://schemas.microsoft.com/office/drawing/2014/main" id="{4BA24CCC-EDF0-4391-BDAD-5A1AC3C41ED2}"/>
              </a:ext>
            </a:extLst>
          </p:cNvPr>
          <p:cNvSpPr>
            <a:spLocks noGrp="1"/>
          </p:cNvSpPr>
          <p:nvPr>
            <p:ph type="pic" sz="quarter" idx="40"/>
          </p:nvPr>
        </p:nvSpPr>
        <p:spPr>
          <a:xfrm>
            <a:off x="513092" y="1882140"/>
            <a:ext cx="952376" cy="952500"/>
          </a:xfrm>
          <a:custGeom>
            <a:avLst/>
            <a:gdLst>
              <a:gd name="connsiteX0" fmla="*/ 0 w 1905000"/>
              <a:gd name="connsiteY0" fmla="*/ 0 h 1905000"/>
              <a:gd name="connsiteX1" fmla="*/ 1905000 w 1905000"/>
              <a:gd name="connsiteY1" fmla="*/ 0 h 1905000"/>
              <a:gd name="connsiteX2" fmla="*/ 1905000 w 1905000"/>
              <a:gd name="connsiteY2" fmla="*/ 1905000 h 1905000"/>
              <a:gd name="connsiteX3" fmla="*/ 0 w 1905000"/>
              <a:gd name="connsiteY3" fmla="*/ 1905000 h 1905000"/>
            </a:gdLst>
            <a:ahLst/>
            <a:cxnLst>
              <a:cxn ang="0">
                <a:pos x="connsiteX0" y="connsiteY0"/>
              </a:cxn>
              <a:cxn ang="0">
                <a:pos x="connsiteX1" y="connsiteY1"/>
              </a:cxn>
              <a:cxn ang="0">
                <a:pos x="connsiteX2" y="connsiteY2"/>
              </a:cxn>
              <a:cxn ang="0">
                <a:pos x="connsiteX3" y="connsiteY3"/>
              </a:cxn>
            </a:cxnLst>
            <a:rect l="l" t="t" r="r" b="b"/>
            <a:pathLst>
              <a:path w="1905000" h="1905000">
                <a:moveTo>
                  <a:pt x="0" y="0"/>
                </a:moveTo>
                <a:lnTo>
                  <a:pt x="1905000" y="0"/>
                </a:lnTo>
                <a:lnTo>
                  <a:pt x="1905000" y="1905000"/>
                </a:lnTo>
                <a:lnTo>
                  <a:pt x="0" y="1905000"/>
                </a:lnTo>
                <a:close/>
              </a:path>
            </a:pathLst>
          </a:custGeom>
          <a:pattFill prst="pct60">
            <a:fgClr>
              <a:srgbClr val="FFFFFF"/>
            </a:fgClr>
            <a:bgClr>
              <a:srgbClr val="C1C9D5"/>
            </a:bgClr>
          </a:pattFill>
          <a:effectLst>
            <a:outerShdw dist="88900" dir="10800000" sx="99000" sy="99000" algn="r" rotWithShape="0">
              <a:schemeClr val="accent1"/>
            </a:outerShdw>
          </a:effectLst>
          <a:scene3d>
            <a:camera prst="isometricOffAxis1Top">
              <a:rot lat="0" lon="0" rev="0"/>
            </a:camera>
            <a:lightRig rig="threePt" dir="t"/>
          </a:scene3d>
        </p:spPr>
        <p:txBody>
          <a:bodyPr wrap="square" anchor="t">
            <a:noAutofit/>
          </a:bodyPr>
          <a:lstStyle>
            <a:lvl1pPr marL="0" indent="0" algn="ctr">
              <a:buNone/>
              <a:defRPr sz="1000"/>
            </a:lvl1pPr>
          </a:lstStyle>
          <a:p>
            <a:endParaRPr lang="en-US"/>
          </a:p>
        </p:txBody>
      </p:sp>
      <p:sp>
        <p:nvSpPr>
          <p:cNvPr id="36" name="Picture Placeholder 35">
            <a:extLst>
              <a:ext uri="{FF2B5EF4-FFF2-40B4-BE49-F238E27FC236}">
                <a16:creationId xmlns:a16="http://schemas.microsoft.com/office/drawing/2014/main" id="{A8C50DEA-9D79-44F2-8F00-34CE2DFBB104}"/>
              </a:ext>
            </a:extLst>
          </p:cNvPr>
          <p:cNvSpPr>
            <a:spLocks noGrp="1"/>
          </p:cNvSpPr>
          <p:nvPr>
            <p:ph type="pic" sz="quarter" idx="41"/>
          </p:nvPr>
        </p:nvSpPr>
        <p:spPr>
          <a:xfrm>
            <a:off x="3341648" y="1882140"/>
            <a:ext cx="952376" cy="952500"/>
          </a:xfrm>
          <a:custGeom>
            <a:avLst/>
            <a:gdLst>
              <a:gd name="connsiteX0" fmla="*/ 0 w 1905000"/>
              <a:gd name="connsiteY0" fmla="*/ 0 h 1905000"/>
              <a:gd name="connsiteX1" fmla="*/ 1905000 w 1905000"/>
              <a:gd name="connsiteY1" fmla="*/ 0 h 1905000"/>
              <a:gd name="connsiteX2" fmla="*/ 1905000 w 1905000"/>
              <a:gd name="connsiteY2" fmla="*/ 1905000 h 1905000"/>
              <a:gd name="connsiteX3" fmla="*/ 0 w 1905000"/>
              <a:gd name="connsiteY3" fmla="*/ 1905000 h 1905000"/>
            </a:gdLst>
            <a:ahLst/>
            <a:cxnLst>
              <a:cxn ang="0">
                <a:pos x="connsiteX0" y="connsiteY0"/>
              </a:cxn>
              <a:cxn ang="0">
                <a:pos x="connsiteX1" y="connsiteY1"/>
              </a:cxn>
              <a:cxn ang="0">
                <a:pos x="connsiteX2" y="connsiteY2"/>
              </a:cxn>
              <a:cxn ang="0">
                <a:pos x="connsiteX3" y="connsiteY3"/>
              </a:cxn>
            </a:cxnLst>
            <a:rect l="l" t="t" r="r" b="b"/>
            <a:pathLst>
              <a:path w="1905000" h="1905000">
                <a:moveTo>
                  <a:pt x="0" y="0"/>
                </a:moveTo>
                <a:lnTo>
                  <a:pt x="1905000" y="0"/>
                </a:lnTo>
                <a:lnTo>
                  <a:pt x="1905000" y="1905000"/>
                </a:lnTo>
                <a:lnTo>
                  <a:pt x="0" y="1905000"/>
                </a:lnTo>
                <a:close/>
              </a:path>
            </a:pathLst>
          </a:custGeom>
          <a:pattFill prst="pct60">
            <a:fgClr>
              <a:srgbClr val="FFFFFF"/>
            </a:fgClr>
            <a:bgClr>
              <a:srgbClr val="C1C9D5"/>
            </a:bgClr>
          </a:pattFill>
          <a:effectLst>
            <a:outerShdw dist="88900" dir="10800000" sx="99000" sy="99000" algn="r" rotWithShape="0">
              <a:schemeClr val="accent4"/>
            </a:outerShdw>
          </a:effectLst>
          <a:scene3d>
            <a:camera prst="isometricOffAxis1Top">
              <a:rot lat="0" lon="0" rev="0"/>
            </a:camera>
            <a:lightRig rig="threePt" dir="t"/>
          </a:scene3d>
        </p:spPr>
        <p:txBody>
          <a:bodyPr wrap="square" anchor="t">
            <a:noAutofit/>
          </a:bodyPr>
          <a:lstStyle>
            <a:lvl1pPr marL="0" indent="0" algn="ctr">
              <a:buNone/>
              <a:defRPr sz="1000"/>
            </a:lvl1pPr>
          </a:lstStyle>
          <a:p>
            <a:endParaRPr lang="en-US"/>
          </a:p>
        </p:txBody>
      </p:sp>
      <p:sp>
        <p:nvSpPr>
          <p:cNvPr id="46" name="Picture Placeholder 45">
            <a:extLst>
              <a:ext uri="{FF2B5EF4-FFF2-40B4-BE49-F238E27FC236}">
                <a16:creationId xmlns:a16="http://schemas.microsoft.com/office/drawing/2014/main" id="{47C511FA-F714-464A-AC1B-9514AED5E82E}"/>
              </a:ext>
            </a:extLst>
          </p:cNvPr>
          <p:cNvSpPr>
            <a:spLocks noGrp="1"/>
          </p:cNvSpPr>
          <p:nvPr>
            <p:ph type="pic" sz="quarter" idx="42"/>
          </p:nvPr>
        </p:nvSpPr>
        <p:spPr>
          <a:xfrm>
            <a:off x="6170205" y="1882140"/>
            <a:ext cx="952376" cy="952500"/>
          </a:xfrm>
          <a:custGeom>
            <a:avLst/>
            <a:gdLst>
              <a:gd name="connsiteX0" fmla="*/ 0 w 1905000"/>
              <a:gd name="connsiteY0" fmla="*/ 0 h 1905000"/>
              <a:gd name="connsiteX1" fmla="*/ 1905000 w 1905000"/>
              <a:gd name="connsiteY1" fmla="*/ 0 h 1905000"/>
              <a:gd name="connsiteX2" fmla="*/ 1905000 w 1905000"/>
              <a:gd name="connsiteY2" fmla="*/ 1905000 h 1905000"/>
              <a:gd name="connsiteX3" fmla="*/ 0 w 1905000"/>
              <a:gd name="connsiteY3" fmla="*/ 1905000 h 1905000"/>
            </a:gdLst>
            <a:ahLst/>
            <a:cxnLst>
              <a:cxn ang="0">
                <a:pos x="connsiteX0" y="connsiteY0"/>
              </a:cxn>
              <a:cxn ang="0">
                <a:pos x="connsiteX1" y="connsiteY1"/>
              </a:cxn>
              <a:cxn ang="0">
                <a:pos x="connsiteX2" y="connsiteY2"/>
              </a:cxn>
              <a:cxn ang="0">
                <a:pos x="connsiteX3" y="connsiteY3"/>
              </a:cxn>
            </a:cxnLst>
            <a:rect l="l" t="t" r="r" b="b"/>
            <a:pathLst>
              <a:path w="1905000" h="1905000">
                <a:moveTo>
                  <a:pt x="0" y="0"/>
                </a:moveTo>
                <a:lnTo>
                  <a:pt x="1905000" y="0"/>
                </a:lnTo>
                <a:lnTo>
                  <a:pt x="1905000" y="1905000"/>
                </a:lnTo>
                <a:lnTo>
                  <a:pt x="0" y="1905000"/>
                </a:lnTo>
                <a:close/>
              </a:path>
            </a:pathLst>
          </a:custGeom>
          <a:pattFill prst="pct60">
            <a:fgClr>
              <a:srgbClr val="FFFFFF"/>
            </a:fgClr>
            <a:bgClr>
              <a:srgbClr val="C1C9D5"/>
            </a:bgClr>
          </a:pattFill>
          <a:effectLst>
            <a:outerShdw dist="88900" dir="10800000" sx="99000" sy="99000" algn="r" rotWithShape="0">
              <a:schemeClr val="bg2"/>
            </a:outerShdw>
          </a:effectLst>
          <a:scene3d>
            <a:camera prst="isometricOffAxis1Top">
              <a:rot lat="0" lon="0" rev="0"/>
            </a:camera>
            <a:lightRig rig="threePt" dir="t"/>
          </a:scene3d>
        </p:spPr>
        <p:txBody>
          <a:bodyPr wrap="square" anchor="t">
            <a:noAutofit/>
          </a:bodyPr>
          <a:lstStyle>
            <a:lvl1pPr marL="0" indent="0" algn="ctr">
              <a:buNone/>
              <a:defRPr sz="1000"/>
            </a:lvl1pPr>
          </a:lstStyle>
          <a:p>
            <a:endParaRPr lang="en-US"/>
          </a:p>
        </p:txBody>
      </p:sp>
      <p:sp>
        <p:nvSpPr>
          <p:cNvPr id="47" name="Picture Placeholder 46">
            <a:extLst>
              <a:ext uri="{FF2B5EF4-FFF2-40B4-BE49-F238E27FC236}">
                <a16:creationId xmlns:a16="http://schemas.microsoft.com/office/drawing/2014/main" id="{9CD4A1BF-2AF8-4D45-921D-BCC417960008}"/>
              </a:ext>
            </a:extLst>
          </p:cNvPr>
          <p:cNvSpPr>
            <a:spLocks noGrp="1"/>
          </p:cNvSpPr>
          <p:nvPr>
            <p:ph type="pic" sz="quarter" idx="43"/>
          </p:nvPr>
        </p:nvSpPr>
        <p:spPr>
          <a:xfrm>
            <a:off x="8998762" y="1882140"/>
            <a:ext cx="952376" cy="952500"/>
          </a:xfrm>
          <a:custGeom>
            <a:avLst/>
            <a:gdLst>
              <a:gd name="connsiteX0" fmla="*/ 0 w 1905000"/>
              <a:gd name="connsiteY0" fmla="*/ 0 h 1905000"/>
              <a:gd name="connsiteX1" fmla="*/ 1905000 w 1905000"/>
              <a:gd name="connsiteY1" fmla="*/ 0 h 1905000"/>
              <a:gd name="connsiteX2" fmla="*/ 1905000 w 1905000"/>
              <a:gd name="connsiteY2" fmla="*/ 1905000 h 1905000"/>
              <a:gd name="connsiteX3" fmla="*/ 0 w 1905000"/>
              <a:gd name="connsiteY3" fmla="*/ 1905000 h 1905000"/>
            </a:gdLst>
            <a:ahLst/>
            <a:cxnLst>
              <a:cxn ang="0">
                <a:pos x="connsiteX0" y="connsiteY0"/>
              </a:cxn>
              <a:cxn ang="0">
                <a:pos x="connsiteX1" y="connsiteY1"/>
              </a:cxn>
              <a:cxn ang="0">
                <a:pos x="connsiteX2" y="connsiteY2"/>
              </a:cxn>
              <a:cxn ang="0">
                <a:pos x="connsiteX3" y="connsiteY3"/>
              </a:cxn>
            </a:cxnLst>
            <a:rect l="l" t="t" r="r" b="b"/>
            <a:pathLst>
              <a:path w="1905000" h="1905000">
                <a:moveTo>
                  <a:pt x="0" y="0"/>
                </a:moveTo>
                <a:lnTo>
                  <a:pt x="1905000" y="0"/>
                </a:lnTo>
                <a:lnTo>
                  <a:pt x="1905000" y="1905000"/>
                </a:lnTo>
                <a:lnTo>
                  <a:pt x="0" y="1905000"/>
                </a:lnTo>
                <a:close/>
              </a:path>
            </a:pathLst>
          </a:custGeom>
          <a:pattFill prst="pct60">
            <a:fgClr>
              <a:srgbClr val="FFFFFF"/>
            </a:fgClr>
            <a:bgClr>
              <a:srgbClr val="C1C9D5"/>
            </a:bgClr>
          </a:pattFill>
          <a:effectLst>
            <a:outerShdw dist="88900" dir="10800000" sx="99000" sy="99000" algn="r" rotWithShape="0">
              <a:schemeClr val="tx2">
                <a:lumMod val="75000"/>
              </a:schemeClr>
            </a:outerShdw>
          </a:effectLst>
          <a:scene3d>
            <a:camera prst="isometricOffAxis1Top">
              <a:rot lat="0" lon="0" rev="0"/>
            </a:camera>
            <a:lightRig rig="threePt" dir="t"/>
          </a:scene3d>
        </p:spPr>
        <p:txBody>
          <a:bodyPr wrap="square" anchor="t">
            <a:noAutofit/>
          </a:bodyPr>
          <a:lstStyle>
            <a:lvl1pPr marL="0" indent="0" algn="ctr">
              <a:buNone/>
              <a:defRPr sz="1000"/>
            </a:lvl1pPr>
          </a:lstStyle>
          <a:p>
            <a:endParaRPr lang="en-US"/>
          </a:p>
        </p:txBody>
      </p:sp>
      <p:sp>
        <p:nvSpPr>
          <p:cNvPr id="48" name="Picture Placeholder 47">
            <a:extLst>
              <a:ext uri="{FF2B5EF4-FFF2-40B4-BE49-F238E27FC236}">
                <a16:creationId xmlns:a16="http://schemas.microsoft.com/office/drawing/2014/main" id="{610A3D6E-C358-439C-8B8A-28D7DA56AB33}"/>
              </a:ext>
            </a:extLst>
          </p:cNvPr>
          <p:cNvSpPr>
            <a:spLocks noGrp="1"/>
          </p:cNvSpPr>
          <p:nvPr>
            <p:ph type="pic" sz="quarter" idx="44"/>
          </p:nvPr>
        </p:nvSpPr>
        <p:spPr>
          <a:xfrm>
            <a:off x="513092" y="3453765"/>
            <a:ext cx="952376" cy="952500"/>
          </a:xfrm>
          <a:custGeom>
            <a:avLst/>
            <a:gdLst>
              <a:gd name="connsiteX0" fmla="*/ 0 w 1905000"/>
              <a:gd name="connsiteY0" fmla="*/ 0 h 1905000"/>
              <a:gd name="connsiteX1" fmla="*/ 1905000 w 1905000"/>
              <a:gd name="connsiteY1" fmla="*/ 0 h 1905000"/>
              <a:gd name="connsiteX2" fmla="*/ 1905000 w 1905000"/>
              <a:gd name="connsiteY2" fmla="*/ 1905000 h 1905000"/>
              <a:gd name="connsiteX3" fmla="*/ 0 w 1905000"/>
              <a:gd name="connsiteY3" fmla="*/ 1905000 h 1905000"/>
            </a:gdLst>
            <a:ahLst/>
            <a:cxnLst>
              <a:cxn ang="0">
                <a:pos x="connsiteX0" y="connsiteY0"/>
              </a:cxn>
              <a:cxn ang="0">
                <a:pos x="connsiteX1" y="connsiteY1"/>
              </a:cxn>
              <a:cxn ang="0">
                <a:pos x="connsiteX2" y="connsiteY2"/>
              </a:cxn>
              <a:cxn ang="0">
                <a:pos x="connsiteX3" y="connsiteY3"/>
              </a:cxn>
            </a:cxnLst>
            <a:rect l="l" t="t" r="r" b="b"/>
            <a:pathLst>
              <a:path w="1905000" h="1905000">
                <a:moveTo>
                  <a:pt x="0" y="0"/>
                </a:moveTo>
                <a:lnTo>
                  <a:pt x="1905000" y="0"/>
                </a:lnTo>
                <a:lnTo>
                  <a:pt x="1905000" y="1905000"/>
                </a:lnTo>
                <a:lnTo>
                  <a:pt x="0" y="1905000"/>
                </a:lnTo>
                <a:close/>
              </a:path>
            </a:pathLst>
          </a:custGeom>
          <a:pattFill prst="pct60">
            <a:fgClr>
              <a:srgbClr val="FFFFFF"/>
            </a:fgClr>
            <a:bgClr>
              <a:srgbClr val="C1C9D5"/>
            </a:bgClr>
          </a:pattFill>
          <a:effectLst>
            <a:outerShdw dist="88900" dir="10800000" sx="99000" sy="99000" algn="r" rotWithShape="0">
              <a:schemeClr val="accent1"/>
            </a:outerShdw>
          </a:effectLst>
          <a:scene3d>
            <a:camera prst="isometricOffAxis1Top">
              <a:rot lat="0" lon="0" rev="0"/>
            </a:camera>
            <a:lightRig rig="threePt" dir="t"/>
          </a:scene3d>
        </p:spPr>
        <p:txBody>
          <a:bodyPr wrap="square" anchor="t">
            <a:noAutofit/>
          </a:bodyPr>
          <a:lstStyle>
            <a:lvl1pPr marL="0" indent="0" algn="ctr">
              <a:buNone/>
              <a:defRPr sz="1000"/>
            </a:lvl1pPr>
          </a:lstStyle>
          <a:p>
            <a:endParaRPr lang="en-US"/>
          </a:p>
        </p:txBody>
      </p:sp>
      <p:sp>
        <p:nvSpPr>
          <p:cNvPr id="49" name="Picture Placeholder 48">
            <a:extLst>
              <a:ext uri="{FF2B5EF4-FFF2-40B4-BE49-F238E27FC236}">
                <a16:creationId xmlns:a16="http://schemas.microsoft.com/office/drawing/2014/main" id="{B176FB6D-30B1-4A91-BF7B-E0B3AC30EFB6}"/>
              </a:ext>
            </a:extLst>
          </p:cNvPr>
          <p:cNvSpPr>
            <a:spLocks noGrp="1"/>
          </p:cNvSpPr>
          <p:nvPr>
            <p:ph type="pic" sz="quarter" idx="45"/>
          </p:nvPr>
        </p:nvSpPr>
        <p:spPr>
          <a:xfrm>
            <a:off x="3341648" y="3453765"/>
            <a:ext cx="952376" cy="952500"/>
          </a:xfrm>
          <a:custGeom>
            <a:avLst/>
            <a:gdLst>
              <a:gd name="connsiteX0" fmla="*/ 0 w 1905000"/>
              <a:gd name="connsiteY0" fmla="*/ 0 h 1905000"/>
              <a:gd name="connsiteX1" fmla="*/ 1905000 w 1905000"/>
              <a:gd name="connsiteY1" fmla="*/ 0 h 1905000"/>
              <a:gd name="connsiteX2" fmla="*/ 1905000 w 1905000"/>
              <a:gd name="connsiteY2" fmla="*/ 1905000 h 1905000"/>
              <a:gd name="connsiteX3" fmla="*/ 0 w 1905000"/>
              <a:gd name="connsiteY3" fmla="*/ 1905000 h 1905000"/>
            </a:gdLst>
            <a:ahLst/>
            <a:cxnLst>
              <a:cxn ang="0">
                <a:pos x="connsiteX0" y="connsiteY0"/>
              </a:cxn>
              <a:cxn ang="0">
                <a:pos x="connsiteX1" y="connsiteY1"/>
              </a:cxn>
              <a:cxn ang="0">
                <a:pos x="connsiteX2" y="connsiteY2"/>
              </a:cxn>
              <a:cxn ang="0">
                <a:pos x="connsiteX3" y="connsiteY3"/>
              </a:cxn>
            </a:cxnLst>
            <a:rect l="l" t="t" r="r" b="b"/>
            <a:pathLst>
              <a:path w="1905000" h="1905000">
                <a:moveTo>
                  <a:pt x="0" y="0"/>
                </a:moveTo>
                <a:lnTo>
                  <a:pt x="1905000" y="0"/>
                </a:lnTo>
                <a:lnTo>
                  <a:pt x="1905000" y="1905000"/>
                </a:lnTo>
                <a:lnTo>
                  <a:pt x="0" y="1905000"/>
                </a:lnTo>
                <a:close/>
              </a:path>
            </a:pathLst>
          </a:custGeom>
          <a:pattFill prst="pct60">
            <a:fgClr>
              <a:srgbClr val="FFFFFF"/>
            </a:fgClr>
            <a:bgClr>
              <a:srgbClr val="C1C9D5"/>
            </a:bgClr>
          </a:pattFill>
          <a:effectLst>
            <a:outerShdw dist="88900" dir="10800000" sx="99000" sy="99000" algn="r" rotWithShape="0">
              <a:schemeClr val="accent4"/>
            </a:outerShdw>
          </a:effectLst>
          <a:scene3d>
            <a:camera prst="isometricOffAxis1Top">
              <a:rot lat="0" lon="0" rev="0"/>
            </a:camera>
            <a:lightRig rig="threePt" dir="t"/>
          </a:scene3d>
        </p:spPr>
        <p:txBody>
          <a:bodyPr wrap="square" anchor="t">
            <a:noAutofit/>
          </a:bodyPr>
          <a:lstStyle>
            <a:lvl1pPr marL="0" indent="0" algn="ctr">
              <a:buNone/>
              <a:defRPr sz="1000"/>
            </a:lvl1pPr>
          </a:lstStyle>
          <a:p>
            <a:endParaRPr lang="en-US"/>
          </a:p>
        </p:txBody>
      </p:sp>
      <p:sp>
        <p:nvSpPr>
          <p:cNvPr id="50" name="Picture Placeholder 49">
            <a:extLst>
              <a:ext uri="{FF2B5EF4-FFF2-40B4-BE49-F238E27FC236}">
                <a16:creationId xmlns:a16="http://schemas.microsoft.com/office/drawing/2014/main" id="{F6FEED80-41F9-45B8-810F-A371D8C9E3AC}"/>
              </a:ext>
            </a:extLst>
          </p:cNvPr>
          <p:cNvSpPr>
            <a:spLocks noGrp="1"/>
          </p:cNvSpPr>
          <p:nvPr>
            <p:ph type="pic" sz="quarter" idx="46"/>
          </p:nvPr>
        </p:nvSpPr>
        <p:spPr>
          <a:xfrm>
            <a:off x="6170205" y="3453765"/>
            <a:ext cx="952376" cy="952500"/>
          </a:xfrm>
          <a:custGeom>
            <a:avLst/>
            <a:gdLst>
              <a:gd name="connsiteX0" fmla="*/ 0 w 1905000"/>
              <a:gd name="connsiteY0" fmla="*/ 0 h 1905000"/>
              <a:gd name="connsiteX1" fmla="*/ 1905000 w 1905000"/>
              <a:gd name="connsiteY1" fmla="*/ 0 h 1905000"/>
              <a:gd name="connsiteX2" fmla="*/ 1905000 w 1905000"/>
              <a:gd name="connsiteY2" fmla="*/ 1905000 h 1905000"/>
              <a:gd name="connsiteX3" fmla="*/ 0 w 1905000"/>
              <a:gd name="connsiteY3" fmla="*/ 1905000 h 1905000"/>
            </a:gdLst>
            <a:ahLst/>
            <a:cxnLst>
              <a:cxn ang="0">
                <a:pos x="connsiteX0" y="connsiteY0"/>
              </a:cxn>
              <a:cxn ang="0">
                <a:pos x="connsiteX1" y="connsiteY1"/>
              </a:cxn>
              <a:cxn ang="0">
                <a:pos x="connsiteX2" y="connsiteY2"/>
              </a:cxn>
              <a:cxn ang="0">
                <a:pos x="connsiteX3" y="connsiteY3"/>
              </a:cxn>
            </a:cxnLst>
            <a:rect l="l" t="t" r="r" b="b"/>
            <a:pathLst>
              <a:path w="1905000" h="1905000">
                <a:moveTo>
                  <a:pt x="0" y="0"/>
                </a:moveTo>
                <a:lnTo>
                  <a:pt x="1905000" y="0"/>
                </a:lnTo>
                <a:lnTo>
                  <a:pt x="1905000" y="1905000"/>
                </a:lnTo>
                <a:lnTo>
                  <a:pt x="0" y="1905000"/>
                </a:lnTo>
                <a:close/>
              </a:path>
            </a:pathLst>
          </a:custGeom>
          <a:pattFill prst="pct60">
            <a:fgClr>
              <a:srgbClr val="FFFFFF"/>
            </a:fgClr>
            <a:bgClr>
              <a:srgbClr val="C1C9D5"/>
            </a:bgClr>
          </a:pattFill>
          <a:effectLst>
            <a:outerShdw dist="88900" dir="10800000" sx="99000" sy="99000" algn="r" rotWithShape="0">
              <a:schemeClr val="bg2"/>
            </a:outerShdw>
          </a:effectLst>
          <a:scene3d>
            <a:camera prst="isometricOffAxis1Top">
              <a:rot lat="0" lon="0" rev="0"/>
            </a:camera>
            <a:lightRig rig="threePt" dir="t"/>
          </a:scene3d>
        </p:spPr>
        <p:txBody>
          <a:bodyPr wrap="square" anchor="t">
            <a:noAutofit/>
          </a:bodyPr>
          <a:lstStyle>
            <a:lvl1pPr marL="0" indent="0" algn="ctr">
              <a:buNone/>
              <a:defRPr sz="1000"/>
            </a:lvl1pPr>
          </a:lstStyle>
          <a:p>
            <a:endParaRPr lang="en-US"/>
          </a:p>
        </p:txBody>
      </p:sp>
      <p:sp>
        <p:nvSpPr>
          <p:cNvPr id="51" name="Picture Placeholder 50">
            <a:extLst>
              <a:ext uri="{FF2B5EF4-FFF2-40B4-BE49-F238E27FC236}">
                <a16:creationId xmlns:a16="http://schemas.microsoft.com/office/drawing/2014/main" id="{6D041EF4-D5CD-4126-B32F-5971C6FA721C}"/>
              </a:ext>
            </a:extLst>
          </p:cNvPr>
          <p:cNvSpPr>
            <a:spLocks noGrp="1"/>
          </p:cNvSpPr>
          <p:nvPr>
            <p:ph type="pic" sz="quarter" idx="47"/>
          </p:nvPr>
        </p:nvSpPr>
        <p:spPr>
          <a:xfrm>
            <a:off x="8998762" y="3453765"/>
            <a:ext cx="952376" cy="952500"/>
          </a:xfrm>
          <a:custGeom>
            <a:avLst/>
            <a:gdLst>
              <a:gd name="connsiteX0" fmla="*/ 0 w 1905000"/>
              <a:gd name="connsiteY0" fmla="*/ 0 h 1905000"/>
              <a:gd name="connsiteX1" fmla="*/ 1905000 w 1905000"/>
              <a:gd name="connsiteY1" fmla="*/ 0 h 1905000"/>
              <a:gd name="connsiteX2" fmla="*/ 1905000 w 1905000"/>
              <a:gd name="connsiteY2" fmla="*/ 1905000 h 1905000"/>
              <a:gd name="connsiteX3" fmla="*/ 0 w 1905000"/>
              <a:gd name="connsiteY3" fmla="*/ 1905000 h 1905000"/>
            </a:gdLst>
            <a:ahLst/>
            <a:cxnLst>
              <a:cxn ang="0">
                <a:pos x="connsiteX0" y="connsiteY0"/>
              </a:cxn>
              <a:cxn ang="0">
                <a:pos x="connsiteX1" y="connsiteY1"/>
              </a:cxn>
              <a:cxn ang="0">
                <a:pos x="connsiteX2" y="connsiteY2"/>
              </a:cxn>
              <a:cxn ang="0">
                <a:pos x="connsiteX3" y="connsiteY3"/>
              </a:cxn>
            </a:cxnLst>
            <a:rect l="l" t="t" r="r" b="b"/>
            <a:pathLst>
              <a:path w="1905000" h="1905000">
                <a:moveTo>
                  <a:pt x="0" y="0"/>
                </a:moveTo>
                <a:lnTo>
                  <a:pt x="1905000" y="0"/>
                </a:lnTo>
                <a:lnTo>
                  <a:pt x="1905000" y="1905000"/>
                </a:lnTo>
                <a:lnTo>
                  <a:pt x="0" y="1905000"/>
                </a:lnTo>
                <a:close/>
              </a:path>
            </a:pathLst>
          </a:custGeom>
          <a:pattFill prst="pct60">
            <a:fgClr>
              <a:srgbClr val="FFFFFF"/>
            </a:fgClr>
            <a:bgClr>
              <a:srgbClr val="C1C9D5"/>
            </a:bgClr>
          </a:pattFill>
          <a:effectLst>
            <a:outerShdw dist="88900" dir="10800000" sx="99000" sy="99000" algn="r" rotWithShape="0">
              <a:schemeClr val="tx2">
                <a:lumMod val="75000"/>
              </a:schemeClr>
            </a:outerShdw>
          </a:effectLst>
          <a:scene3d>
            <a:camera prst="isometricOffAxis1Top">
              <a:rot lat="0" lon="0" rev="0"/>
            </a:camera>
            <a:lightRig rig="threePt" dir="t"/>
          </a:scene3d>
        </p:spPr>
        <p:txBody>
          <a:bodyPr wrap="square" anchor="t">
            <a:noAutofit/>
          </a:bodyPr>
          <a:lstStyle>
            <a:lvl1pPr marL="0" indent="0" algn="ctr">
              <a:buNone/>
              <a:defRPr sz="1000"/>
            </a:lvl1pPr>
          </a:lstStyle>
          <a:p>
            <a:endParaRPr lang="en-US"/>
          </a:p>
        </p:txBody>
      </p:sp>
      <p:sp>
        <p:nvSpPr>
          <p:cNvPr id="52" name="Picture Placeholder 51">
            <a:extLst>
              <a:ext uri="{FF2B5EF4-FFF2-40B4-BE49-F238E27FC236}">
                <a16:creationId xmlns:a16="http://schemas.microsoft.com/office/drawing/2014/main" id="{CEE5E17D-B267-4245-B058-59B9515089D4}"/>
              </a:ext>
            </a:extLst>
          </p:cNvPr>
          <p:cNvSpPr>
            <a:spLocks noGrp="1"/>
          </p:cNvSpPr>
          <p:nvPr>
            <p:ph type="pic" sz="quarter" idx="48"/>
          </p:nvPr>
        </p:nvSpPr>
        <p:spPr>
          <a:xfrm>
            <a:off x="513092" y="5025390"/>
            <a:ext cx="952376" cy="952500"/>
          </a:xfrm>
          <a:custGeom>
            <a:avLst/>
            <a:gdLst>
              <a:gd name="connsiteX0" fmla="*/ 0 w 1905000"/>
              <a:gd name="connsiteY0" fmla="*/ 0 h 1905000"/>
              <a:gd name="connsiteX1" fmla="*/ 1905000 w 1905000"/>
              <a:gd name="connsiteY1" fmla="*/ 0 h 1905000"/>
              <a:gd name="connsiteX2" fmla="*/ 1905000 w 1905000"/>
              <a:gd name="connsiteY2" fmla="*/ 1905000 h 1905000"/>
              <a:gd name="connsiteX3" fmla="*/ 0 w 1905000"/>
              <a:gd name="connsiteY3" fmla="*/ 1905000 h 1905000"/>
            </a:gdLst>
            <a:ahLst/>
            <a:cxnLst>
              <a:cxn ang="0">
                <a:pos x="connsiteX0" y="connsiteY0"/>
              </a:cxn>
              <a:cxn ang="0">
                <a:pos x="connsiteX1" y="connsiteY1"/>
              </a:cxn>
              <a:cxn ang="0">
                <a:pos x="connsiteX2" y="connsiteY2"/>
              </a:cxn>
              <a:cxn ang="0">
                <a:pos x="connsiteX3" y="connsiteY3"/>
              </a:cxn>
            </a:cxnLst>
            <a:rect l="l" t="t" r="r" b="b"/>
            <a:pathLst>
              <a:path w="1905000" h="1905000">
                <a:moveTo>
                  <a:pt x="0" y="0"/>
                </a:moveTo>
                <a:lnTo>
                  <a:pt x="1905000" y="0"/>
                </a:lnTo>
                <a:lnTo>
                  <a:pt x="1905000" y="1905000"/>
                </a:lnTo>
                <a:lnTo>
                  <a:pt x="0" y="1905000"/>
                </a:lnTo>
                <a:close/>
              </a:path>
            </a:pathLst>
          </a:custGeom>
          <a:pattFill prst="pct60">
            <a:fgClr>
              <a:srgbClr val="FFFFFF"/>
            </a:fgClr>
            <a:bgClr>
              <a:srgbClr val="C1C9D5"/>
            </a:bgClr>
          </a:pattFill>
          <a:effectLst>
            <a:outerShdw dist="88900" dir="10800000" sx="99000" sy="99000" algn="r" rotWithShape="0">
              <a:schemeClr val="accent1"/>
            </a:outerShdw>
          </a:effectLst>
          <a:scene3d>
            <a:camera prst="isometricOffAxis1Top">
              <a:rot lat="0" lon="0" rev="0"/>
            </a:camera>
            <a:lightRig rig="threePt" dir="t"/>
          </a:scene3d>
        </p:spPr>
        <p:txBody>
          <a:bodyPr wrap="square" anchor="t">
            <a:noAutofit/>
          </a:bodyPr>
          <a:lstStyle>
            <a:lvl1pPr marL="0" indent="0" algn="ctr">
              <a:buNone/>
              <a:defRPr sz="1000"/>
            </a:lvl1pPr>
          </a:lstStyle>
          <a:p>
            <a:endParaRPr lang="en-US"/>
          </a:p>
        </p:txBody>
      </p:sp>
      <p:sp>
        <p:nvSpPr>
          <p:cNvPr id="53" name="Picture Placeholder 52">
            <a:extLst>
              <a:ext uri="{FF2B5EF4-FFF2-40B4-BE49-F238E27FC236}">
                <a16:creationId xmlns:a16="http://schemas.microsoft.com/office/drawing/2014/main" id="{6CBC3CA6-B6A2-4EEB-9A63-B3A2ED1EA40C}"/>
              </a:ext>
            </a:extLst>
          </p:cNvPr>
          <p:cNvSpPr>
            <a:spLocks noGrp="1"/>
          </p:cNvSpPr>
          <p:nvPr>
            <p:ph type="pic" sz="quarter" idx="49"/>
          </p:nvPr>
        </p:nvSpPr>
        <p:spPr>
          <a:xfrm>
            <a:off x="3341648" y="5025390"/>
            <a:ext cx="952376" cy="952500"/>
          </a:xfrm>
          <a:custGeom>
            <a:avLst/>
            <a:gdLst>
              <a:gd name="connsiteX0" fmla="*/ 0 w 1905000"/>
              <a:gd name="connsiteY0" fmla="*/ 0 h 1905000"/>
              <a:gd name="connsiteX1" fmla="*/ 1905000 w 1905000"/>
              <a:gd name="connsiteY1" fmla="*/ 0 h 1905000"/>
              <a:gd name="connsiteX2" fmla="*/ 1905000 w 1905000"/>
              <a:gd name="connsiteY2" fmla="*/ 1905000 h 1905000"/>
              <a:gd name="connsiteX3" fmla="*/ 0 w 1905000"/>
              <a:gd name="connsiteY3" fmla="*/ 1905000 h 1905000"/>
            </a:gdLst>
            <a:ahLst/>
            <a:cxnLst>
              <a:cxn ang="0">
                <a:pos x="connsiteX0" y="connsiteY0"/>
              </a:cxn>
              <a:cxn ang="0">
                <a:pos x="connsiteX1" y="connsiteY1"/>
              </a:cxn>
              <a:cxn ang="0">
                <a:pos x="connsiteX2" y="connsiteY2"/>
              </a:cxn>
              <a:cxn ang="0">
                <a:pos x="connsiteX3" y="connsiteY3"/>
              </a:cxn>
            </a:cxnLst>
            <a:rect l="l" t="t" r="r" b="b"/>
            <a:pathLst>
              <a:path w="1905000" h="1905000">
                <a:moveTo>
                  <a:pt x="0" y="0"/>
                </a:moveTo>
                <a:lnTo>
                  <a:pt x="1905000" y="0"/>
                </a:lnTo>
                <a:lnTo>
                  <a:pt x="1905000" y="1905000"/>
                </a:lnTo>
                <a:lnTo>
                  <a:pt x="0" y="1905000"/>
                </a:lnTo>
                <a:close/>
              </a:path>
            </a:pathLst>
          </a:custGeom>
          <a:pattFill prst="pct60">
            <a:fgClr>
              <a:srgbClr val="FFFFFF"/>
            </a:fgClr>
            <a:bgClr>
              <a:srgbClr val="C1C9D5"/>
            </a:bgClr>
          </a:pattFill>
          <a:effectLst>
            <a:outerShdw dist="88900" dir="10800000" sx="99000" sy="99000" algn="r" rotWithShape="0">
              <a:schemeClr val="accent4"/>
            </a:outerShdw>
          </a:effectLst>
          <a:scene3d>
            <a:camera prst="isometricOffAxis1Top">
              <a:rot lat="0" lon="0" rev="0"/>
            </a:camera>
            <a:lightRig rig="threePt" dir="t"/>
          </a:scene3d>
        </p:spPr>
        <p:txBody>
          <a:bodyPr wrap="square" anchor="t">
            <a:noAutofit/>
          </a:bodyPr>
          <a:lstStyle>
            <a:lvl1pPr marL="0" indent="0" algn="ctr">
              <a:buNone/>
              <a:defRPr sz="1000"/>
            </a:lvl1pPr>
          </a:lstStyle>
          <a:p>
            <a:endParaRPr lang="en-US"/>
          </a:p>
        </p:txBody>
      </p:sp>
      <p:sp>
        <p:nvSpPr>
          <p:cNvPr id="54" name="Picture Placeholder 53">
            <a:extLst>
              <a:ext uri="{FF2B5EF4-FFF2-40B4-BE49-F238E27FC236}">
                <a16:creationId xmlns:a16="http://schemas.microsoft.com/office/drawing/2014/main" id="{49975133-13E9-47E2-B89B-39D855512B99}"/>
              </a:ext>
            </a:extLst>
          </p:cNvPr>
          <p:cNvSpPr>
            <a:spLocks noGrp="1"/>
          </p:cNvSpPr>
          <p:nvPr>
            <p:ph type="pic" sz="quarter" idx="50"/>
          </p:nvPr>
        </p:nvSpPr>
        <p:spPr>
          <a:xfrm>
            <a:off x="6170205" y="5025390"/>
            <a:ext cx="952376" cy="952500"/>
          </a:xfrm>
          <a:custGeom>
            <a:avLst/>
            <a:gdLst>
              <a:gd name="connsiteX0" fmla="*/ 0 w 1905000"/>
              <a:gd name="connsiteY0" fmla="*/ 0 h 1905000"/>
              <a:gd name="connsiteX1" fmla="*/ 1905000 w 1905000"/>
              <a:gd name="connsiteY1" fmla="*/ 0 h 1905000"/>
              <a:gd name="connsiteX2" fmla="*/ 1905000 w 1905000"/>
              <a:gd name="connsiteY2" fmla="*/ 1905000 h 1905000"/>
              <a:gd name="connsiteX3" fmla="*/ 0 w 1905000"/>
              <a:gd name="connsiteY3" fmla="*/ 1905000 h 1905000"/>
            </a:gdLst>
            <a:ahLst/>
            <a:cxnLst>
              <a:cxn ang="0">
                <a:pos x="connsiteX0" y="connsiteY0"/>
              </a:cxn>
              <a:cxn ang="0">
                <a:pos x="connsiteX1" y="connsiteY1"/>
              </a:cxn>
              <a:cxn ang="0">
                <a:pos x="connsiteX2" y="connsiteY2"/>
              </a:cxn>
              <a:cxn ang="0">
                <a:pos x="connsiteX3" y="connsiteY3"/>
              </a:cxn>
            </a:cxnLst>
            <a:rect l="l" t="t" r="r" b="b"/>
            <a:pathLst>
              <a:path w="1905000" h="1905000">
                <a:moveTo>
                  <a:pt x="0" y="0"/>
                </a:moveTo>
                <a:lnTo>
                  <a:pt x="1905000" y="0"/>
                </a:lnTo>
                <a:lnTo>
                  <a:pt x="1905000" y="1905000"/>
                </a:lnTo>
                <a:lnTo>
                  <a:pt x="0" y="1905000"/>
                </a:lnTo>
                <a:close/>
              </a:path>
            </a:pathLst>
          </a:custGeom>
          <a:pattFill prst="pct60">
            <a:fgClr>
              <a:srgbClr val="FFFFFF"/>
            </a:fgClr>
            <a:bgClr>
              <a:srgbClr val="C1C9D5"/>
            </a:bgClr>
          </a:pattFill>
          <a:effectLst>
            <a:outerShdw dist="88900" dir="10800000" sx="99000" sy="99000" algn="r" rotWithShape="0">
              <a:schemeClr val="bg2"/>
            </a:outerShdw>
          </a:effectLst>
          <a:scene3d>
            <a:camera prst="isometricOffAxis1Top">
              <a:rot lat="0" lon="0" rev="0"/>
            </a:camera>
            <a:lightRig rig="threePt" dir="t"/>
          </a:scene3d>
        </p:spPr>
        <p:txBody>
          <a:bodyPr wrap="square" anchor="t">
            <a:noAutofit/>
          </a:bodyPr>
          <a:lstStyle>
            <a:lvl1pPr marL="0" indent="0" algn="ctr">
              <a:buNone/>
              <a:defRPr sz="1000"/>
            </a:lvl1pPr>
          </a:lstStyle>
          <a:p>
            <a:endParaRPr lang="en-US"/>
          </a:p>
        </p:txBody>
      </p:sp>
      <p:sp>
        <p:nvSpPr>
          <p:cNvPr id="55" name="Picture Placeholder 54">
            <a:extLst>
              <a:ext uri="{FF2B5EF4-FFF2-40B4-BE49-F238E27FC236}">
                <a16:creationId xmlns:a16="http://schemas.microsoft.com/office/drawing/2014/main" id="{63CF676C-B8B6-4C40-91EF-D8B604B3000F}"/>
              </a:ext>
            </a:extLst>
          </p:cNvPr>
          <p:cNvSpPr>
            <a:spLocks noGrp="1"/>
          </p:cNvSpPr>
          <p:nvPr>
            <p:ph type="pic" sz="quarter" idx="51"/>
          </p:nvPr>
        </p:nvSpPr>
        <p:spPr>
          <a:xfrm>
            <a:off x="8998762" y="5025390"/>
            <a:ext cx="952376" cy="952500"/>
          </a:xfrm>
          <a:custGeom>
            <a:avLst/>
            <a:gdLst>
              <a:gd name="connsiteX0" fmla="*/ 0 w 1905000"/>
              <a:gd name="connsiteY0" fmla="*/ 0 h 1905000"/>
              <a:gd name="connsiteX1" fmla="*/ 1905000 w 1905000"/>
              <a:gd name="connsiteY1" fmla="*/ 0 h 1905000"/>
              <a:gd name="connsiteX2" fmla="*/ 1905000 w 1905000"/>
              <a:gd name="connsiteY2" fmla="*/ 1905000 h 1905000"/>
              <a:gd name="connsiteX3" fmla="*/ 0 w 1905000"/>
              <a:gd name="connsiteY3" fmla="*/ 1905000 h 1905000"/>
            </a:gdLst>
            <a:ahLst/>
            <a:cxnLst>
              <a:cxn ang="0">
                <a:pos x="connsiteX0" y="connsiteY0"/>
              </a:cxn>
              <a:cxn ang="0">
                <a:pos x="connsiteX1" y="connsiteY1"/>
              </a:cxn>
              <a:cxn ang="0">
                <a:pos x="connsiteX2" y="connsiteY2"/>
              </a:cxn>
              <a:cxn ang="0">
                <a:pos x="connsiteX3" y="connsiteY3"/>
              </a:cxn>
            </a:cxnLst>
            <a:rect l="l" t="t" r="r" b="b"/>
            <a:pathLst>
              <a:path w="1905000" h="1905000">
                <a:moveTo>
                  <a:pt x="0" y="0"/>
                </a:moveTo>
                <a:lnTo>
                  <a:pt x="1905000" y="0"/>
                </a:lnTo>
                <a:lnTo>
                  <a:pt x="1905000" y="1905000"/>
                </a:lnTo>
                <a:lnTo>
                  <a:pt x="0" y="1905000"/>
                </a:lnTo>
                <a:close/>
              </a:path>
            </a:pathLst>
          </a:custGeom>
          <a:pattFill prst="pct60">
            <a:fgClr>
              <a:srgbClr val="FFFFFF"/>
            </a:fgClr>
            <a:bgClr>
              <a:srgbClr val="C1C9D5"/>
            </a:bgClr>
          </a:pattFill>
          <a:effectLst>
            <a:outerShdw dist="88900" dir="10800000" sx="99000" sy="99000" algn="r" rotWithShape="0">
              <a:schemeClr val="tx2">
                <a:lumMod val="75000"/>
              </a:schemeClr>
            </a:outerShdw>
          </a:effectLst>
          <a:scene3d>
            <a:camera prst="isometricOffAxis1Top">
              <a:rot lat="0" lon="0" rev="0"/>
            </a:camera>
            <a:lightRig rig="threePt" dir="t"/>
          </a:scene3d>
        </p:spPr>
        <p:txBody>
          <a:bodyPr wrap="square" anchor="t">
            <a:noAutofit/>
          </a:bodyPr>
          <a:lstStyle>
            <a:lvl1pPr marL="0" indent="0" algn="ctr">
              <a:buNone/>
              <a:defRPr sz="1000"/>
            </a:lvl1pPr>
          </a:lstStyle>
          <a:p>
            <a:endParaRPr lang="en-US"/>
          </a:p>
        </p:txBody>
      </p:sp>
    </p:spTree>
    <p:extLst>
      <p:ext uri="{BB962C8B-B14F-4D97-AF65-F5344CB8AC3E}">
        <p14:creationId xmlns:p14="http://schemas.microsoft.com/office/powerpoint/2010/main" val="209749473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p:cSld name="8_Custom Layout">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8D938956-B64C-4A69-AD96-2E304154F006}"/>
              </a:ext>
            </a:extLst>
          </p:cNvPr>
          <p:cNvSpPr>
            <a:spLocks noGrp="1"/>
          </p:cNvSpPr>
          <p:nvPr>
            <p:ph type="pic" sz="quarter" idx="40"/>
          </p:nvPr>
        </p:nvSpPr>
        <p:spPr>
          <a:xfrm>
            <a:off x="1466052" y="1667097"/>
            <a:ext cx="1828118" cy="1828357"/>
          </a:xfrm>
          <a:custGeom>
            <a:avLst/>
            <a:gdLst>
              <a:gd name="connsiteX0" fmla="*/ 0 w 3656713"/>
              <a:gd name="connsiteY0" fmla="*/ 0 h 3656713"/>
              <a:gd name="connsiteX1" fmla="*/ 3656713 w 3656713"/>
              <a:gd name="connsiteY1" fmla="*/ 0 h 3656713"/>
              <a:gd name="connsiteX2" fmla="*/ 3656713 w 3656713"/>
              <a:gd name="connsiteY2" fmla="*/ 3656713 h 3656713"/>
              <a:gd name="connsiteX3" fmla="*/ 0 w 3656713"/>
              <a:gd name="connsiteY3" fmla="*/ 3656713 h 3656713"/>
            </a:gdLst>
            <a:ahLst/>
            <a:cxnLst>
              <a:cxn ang="0">
                <a:pos x="connsiteX0" y="connsiteY0"/>
              </a:cxn>
              <a:cxn ang="0">
                <a:pos x="connsiteX1" y="connsiteY1"/>
              </a:cxn>
              <a:cxn ang="0">
                <a:pos x="connsiteX2" y="connsiteY2"/>
              </a:cxn>
              <a:cxn ang="0">
                <a:pos x="connsiteX3" y="connsiteY3"/>
              </a:cxn>
            </a:cxnLst>
            <a:rect l="l" t="t" r="r" b="b"/>
            <a:pathLst>
              <a:path w="3656713" h="3656713">
                <a:moveTo>
                  <a:pt x="0" y="0"/>
                </a:moveTo>
                <a:lnTo>
                  <a:pt x="3656713" y="0"/>
                </a:lnTo>
                <a:lnTo>
                  <a:pt x="3656713" y="3656713"/>
                </a:lnTo>
                <a:lnTo>
                  <a:pt x="0" y="3656713"/>
                </a:lnTo>
                <a:close/>
              </a:path>
            </a:pathLst>
          </a:custGeom>
          <a:pattFill prst="pct60">
            <a:fgClr>
              <a:srgbClr val="FFFFFF"/>
            </a:fgClr>
            <a:bgClr>
              <a:srgbClr val="C1C9D5"/>
            </a:bgClr>
          </a:pattFill>
          <a:effectLst>
            <a:outerShdw dist="139700" dir="10800000" sx="99000" sy="99000" algn="r" rotWithShape="0">
              <a:schemeClr val="accent1"/>
            </a:outerShdw>
          </a:effectLst>
          <a:scene3d>
            <a:camera prst="isometricOffAxis1Top">
              <a:rot lat="0" lon="0" rev="0"/>
            </a:camera>
            <a:lightRig rig="threePt" dir="t"/>
          </a:scene3d>
        </p:spPr>
        <p:txBody>
          <a:bodyPr wrap="square" anchor="t">
            <a:noAutofit/>
          </a:bodyPr>
          <a:lstStyle>
            <a:lvl1pPr marL="0" indent="0" algn="ctr">
              <a:buNone/>
              <a:defRPr sz="1000"/>
            </a:lvl1pPr>
          </a:lstStyle>
          <a:p>
            <a:endParaRPr lang="en-US"/>
          </a:p>
        </p:txBody>
      </p:sp>
      <p:sp>
        <p:nvSpPr>
          <p:cNvPr id="12" name="Picture Placeholder 11">
            <a:extLst>
              <a:ext uri="{FF2B5EF4-FFF2-40B4-BE49-F238E27FC236}">
                <a16:creationId xmlns:a16="http://schemas.microsoft.com/office/drawing/2014/main" id="{E6B722B3-CFC5-45EA-9ED6-3E100F31BD14}"/>
              </a:ext>
            </a:extLst>
          </p:cNvPr>
          <p:cNvSpPr>
            <a:spLocks noGrp="1"/>
          </p:cNvSpPr>
          <p:nvPr>
            <p:ph type="pic" sz="quarter" idx="41"/>
          </p:nvPr>
        </p:nvSpPr>
        <p:spPr>
          <a:xfrm>
            <a:off x="6475550" y="1667097"/>
            <a:ext cx="1828118" cy="1828357"/>
          </a:xfrm>
          <a:custGeom>
            <a:avLst/>
            <a:gdLst>
              <a:gd name="connsiteX0" fmla="*/ 0 w 3656713"/>
              <a:gd name="connsiteY0" fmla="*/ 0 h 3656713"/>
              <a:gd name="connsiteX1" fmla="*/ 3656713 w 3656713"/>
              <a:gd name="connsiteY1" fmla="*/ 0 h 3656713"/>
              <a:gd name="connsiteX2" fmla="*/ 3656713 w 3656713"/>
              <a:gd name="connsiteY2" fmla="*/ 3656713 h 3656713"/>
              <a:gd name="connsiteX3" fmla="*/ 0 w 3656713"/>
              <a:gd name="connsiteY3" fmla="*/ 3656713 h 3656713"/>
            </a:gdLst>
            <a:ahLst/>
            <a:cxnLst>
              <a:cxn ang="0">
                <a:pos x="connsiteX0" y="connsiteY0"/>
              </a:cxn>
              <a:cxn ang="0">
                <a:pos x="connsiteX1" y="connsiteY1"/>
              </a:cxn>
              <a:cxn ang="0">
                <a:pos x="connsiteX2" y="connsiteY2"/>
              </a:cxn>
              <a:cxn ang="0">
                <a:pos x="connsiteX3" y="connsiteY3"/>
              </a:cxn>
            </a:cxnLst>
            <a:rect l="l" t="t" r="r" b="b"/>
            <a:pathLst>
              <a:path w="3656713" h="3656713">
                <a:moveTo>
                  <a:pt x="0" y="0"/>
                </a:moveTo>
                <a:lnTo>
                  <a:pt x="3656713" y="0"/>
                </a:lnTo>
                <a:lnTo>
                  <a:pt x="3656713" y="3656713"/>
                </a:lnTo>
                <a:lnTo>
                  <a:pt x="0" y="3656713"/>
                </a:lnTo>
                <a:close/>
              </a:path>
            </a:pathLst>
          </a:custGeom>
          <a:pattFill prst="pct60">
            <a:fgClr>
              <a:srgbClr val="FFFFFF"/>
            </a:fgClr>
            <a:bgClr>
              <a:srgbClr val="C1C9D5"/>
            </a:bgClr>
          </a:pattFill>
          <a:effectLst>
            <a:outerShdw dist="139700" dir="10800000" sx="99000" sy="99000" algn="r" rotWithShape="0">
              <a:schemeClr val="accent4"/>
            </a:outerShdw>
          </a:effectLst>
          <a:scene3d>
            <a:camera prst="isometricOffAxis1Top">
              <a:rot lat="0" lon="0" rev="0"/>
            </a:camera>
            <a:lightRig rig="threePt" dir="t"/>
          </a:scene3d>
        </p:spPr>
        <p:txBody>
          <a:bodyPr wrap="square" anchor="t">
            <a:noAutofit/>
          </a:bodyPr>
          <a:lstStyle>
            <a:lvl1pPr marL="0" indent="0" algn="ctr">
              <a:buNone/>
              <a:defRPr sz="1000"/>
            </a:lvl1pPr>
          </a:lstStyle>
          <a:p>
            <a:endParaRPr lang="en-US"/>
          </a:p>
        </p:txBody>
      </p:sp>
      <p:sp>
        <p:nvSpPr>
          <p:cNvPr id="13" name="Picture Placeholder 12">
            <a:extLst>
              <a:ext uri="{FF2B5EF4-FFF2-40B4-BE49-F238E27FC236}">
                <a16:creationId xmlns:a16="http://schemas.microsoft.com/office/drawing/2014/main" id="{7B0BB8CC-07D9-47C2-A423-DA7944D73557}"/>
              </a:ext>
            </a:extLst>
          </p:cNvPr>
          <p:cNvSpPr>
            <a:spLocks noGrp="1"/>
          </p:cNvSpPr>
          <p:nvPr>
            <p:ph type="pic" sz="quarter" idx="42"/>
          </p:nvPr>
        </p:nvSpPr>
        <p:spPr>
          <a:xfrm>
            <a:off x="1466052" y="4105497"/>
            <a:ext cx="1828118" cy="1828357"/>
          </a:xfrm>
          <a:custGeom>
            <a:avLst/>
            <a:gdLst>
              <a:gd name="connsiteX0" fmla="*/ 0 w 3656713"/>
              <a:gd name="connsiteY0" fmla="*/ 0 h 3656713"/>
              <a:gd name="connsiteX1" fmla="*/ 3656713 w 3656713"/>
              <a:gd name="connsiteY1" fmla="*/ 0 h 3656713"/>
              <a:gd name="connsiteX2" fmla="*/ 3656713 w 3656713"/>
              <a:gd name="connsiteY2" fmla="*/ 3656713 h 3656713"/>
              <a:gd name="connsiteX3" fmla="*/ 0 w 3656713"/>
              <a:gd name="connsiteY3" fmla="*/ 3656713 h 3656713"/>
            </a:gdLst>
            <a:ahLst/>
            <a:cxnLst>
              <a:cxn ang="0">
                <a:pos x="connsiteX0" y="connsiteY0"/>
              </a:cxn>
              <a:cxn ang="0">
                <a:pos x="connsiteX1" y="connsiteY1"/>
              </a:cxn>
              <a:cxn ang="0">
                <a:pos x="connsiteX2" y="connsiteY2"/>
              </a:cxn>
              <a:cxn ang="0">
                <a:pos x="connsiteX3" y="connsiteY3"/>
              </a:cxn>
            </a:cxnLst>
            <a:rect l="l" t="t" r="r" b="b"/>
            <a:pathLst>
              <a:path w="3656713" h="3656713">
                <a:moveTo>
                  <a:pt x="0" y="0"/>
                </a:moveTo>
                <a:lnTo>
                  <a:pt x="3656713" y="0"/>
                </a:lnTo>
                <a:lnTo>
                  <a:pt x="3656713" y="3656713"/>
                </a:lnTo>
                <a:lnTo>
                  <a:pt x="0" y="3656713"/>
                </a:lnTo>
                <a:close/>
              </a:path>
            </a:pathLst>
          </a:custGeom>
          <a:pattFill prst="pct60">
            <a:fgClr>
              <a:srgbClr val="FFFFFF"/>
            </a:fgClr>
            <a:bgClr>
              <a:srgbClr val="C1C9D5"/>
            </a:bgClr>
          </a:pattFill>
          <a:effectLst>
            <a:outerShdw dist="139700" dir="10800000" sx="99000" sy="99000" algn="r" rotWithShape="0">
              <a:schemeClr val="bg2"/>
            </a:outerShdw>
          </a:effectLst>
          <a:scene3d>
            <a:camera prst="isometricOffAxis1Top">
              <a:rot lat="0" lon="0" rev="0"/>
            </a:camera>
            <a:lightRig rig="threePt" dir="t"/>
          </a:scene3d>
        </p:spPr>
        <p:txBody>
          <a:bodyPr wrap="square" anchor="t">
            <a:noAutofit/>
          </a:bodyPr>
          <a:lstStyle>
            <a:lvl1pPr marL="0" indent="0" algn="ctr">
              <a:buNone/>
              <a:defRPr sz="1000"/>
            </a:lvl1pPr>
          </a:lstStyle>
          <a:p>
            <a:endParaRPr lang="en-US"/>
          </a:p>
        </p:txBody>
      </p:sp>
      <p:sp>
        <p:nvSpPr>
          <p:cNvPr id="14" name="Picture Placeholder 13">
            <a:extLst>
              <a:ext uri="{FF2B5EF4-FFF2-40B4-BE49-F238E27FC236}">
                <a16:creationId xmlns:a16="http://schemas.microsoft.com/office/drawing/2014/main" id="{09D065CD-90D1-4F95-954E-57604EA9B4A1}"/>
              </a:ext>
            </a:extLst>
          </p:cNvPr>
          <p:cNvSpPr>
            <a:spLocks noGrp="1"/>
          </p:cNvSpPr>
          <p:nvPr>
            <p:ph type="pic" sz="quarter" idx="43"/>
          </p:nvPr>
        </p:nvSpPr>
        <p:spPr>
          <a:xfrm>
            <a:off x="6475550" y="4105497"/>
            <a:ext cx="1828118" cy="1828357"/>
          </a:xfrm>
          <a:custGeom>
            <a:avLst/>
            <a:gdLst>
              <a:gd name="connsiteX0" fmla="*/ 0 w 3656713"/>
              <a:gd name="connsiteY0" fmla="*/ 0 h 3656713"/>
              <a:gd name="connsiteX1" fmla="*/ 3656713 w 3656713"/>
              <a:gd name="connsiteY1" fmla="*/ 0 h 3656713"/>
              <a:gd name="connsiteX2" fmla="*/ 3656713 w 3656713"/>
              <a:gd name="connsiteY2" fmla="*/ 3656713 h 3656713"/>
              <a:gd name="connsiteX3" fmla="*/ 0 w 3656713"/>
              <a:gd name="connsiteY3" fmla="*/ 3656713 h 3656713"/>
            </a:gdLst>
            <a:ahLst/>
            <a:cxnLst>
              <a:cxn ang="0">
                <a:pos x="connsiteX0" y="connsiteY0"/>
              </a:cxn>
              <a:cxn ang="0">
                <a:pos x="connsiteX1" y="connsiteY1"/>
              </a:cxn>
              <a:cxn ang="0">
                <a:pos x="connsiteX2" y="connsiteY2"/>
              </a:cxn>
              <a:cxn ang="0">
                <a:pos x="connsiteX3" y="connsiteY3"/>
              </a:cxn>
            </a:cxnLst>
            <a:rect l="l" t="t" r="r" b="b"/>
            <a:pathLst>
              <a:path w="3656713" h="3656713">
                <a:moveTo>
                  <a:pt x="0" y="0"/>
                </a:moveTo>
                <a:lnTo>
                  <a:pt x="3656713" y="0"/>
                </a:lnTo>
                <a:lnTo>
                  <a:pt x="3656713" y="3656713"/>
                </a:lnTo>
                <a:lnTo>
                  <a:pt x="0" y="3656713"/>
                </a:lnTo>
                <a:close/>
              </a:path>
            </a:pathLst>
          </a:custGeom>
          <a:pattFill prst="pct60">
            <a:fgClr>
              <a:srgbClr val="FFFFFF"/>
            </a:fgClr>
            <a:bgClr>
              <a:srgbClr val="C1C9D5"/>
            </a:bgClr>
          </a:pattFill>
          <a:effectLst>
            <a:outerShdw dist="139700" dir="10800000" sx="99000" sy="99000" algn="r" rotWithShape="0">
              <a:schemeClr val="tx2">
                <a:lumMod val="75000"/>
              </a:schemeClr>
            </a:outerShdw>
          </a:effectLst>
          <a:scene3d>
            <a:camera prst="isometricOffAxis1Top">
              <a:rot lat="0" lon="0" rev="0"/>
            </a:camera>
            <a:lightRig rig="threePt" dir="t"/>
          </a:scene3d>
        </p:spPr>
        <p:txBody>
          <a:bodyPr wrap="square" anchor="t">
            <a:noAutofit/>
          </a:bodyPr>
          <a:lstStyle>
            <a:lvl1pPr marL="0" indent="0" algn="ctr">
              <a:buNone/>
              <a:defRPr sz="1000"/>
            </a:lvl1pPr>
          </a:lstStyle>
          <a:p>
            <a:endParaRPr lang="en-US"/>
          </a:p>
        </p:txBody>
      </p:sp>
    </p:spTree>
    <p:extLst>
      <p:ext uri="{BB962C8B-B14F-4D97-AF65-F5344CB8AC3E}">
        <p14:creationId xmlns:p14="http://schemas.microsoft.com/office/powerpoint/2010/main" val="251769091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p:cSld name="9_Custom Layout">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8D938956-B64C-4A69-AD96-2E304154F006}"/>
              </a:ext>
            </a:extLst>
          </p:cNvPr>
          <p:cNvSpPr>
            <a:spLocks noGrp="1"/>
          </p:cNvSpPr>
          <p:nvPr>
            <p:ph type="pic" sz="quarter" idx="40"/>
          </p:nvPr>
        </p:nvSpPr>
        <p:spPr>
          <a:xfrm>
            <a:off x="1466052" y="1667097"/>
            <a:ext cx="1828118" cy="1828357"/>
          </a:xfrm>
          <a:custGeom>
            <a:avLst/>
            <a:gdLst>
              <a:gd name="connsiteX0" fmla="*/ 0 w 3656713"/>
              <a:gd name="connsiteY0" fmla="*/ 0 h 3656713"/>
              <a:gd name="connsiteX1" fmla="*/ 3656713 w 3656713"/>
              <a:gd name="connsiteY1" fmla="*/ 0 h 3656713"/>
              <a:gd name="connsiteX2" fmla="*/ 3656713 w 3656713"/>
              <a:gd name="connsiteY2" fmla="*/ 3656713 h 3656713"/>
              <a:gd name="connsiteX3" fmla="*/ 0 w 3656713"/>
              <a:gd name="connsiteY3" fmla="*/ 3656713 h 3656713"/>
            </a:gdLst>
            <a:ahLst/>
            <a:cxnLst>
              <a:cxn ang="0">
                <a:pos x="connsiteX0" y="connsiteY0"/>
              </a:cxn>
              <a:cxn ang="0">
                <a:pos x="connsiteX1" y="connsiteY1"/>
              </a:cxn>
              <a:cxn ang="0">
                <a:pos x="connsiteX2" y="connsiteY2"/>
              </a:cxn>
              <a:cxn ang="0">
                <a:pos x="connsiteX3" y="connsiteY3"/>
              </a:cxn>
            </a:cxnLst>
            <a:rect l="l" t="t" r="r" b="b"/>
            <a:pathLst>
              <a:path w="3656713" h="3656713">
                <a:moveTo>
                  <a:pt x="0" y="0"/>
                </a:moveTo>
                <a:lnTo>
                  <a:pt x="3656713" y="0"/>
                </a:lnTo>
                <a:lnTo>
                  <a:pt x="3656713" y="3656713"/>
                </a:lnTo>
                <a:lnTo>
                  <a:pt x="0" y="3656713"/>
                </a:lnTo>
                <a:close/>
              </a:path>
            </a:pathLst>
          </a:custGeom>
          <a:pattFill prst="pct60">
            <a:fgClr>
              <a:srgbClr val="FFFFFF"/>
            </a:fgClr>
            <a:bgClr>
              <a:srgbClr val="C1C9D5"/>
            </a:bgClr>
          </a:pattFill>
          <a:effectLst>
            <a:outerShdw dist="139700" dir="10800000" sx="99000" sy="99000" algn="r" rotWithShape="0">
              <a:schemeClr val="accent1"/>
            </a:outerShdw>
          </a:effectLst>
          <a:scene3d>
            <a:camera prst="isometricOffAxis1Top">
              <a:rot lat="0" lon="0" rev="0"/>
            </a:camera>
            <a:lightRig rig="threePt" dir="t"/>
          </a:scene3d>
        </p:spPr>
        <p:txBody>
          <a:bodyPr wrap="square" anchor="t">
            <a:noAutofit/>
          </a:bodyPr>
          <a:lstStyle>
            <a:lvl1pPr marL="0" indent="0" algn="ctr">
              <a:buNone/>
              <a:defRPr sz="1000"/>
            </a:lvl1pPr>
          </a:lstStyle>
          <a:p>
            <a:endParaRPr lang="en-US"/>
          </a:p>
        </p:txBody>
      </p:sp>
      <p:sp>
        <p:nvSpPr>
          <p:cNvPr id="13" name="Picture Placeholder 12">
            <a:extLst>
              <a:ext uri="{FF2B5EF4-FFF2-40B4-BE49-F238E27FC236}">
                <a16:creationId xmlns:a16="http://schemas.microsoft.com/office/drawing/2014/main" id="{7B0BB8CC-07D9-47C2-A423-DA7944D73557}"/>
              </a:ext>
            </a:extLst>
          </p:cNvPr>
          <p:cNvSpPr>
            <a:spLocks noGrp="1"/>
          </p:cNvSpPr>
          <p:nvPr>
            <p:ph type="pic" sz="quarter" idx="42"/>
          </p:nvPr>
        </p:nvSpPr>
        <p:spPr>
          <a:xfrm>
            <a:off x="1466052" y="4105497"/>
            <a:ext cx="1828118" cy="1828357"/>
          </a:xfrm>
          <a:custGeom>
            <a:avLst/>
            <a:gdLst>
              <a:gd name="connsiteX0" fmla="*/ 0 w 3656713"/>
              <a:gd name="connsiteY0" fmla="*/ 0 h 3656713"/>
              <a:gd name="connsiteX1" fmla="*/ 3656713 w 3656713"/>
              <a:gd name="connsiteY1" fmla="*/ 0 h 3656713"/>
              <a:gd name="connsiteX2" fmla="*/ 3656713 w 3656713"/>
              <a:gd name="connsiteY2" fmla="*/ 3656713 h 3656713"/>
              <a:gd name="connsiteX3" fmla="*/ 0 w 3656713"/>
              <a:gd name="connsiteY3" fmla="*/ 3656713 h 3656713"/>
            </a:gdLst>
            <a:ahLst/>
            <a:cxnLst>
              <a:cxn ang="0">
                <a:pos x="connsiteX0" y="connsiteY0"/>
              </a:cxn>
              <a:cxn ang="0">
                <a:pos x="connsiteX1" y="connsiteY1"/>
              </a:cxn>
              <a:cxn ang="0">
                <a:pos x="connsiteX2" y="connsiteY2"/>
              </a:cxn>
              <a:cxn ang="0">
                <a:pos x="connsiteX3" y="connsiteY3"/>
              </a:cxn>
            </a:cxnLst>
            <a:rect l="l" t="t" r="r" b="b"/>
            <a:pathLst>
              <a:path w="3656713" h="3656713">
                <a:moveTo>
                  <a:pt x="0" y="0"/>
                </a:moveTo>
                <a:lnTo>
                  <a:pt x="3656713" y="0"/>
                </a:lnTo>
                <a:lnTo>
                  <a:pt x="3656713" y="3656713"/>
                </a:lnTo>
                <a:lnTo>
                  <a:pt x="0" y="3656713"/>
                </a:lnTo>
                <a:close/>
              </a:path>
            </a:pathLst>
          </a:custGeom>
          <a:pattFill prst="pct60">
            <a:fgClr>
              <a:srgbClr val="FFFFFF"/>
            </a:fgClr>
            <a:bgClr>
              <a:srgbClr val="C1C9D5"/>
            </a:bgClr>
          </a:pattFill>
          <a:effectLst>
            <a:outerShdw dist="139700" dir="10800000" sx="99000" sy="99000" algn="r" rotWithShape="0">
              <a:schemeClr val="bg2"/>
            </a:outerShdw>
          </a:effectLst>
          <a:scene3d>
            <a:camera prst="isometricOffAxis1Top">
              <a:rot lat="0" lon="0" rev="0"/>
            </a:camera>
            <a:lightRig rig="threePt" dir="t"/>
          </a:scene3d>
        </p:spPr>
        <p:txBody>
          <a:bodyPr wrap="square" anchor="t">
            <a:noAutofit/>
          </a:bodyPr>
          <a:lstStyle>
            <a:lvl1pPr marL="0" indent="0" algn="ctr">
              <a:buNone/>
              <a:defRPr sz="1000"/>
            </a:lvl1pPr>
          </a:lstStyle>
          <a:p>
            <a:endParaRPr lang="en-US"/>
          </a:p>
        </p:txBody>
      </p:sp>
    </p:spTree>
    <p:extLst>
      <p:ext uri="{BB962C8B-B14F-4D97-AF65-F5344CB8AC3E}">
        <p14:creationId xmlns:p14="http://schemas.microsoft.com/office/powerpoint/2010/main" val="280109581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p:cSld name="11_Custom Layout">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180FF5E0-9782-4262-8C8E-F25D5187B2A1}"/>
              </a:ext>
            </a:extLst>
          </p:cNvPr>
          <p:cNvSpPr>
            <a:spLocks noGrp="1"/>
          </p:cNvSpPr>
          <p:nvPr>
            <p:ph type="pic" sz="quarter" idx="40"/>
          </p:nvPr>
        </p:nvSpPr>
        <p:spPr>
          <a:xfrm>
            <a:off x="931683" y="1761865"/>
            <a:ext cx="2482838" cy="3352800"/>
          </a:xfrm>
          <a:custGeom>
            <a:avLst/>
            <a:gdLst>
              <a:gd name="connsiteX0" fmla="*/ 0 w 4966322"/>
              <a:gd name="connsiteY0" fmla="*/ 0 h 6705600"/>
              <a:gd name="connsiteX1" fmla="*/ 4966322 w 4966322"/>
              <a:gd name="connsiteY1" fmla="*/ 0 h 6705600"/>
              <a:gd name="connsiteX2" fmla="*/ 4966322 w 4966322"/>
              <a:gd name="connsiteY2" fmla="*/ 6705600 h 6705600"/>
              <a:gd name="connsiteX3" fmla="*/ 0 w 4966322"/>
              <a:gd name="connsiteY3" fmla="*/ 6705600 h 6705600"/>
            </a:gdLst>
            <a:ahLst/>
            <a:cxnLst>
              <a:cxn ang="0">
                <a:pos x="connsiteX0" y="connsiteY0"/>
              </a:cxn>
              <a:cxn ang="0">
                <a:pos x="connsiteX1" y="connsiteY1"/>
              </a:cxn>
              <a:cxn ang="0">
                <a:pos x="connsiteX2" y="connsiteY2"/>
              </a:cxn>
              <a:cxn ang="0">
                <a:pos x="connsiteX3" y="connsiteY3"/>
              </a:cxn>
            </a:cxnLst>
            <a:rect l="l" t="t" r="r" b="b"/>
            <a:pathLst>
              <a:path w="4966322" h="6705600">
                <a:moveTo>
                  <a:pt x="0" y="0"/>
                </a:moveTo>
                <a:lnTo>
                  <a:pt x="4966322" y="0"/>
                </a:lnTo>
                <a:lnTo>
                  <a:pt x="4966322" y="6705600"/>
                </a:lnTo>
                <a:lnTo>
                  <a:pt x="0" y="6705600"/>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12" name="Picture Placeholder 11">
            <a:extLst>
              <a:ext uri="{FF2B5EF4-FFF2-40B4-BE49-F238E27FC236}">
                <a16:creationId xmlns:a16="http://schemas.microsoft.com/office/drawing/2014/main" id="{170C477C-0616-4B25-AECC-C8579212EECC}"/>
              </a:ext>
            </a:extLst>
          </p:cNvPr>
          <p:cNvSpPr>
            <a:spLocks noGrp="1"/>
          </p:cNvSpPr>
          <p:nvPr>
            <p:ph type="pic" sz="quarter" idx="41"/>
          </p:nvPr>
        </p:nvSpPr>
        <p:spPr>
          <a:xfrm>
            <a:off x="3546948" y="1761865"/>
            <a:ext cx="2482838" cy="3352800"/>
          </a:xfrm>
          <a:custGeom>
            <a:avLst/>
            <a:gdLst>
              <a:gd name="connsiteX0" fmla="*/ 0 w 4966322"/>
              <a:gd name="connsiteY0" fmla="*/ 0 h 6705600"/>
              <a:gd name="connsiteX1" fmla="*/ 4966322 w 4966322"/>
              <a:gd name="connsiteY1" fmla="*/ 0 h 6705600"/>
              <a:gd name="connsiteX2" fmla="*/ 4966322 w 4966322"/>
              <a:gd name="connsiteY2" fmla="*/ 6705600 h 6705600"/>
              <a:gd name="connsiteX3" fmla="*/ 0 w 4966322"/>
              <a:gd name="connsiteY3" fmla="*/ 6705600 h 6705600"/>
            </a:gdLst>
            <a:ahLst/>
            <a:cxnLst>
              <a:cxn ang="0">
                <a:pos x="connsiteX0" y="connsiteY0"/>
              </a:cxn>
              <a:cxn ang="0">
                <a:pos x="connsiteX1" y="connsiteY1"/>
              </a:cxn>
              <a:cxn ang="0">
                <a:pos x="connsiteX2" y="connsiteY2"/>
              </a:cxn>
              <a:cxn ang="0">
                <a:pos x="connsiteX3" y="connsiteY3"/>
              </a:cxn>
            </a:cxnLst>
            <a:rect l="l" t="t" r="r" b="b"/>
            <a:pathLst>
              <a:path w="4966322" h="6705600">
                <a:moveTo>
                  <a:pt x="0" y="0"/>
                </a:moveTo>
                <a:lnTo>
                  <a:pt x="4966322" y="0"/>
                </a:lnTo>
                <a:lnTo>
                  <a:pt x="4966322" y="6705600"/>
                </a:lnTo>
                <a:lnTo>
                  <a:pt x="0" y="6705600"/>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13" name="Picture Placeholder 12">
            <a:extLst>
              <a:ext uri="{FF2B5EF4-FFF2-40B4-BE49-F238E27FC236}">
                <a16:creationId xmlns:a16="http://schemas.microsoft.com/office/drawing/2014/main" id="{DF1CF97D-2FDA-4292-861E-0CA5A754E9CA}"/>
              </a:ext>
            </a:extLst>
          </p:cNvPr>
          <p:cNvSpPr>
            <a:spLocks noGrp="1"/>
          </p:cNvSpPr>
          <p:nvPr>
            <p:ph type="pic" sz="quarter" idx="42"/>
          </p:nvPr>
        </p:nvSpPr>
        <p:spPr>
          <a:xfrm>
            <a:off x="6162213" y="1761865"/>
            <a:ext cx="2482838" cy="3352800"/>
          </a:xfrm>
          <a:custGeom>
            <a:avLst/>
            <a:gdLst>
              <a:gd name="connsiteX0" fmla="*/ 0 w 4966322"/>
              <a:gd name="connsiteY0" fmla="*/ 0 h 6705600"/>
              <a:gd name="connsiteX1" fmla="*/ 4966322 w 4966322"/>
              <a:gd name="connsiteY1" fmla="*/ 0 h 6705600"/>
              <a:gd name="connsiteX2" fmla="*/ 4966322 w 4966322"/>
              <a:gd name="connsiteY2" fmla="*/ 6705600 h 6705600"/>
              <a:gd name="connsiteX3" fmla="*/ 0 w 4966322"/>
              <a:gd name="connsiteY3" fmla="*/ 6705600 h 6705600"/>
            </a:gdLst>
            <a:ahLst/>
            <a:cxnLst>
              <a:cxn ang="0">
                <a:pos x="connsiteX0" y="connsiteY0"/>
              </a:cxn>
              <a:cxn ang="0">
                <a:pos x="connsiteX1" y="connsiteY1"/>
              </a:cxn>
              <a:cxn ang="0">
                <a:pos x="connsiteX2" y="connsiteY2"/>
              </a:cxn>
              <a:cxn ang="0">
                <a:pos x="connsiteX3" y="connsiteY3"/>
              </a:cxn>
            </a:cxnLst>
            <a:rect l="l" t="t" r="r" b="b"/>
            <a:pathLst>
              <a:path w="4966322" h="6705600">
                <a:moveTo>
                  <a:pt x="0" y="0"/>
                </a:moveTo>
                <a:lnTo>
                  <a:pt x="4966322" y="0"/>
                </a:lnTo>
                <a:lnTo>
                  <a:pt x="4966322" y="6705600"/>
                </a:lnTo>
                <a:lnTo>
                  <a:pt x="0" y="6705600"/>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14" name="Picture Placeholder 13">
            <a:extLst>
              <a:ext uri="{FF2B5EF4-FFF2-40B4-BE49-F238E27FC236}">
                <a16:creationId xmlns:a16="http://schemas.microsoft.com/office/drawing/2014/main" id="{E34B1061-2D91-4253-9DCF-0987EC9BF35D}"/>
              </a:ext>
            </a:extLst>
          </p:cNvPr>
          <p:cNvSpPr>
            <a:spLocks noGrp="1"/>
          </p:cNvSpPr>
          <p:nvPr>
            <p:ph type="pic" sz="quarter" idx="43"/>
          </p:nvPr>
        </p:nvSpPr>
        <p:spPr>
          <a:xfrm>
            <a:off x="8777478" y="1761865"/>
            <a:ext cx="2482837" cy="3352800"/>
          </a:xfrm>
          <a:custGeom>
            <a:avLst/>
            <a:gdLst>
              <a:gd name="connsiteX0" fmla="*/ 0 w 4966320"/>
              <a:gd name="connsiteY0" fmla="*/ 0 h 6705600"/>
              <a:gd name="connsiteX1" fmla="*/ 4966320 w 4966320"/>
              <a:gd name="connsiteY1" fmla="*/ 0 h 6705600"/>
              <a:gd name="connsiteX2" fmla="*/ 4966320 w 4966320"/>
              <a:gd name="connsiteY2" fmla="*/ 6705600 h 6705600"/>
              <a:gd name="connsiteX3" fmla="*/ 0 w 4966320"/>
              <a:gd name="connsiteY3" fmla="*/ 6705600 h 6705600"/>
            </a:gdLst>
            <a:ahLst/>
            <a:cxnLst>
              <a:cxn ang="0">
                <a:pos x="connsiteX0" y="connsiteY0"/>
              </a:cxn>
              <a:cxn ang="0">
                <a:pos x="connsiteX1" y="connsiteY1"/>
              </a:cxn>
              <a:cxn ang="0">
                <a:pos x="connsiteX2" y="connsiteY2"/>
              </a:cxn>
              <a:cxn ang="0">
                <a:pos x="connsiteX3" y="connsiteY3"/>
              </a:cxn>
            </a:cxnLst>
            <a:rect l="l" t="t" r="r" b="b"/>
            <a:pathLst>
              <a:path w="4966320" h="6705600">
                <a:moveTo>
                  <a:pt x="0" y="0"/>
                </a:moveTo>
                <a:lnTo>
                  <a:pt x="4966320" y="0"/>
                </a:lnTo>
                <a:lnTo>
                  <a:pt x="4966320" y="6705600"/>
                </a:lnTo>
                <a:lnTo>
                  <a:pt x="0" y="6705600"/>
                </a:lnTo>
                <a:close/>
              </a:path>
            </a:pathLst>
          </a:custGeom>
          <a:pattFill prst="pct60">
            <a:fgClr>
              <a:srgbClr val="FFFFFF"/>
            </a:fgClr>
            <a:bgClr>
              <a:srgbClr val="E6E9EE"/>
            </a:bgClr>
          </a:pattFill>
        </p:spPr>
        <p:txBody>
          <a:bodyPr anchor="ctr"/>
          <a:lstStyle>
            <a:lvl1pPr>
              <a:defRPr lang="en-US"/>
            </a:lvl1pPr>
          </a:lstStyle>
          <a:p>
            <a:pPr lvl="0"/>
            <a:endParaRPr lang="en-US"/>
          </a:p>
        </p:txBody>
      </p:sp>
    </p:spTree>
    <p:extLst>
      <p:ext uri="{BB962C8B-B14F-4D97-AF65-F5344CB8AC3E}">
        <p14:creationId xmlns:p14="http://schemas.microsoft.com/office/powerpoint/2010/main" val="1056226048"/>
      </p:ext>
    </p:extLst>
  </p:cSld>
  <p:clrMapOvr>
    <a:masterClrMapping/>
  </p:clrMapOvr>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14:presetBounceEnd="40000">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14:bounceEnd="40000">
                                          <p:cBhvr additive="base">
                                            <p:cTn id="7" dur="12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8" dur="1200" fill="hold"/>
                                            <p:tgtEl>
                                              <p:spTgt spid="11"/>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14:presetBounceEnd="40000">
                                      <p:stCondLst>
                                        <p:cond delay="200"/>
                                      </p:stCondLst>
                                      <p:childTnLst>
                                        <p:set>
                                          <p:cBhvr>
                                            <p:cTn id="10" dur="1" fill="hold">
                                              <p:stCondLst>
                                                <p:cond delay="0"/>
                                              </p:stCondLst>
                                            </p:cTn>
                                            <p:tgtEl>
                                              <p:spTgt spid="12"/>
                                            </p:tgtEl>
                                            <p:attrNameLst>
                                              <p:attrName>style.visibility</p:attrName>
                                            </p:attrNameLst>
                                          </p:cBhvr>
                                          <p:to>
                                            <p:strVal val="visible"/>
                                          </p:to>
                                        </p:set>
                                        <p:anim calcmode="lin" valueType="num" p14:bounceEnd="40000">
                                          <p:cBhvr additive="base">
                                            <p:cTn id="11" dur="1200" fill="hold"/>
                                            <p:tgtEl>
                                              <p:spTgt spid="12"/>
                                            </p:tgtEl>
                                            <p:attrNameLst>
                                              <p:attrName>ppt_x</p:attrName>
                                            </p:attrNameLst>
                                          </p:cBhvr>
                                          <p:tavLst>
                                            <p:tav tm="0">
                                              <p:val>
                                                <p:strVal val="#ppt_x"/>
                                              </p:val>
                                            </p:tav>
                                            <p:tav tm="100000">
                                              <p:val>
                                                <p:strVal val="#ppt_x"/>
                                              </p:val>
                                            </p:tav>
                                          </p:tavLst>
                                        </p:anim>
                                        <p:anim calcmode="lin" valueType="num" p14:bounceEnd="40000">
                                          <p:cBhvr additive="base">
                                            <p:cTn id="12" dur="1200" fill="hold"/>
                                            <p:tgtEl>
                                              <p:spTgt spid="12"/>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14:presetBounceEnd="40000">
                                      <p:stCondLst>
                                        <p:cond delay="400"/>
                                      </p:stCondLst>
                                      <p:childTnLst>
                                        <p:set>
                                          <p:cBhvr>
                                            <p:cTn id="14" dur="1" fill="hold">
                                              <p:stCondLst>
                                                <p:cond delay="0"/>
                                              </p:stCondLst>
                                            </p:cTn>
                                            <p:tgtEl>
                                              <p:spTgt spid="13"/>
                                            </p:tgtEl>
                                            <p:attrNameLst>
                                              <p:attrName>style.visibility</p:attrName>
                                            </p:attrNameLst>
                                          </p:cBhvr>
                                          <p:to>
                                            <p:strVal val="visible"/>
                                          </p:to>
                                        </p:set>
                                        <p:anim calcmode="lin" valueType="num" p14:bounceEnd="40000">
                                          <p:cBhvr additive="base">
                                            <p:cTn id="15" dur="1200" fill="hold"/>
                                            <p:tgtEl>
                                              <p:spTgt spid="13"/>
                                            </p:tgtEl>
                                            <p:attrNameLst>
                                              <p:attrName>ppt_x</p:attrName>
                                            </p:attrNameLst>
                                          </p:cBhvr>
                                          <p:tavLst>
                                            <p:tav tm="0">
                                              <p:val>
                                                <p:strVal val="#ppt_x"/>
                                              </p:val>
                                            </p:tav>
                                            <p:tav tm="100000">
                                              <p:val>
                                                <p:strVal val="#ppt_x"/>
                                              </p:val>
                                            </p:tav>
                                          </p:tavLst>
                                        </p:anim>
                                        <p:anim calcmode="lin" valueType="num" p14:bounceEnd="40000">
                                          <p:cBhvr additive="base">
                                            <p:cTn id="16" dur="1200" fill="hold"/>
                                            <p:tgtEl>
                                              <p:spTgt spid="13"/>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14:presetBounceEnd="40000">
                                      <p:stCondLst>
                                        <p:cond delay="600"/>
                                      </p:stCondLst>
                                      <p:childTnLst>
                                        <p:set>
                                          <p:cBhvr>
                                            <p:cTn id="18" dur="1" fill="hold">
                                              <p:stCondLst>
                                                <p:cond delay="0"/>
                                              </p:stCondLst>
                                            </p:cTn>
                                            <p:tgtEl>
                                              <p:spTgt spid="14"/>
                                            </p:tgtEl>
                                            <p:attrNameLst>
                                              <p:attrName>style.visibility</p:attrName>
                                            </p:attrNameLst>
                                          </p:cBhvr>
                                          <p:to>
                                            <p:strVal val="visible"/>
                                          </p:to>
                                        </p:set>
                                        <p:anim calcmode="lin" valueType="num" p14:bounceEnd="40000">
                                          <p:cBhvr additive="base">
                                            <p:cTn id="19" dur="1200" fill="hold"/>
                                            <p:tgtEl>
                                              <p:spTgt spid="14"/>
                                            </p:tgtEl>
                                            <p:attrNameLst>
                                              <p:attrName>ppt_x</p:attrName>
                                            </p:attrNameLst>
                                          </p:cBhvr>
                                          <p:tavLst>
                                            <p:tav tm="0">
                                              <p:val>
                                                <p:strVal val="#ppt_x"/>
                                              </p:val>
                                            </p:tav>
                                            <p:tav tm="100000">
                                              <p:val>
                                                <p:strVal val="#ppt_x"/>
                                              </p:val>
                                            </p:tav>
                                          </p:tavLst>
                                        </p:anim>
                                        <p:anim calcmode="lin" valueType="num" p14:bounceEnd="40000">
                                          <p:cBhvr additive="base">
                                            <p:cTn id="20" dur="12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1200" fill="hold"/>
                                            <p:tgtEl>
                                              <p:spTgt spid="11"/>
                                            </p:tgtEl>
                                            <p:attrNameLst>
                                              <p:attrName>ppt_x</p:attrName>
                                            </p:attrNameLst>
                                          </p:cBhvr>
                                          <p:tavLst>
                                            <p:tav tm="0">
                                              <p:val>
                                                <p:strVal val="#ppt_x"/>
                                              </p:val>
                                            </p:tav>
                                            <p:tav tm="100000">
                                              <p:val>
                                                <p:strVal val="#ppt_x"/>
                                              </p:val>
                                            </p:tav>
                                          </p:tavLst>
                                        </p:anim>
                                        <p:anim calcmode="lin" valueType="num">
                                          <p:cBhvr additive="base">
                                            <p:cTn id="8" dur="1200" fill="hold"/>
                                            <p:tgtEl>
                                              <p:spTgt spid="11"/>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20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1200" fill="hold"/>
                                            <p:tgtEl>
                                              <p:spTgt spid="12"/>
                                            </p:tgtEl>
                                            <p:attrNameLst>
                                              <p:attrName>ppt_x</p:attrName>
                                            </p:attrNameLst>
                                          </p:cBhvr>
                                          <p:tavLst>
                                            <p:tav tm="0">
                                              <p:val>
                                                <p:strVal val="#ppt_x"/>
                                              </p:val>
                                            </p:tav>
                                            <p:tav tm="100000">
                                              <p:val>
                                                <p:strVal val="#ppt_x"/>
                                              </p:val>
                                            </p:tav>
                                          </p:tavLst>
                                        </p:anim>
                                        <p:anim calcmode="lin" valueType="num">
                                          <p:cBhvr additive="base">
                                            <p:cTn id="12" dur="1200" fill="hold"/>
                                            <p:tgtEl>
                                              <p:spTgt spid="12"/>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40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1200" fill="hold"/>
                                            <p:tgtEl>
                                              <p:spTgt spid="13"/>
                                            </p:tgtEl>
                                            <p:attrNameLst>
                                              <p:attrName>ppt_x</p:attrName>
                                            </p:attrNameLst>
                                          </p:cBhvr>
                                          <p:tavLst>
                                            <p:tav tm="0">
                                              <p:val>
                                                <p:strVal val="#ppt_x"/>
                                              </p:val>
                                            </p:tav>
                                            <p:tav tm="100000">
                                              <p:val>
                                                <p:strVal val="#ppt_x"/>
                                              </p:val>
                                            </p:tav>
                                          </p:tavLst>
                                        </p:anim>
                                        <p:anim calcmode="lin" valueType="num">
                                          <p:cBhvr additive="base">
                                            <p:cTn id="16" dur="1200" fill="hold"/>
                                            <p:tgtEl>
                                              <p:spTgt spid="13"/>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60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1200" fill="hold"/>
                                            <p:tgtEl>
                                              <p:spTgt spid="14"/>
                                            </p:tgtEl>
                                            <p:attrNameLst>
                                              <p:attrName>ppt_x</p:attrName>
                                            </p:attrNameLst>
                                          </p:cBhvr>
                                          <p:tavLst>
                                            <p:tav tm="0">
                                              <p:val>
                                                <p:strVal val="#ppt_x"/>
                                              </p:val>
                                            </p:tav>
                                            <p:tav tm="100000">
                                              <p:val>
                                                <p:strVal val="#ppt_x"/>
                                              </p:val>
                                            </p:tav>
                                          </p:tavLst>
                                        </p:anim>
                                        <p:anim calcmode="lin" valueType="num">
                                          <p:cBhvr additive="base">
                                            <p:cTn id="20" dur="12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Lst>
      </p:timing>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p:cSld name="10_Custom Layout">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180FF5E0-9782-4262-8C8E-F25D5187B2A1}"/>
              </a:ext>
            </a:extLst>
          </p:cNvPr>
          <p:cNvSpPr>
            <a:spLocks noGrp="1"/>
          </p:cNvSpPr>
          <p:nvPr>
            <p:ph type="pic" sz="quarter" idx="40"/>
          </p:nvPr>
        </p:nvSpPr>
        <p:spPr>
          <a:xfrm>
            <a:off x="931683" y="1605183"/>
            <a:ext cx="2482838" cy="4462577"/>
          </a:xfrm>
          <a:custGeom>
            <a:avLst/>
            <a:gdLst>
              <a:gd name="connsiteX0" fmla="*/ 0 w 4966322"/>
              <a:gd name="connsiteY0" fmla="*/ 0 h 6705600"/>
              <a:gd name="connsiteX1" fmla="*/ 4966322 w 4966322"/>
              <a:gd name="connsiteY1" fmla="*/ 0 h 6705600"/>
              <a:gd name="connsiteX2" fmla="*/ 4966322 w 4966322"/>
              <a:gd name="connsiteY2" fmla="*/ 6705600 h 6705600"/>
              <a:gd name="connsiteX3" fmla="*/ 0 w 4966322"/>
              <a:gd name="connsiteY3" fmla="*/ 6705600 h 6705600"/>
            </a:gdLst>
            <a:ahLst/>
            <a:cxnLst>
              <a:cxn ang="0">
                <a:pos x="connsiteX0" y="connsiteY0"/>
              </a:cxn>
              <a:cxn ang="0">
                <a:pos x="connsiteX1" y="connsiteY1"/>
              </a:cxn>
              <a:cxn ang="0">
                <a:pos x="connsiteX2" y="connsiteY2"/>
              </a:cxn>
              <a:cxn ang="0">
                <a:pos x="connsiteX3" y="connsiteY3"/>
              </a:cxn>
            </a:cxnLst>
            <a:rect l="l" t="t" r="r" b="b"/>
            <a:pathLst>
              <a:path w="4966322" h="6705600">
                <a:moveTo>
                  <a:pt x="0" y="0"/>
                </a:moveTo>
                <a:lnTo>
                  <a:pt x="4966322" y="0"/>
                </a:lnTo>
                <a:lnTo>
                  <a:pt x="4966322" y="6705600"/>
                </a:lnTo>
                <a:lnTo>
                  <a:pt x="0" y="6705600"/>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12" name="Picture Placeholder 11">
            <a:extLst>
              <a:ext uri="{FF2B5EF4-FFF2-40B4-BE49-F238E27FC236}">
                <a16:creationId xmlns:a16="http://schemas.microsoft.com/office/drawing/2014/main" id="{170C477C-0616-4B25-AECC-C8579212EECC}"/>
              </a:ext>
            </a:extLst>
          </p:cNvPr>
          <p:cNvSpPr>
            <a:spLocks noGrp="1"/>
          </p:cNvSpPr>
          <p:nvPr>
            <p:ph type="pic" sz="quarter" idx="41"/>
          </p:nvPr>
        </p:nvSpPr>
        <p:spPr>
          <a:xfrm>
            <a:off x="3546948" y="1605183"/>
            <a:ext cx="2482838" cy="4462577"/>
          </a:xfrm>
          <a:custGeom>
            <a:avLst/>
            <a:gdLst>
              <a:gd name="connsiteX0" fmla="*/ 0 w 4966322"/>
              <a:gd name="connsiteY0" fmla="*/ 0 h 6705600"/>
              <a:gd name="connsiteX1" fmla="*/ 4966322 w 4966322"/>
              <a:gd name="connsiteY1" fmla="*/ 0 h 6705600"/>
              <a:gd name="connsiteX2" fmla="*/ 4966322 w 4966322"/>
              <a:gd name="connsiteY2" fmla="*/ 6705600 h 6705600"/>
              <a:gd name="connsiteX3" fmla="*/ 0 w 4966322"/>
              <a:gd name="connsiteY3" fmla="*/ 6705600 h 6705600"/>
            </a:gdLst>
            <a:ahLst/>
            <a:cxnLst>
              <a:cxn ang="0">
                <a:pos x="connsiteX0" y="connsiteY0"/>
              </a:cxn>
              <a:cxn ang="0">
                <a:pos x="connsiteX1" y="connsiteY1"/>
              </a:cxn>
              <a:cxn ang="0">
                <a:pos x="connsiteX2" y="connsiteY2"/>
              </a:cxn>
              <a:cxn ang="0">
                <a:pos x="connsiteX3" y="connsiteY3"/>
              </a:cxn>
            </a:cxnLst>
            <a:rect l="l" t="t" r="r" b="b"/>
            <a:pathLst>
              <a:path w="4966322" h="6705600">
                <a:moveTo>
                  <a:pt x="0" y="0"/>
                </a:moveTo>
                <a:lnTo>
                  <a:pt x="4966322" y="0"/>
                </a:lnTo>
                <a:lnTo>
                  <a:pt x="4966322" y="6705600"/>
                </a:lnTo>
                <a:lnTo>
                  <a:pt x="0" y="6705600"/>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13" name="Picture Placeholder 12">
            <a:extLst>
              <a:ext uri="{FF2B5EF4-FFF2-40B4-BE49-F238E27FC236}">
                <a16:creationId xmlns:a16="http://schemas.microsoft.com/office/drawing/2014/main" id="{DF1CF97D-2FDA-4292-861E-0CA5A754E9CA}"/>
              </a:ext>
            </a:extLst>
          </p:cNvPr>
          <p:cNvSpPr>
            <a:spLocks noGrp="1"/>
          </p:cNvSpPr>
          <p:nvPr>
            <p:ph type="pic" sz="quarter" idx="42"/>
          </p:nvPr>
        </p:nvSpPr>
        <p:spPr>
          <a:xfrm>
            <a:off x="6162213" y="1605183"/>
            <a:ext cx="2482838" cy="4462577"/>
          </a:xfrm>
          <a:custGeom>
            <a:avLst/>
            <a:gdLst>
              <a:gd name="connsiteX0" fmla="*/ 0 w 4966322"/>
              <a:gd name="connsiteY0" fmla="*/ 0 h 6705600"/>
              <a:gd name="connsiteX1" fmla="*/ 4966322 w 4966322"/>
              <a:gd name="connsiteY1" fmla="*/ 0 h 6705600"/>
              <a:gd name="connsiteX2" fmla="*/ 4966322 w 4966322"/>
              <a:gd name="connsiteY2" fmla="*/ 6705600 h 6705600"/>
              <a:gd name="connsiteX3" fmla="*/ 0 w 4966322"/>
              <a:gd name="connsiteY3" fmla="*/ 6705600 h 6705600"/>
            </a:gdLst>
            <a:ahLst/>
            <a:cxnLst>
              <a:cxn ang="0">
                <a:pos x="connsiteX0" y="connsiteY0"/>
              </a:cxn>
              <a:cxn ang="0">
                <a:pos x="connsiteX1" y="connsiteY1"/>
              </a:cxn>
              <a:cxn ang="0">
                <a:pos x="connsiteX2" y="connsiteY2"/>
              </a:cxn>
              <a:cxn ang="0">
                <a:pos x="connsiteX3" y="connsiteY3"/>
              </a:cxn>
            </a:cxnLst>
            <a:rect l="l" t="t" r="r" b="b"/>
            <a:pathLst>
              <a:path w="4966322" h="6705600">
                <a:moveTo>
                  <a:pt x="0" y="0"/>
                </a:moveTo>
                <a:lnTo>
                  <a:pt x="4966322" y="0"/>
                </a:lnTo>
                <a:lnTo>
                  <a:pt x="4966322" y="6705600"/>
                </a:lnTo>
                <a:lnTo>
                  <a:pt x="0" y="6705600"/>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14" name="Picture Placeholder 13">
            <a:extLst>
              <a:ext uri="{FF2B5EF4-FFF2-40B4-BE49-F238E27FC236}">
                <a16:creationId xmlns:a16="http://schemas.microsoft.com/office/drawing/2014/main" id="{E34B1061-2D91-4253-9DCF-0987EC9BF35D}"/>
              </a:ext>
            </a:extLst>
          </p:cNvPr>
          <p:cNvSpPr>
            <a:spLocks noGrp="1"/>
          </p:cNvSpPr>
          <p:nvPr>
            <p:ph type="pic" sz="quarter" idx="43"/>
          </p:nvPr>
        </p:nvSpPr>
        <p:spPr>
          <a:xfrm>
            <a:off x="8777478" y="1605183"/>
            <a:ext cx="2482837" cy="4462577"/>
          </a:xfrm>
          <a:custGeom>
            <a:avLst/>
            <a:gdLst>
              <a:gd name="connsiteX0" fmla="*/ 0 w 4966320"/>
              <a:gd name="connsiteY0" fmla="*/ 0 h 6705600"/>
              <a:gd name="connsiteX1" fmla="*/ 4966320 w 4966320"/>
              <a:gd name="connsiteY1" fmla="*/ 0 h 6705600"/>
              <a:gd name="connsiteX2" fmla="*/ 4966320 w 4966320"/>
              <a:gd name="connsiteY2" fmla="*/ 6705600 h 6705600"/>
              <a:gd name="connsiteX3" fmla="*/ 0 w 4966320"/>
              <a:gd name="connsiteY3" fmla="*/ 6705600 h 6705600"/>
            </a:gdLst>
            <a:ahLst/>
            <a:cxnLst>
              <a:cxn ang="0">
                <a:pos x="connsiteX0" y="connsiteY0"/>
              </a:cxn>
              <a:cxn ang="0">
                <a:pos x="connsiteX1" y="connsiteY1"/>
              </a:cxn>
              <a:cxn ang="0">
                <a:pos x="connsiteX2" y="connsiteY2"/>
              </a:cxn>
              <a:cxn ang="0">
                <a:pos x="connsiteX3" y="connsiteY3"/>
              </a:cxn>
            </a:cxnLst>
            <a:rect l="l" t="t" r="r" b="b"/>
            <a:pathLst>
              <a:path w="4966320" h="6705600">
                <a:moveTo>
                  <a:pt x="0" y="0"/>
                </a:moveTo>
                <a:lnTo>
                  <a:pt x="4966320" y="0"/>
                </a:lnTo>
                <a:lnTo>
                  <a:pt x="4966320" y="6705600"/>
                </a:lnTo>
                <a:lnTo>
                  <a:pt x="0" y="6705600"/>
                </a:lnTo>
                <a:close/>
              </a:path>
            </a:pathLst>
          </a:custGeom>
          <a:pattFill prst="pct60">
            <a:fgClr>
              <a:srgbClr val="FFFFFF"/>
            </a:fgClr>
            <a:bgClr>
              <a:srgbClr val="E6E9EE"/>
            </a:bgClr>
          </a:pattFill>
        </p:spPr>
        <p:txBody>
          <a:bodyPr anchor="ctr"/>
          <a:lstStyle>
            <a:lvl1pPr>
              <a:defRPr lang="en-US"/>
            </a:lvl1pPr>
          </a:lstStyle>
          <a:p>
            <a:pPr lvl="0"/>
            <a:endParaRPr lang="en-US"/>
          </a:p>
        </p:txBody>
      </p:sp>
    </p:spTree>
    <p:extLst>
      <p:ext uri="{BB962C8B-B14F-4D97-AF65-F5344CB8AC3E}">
        <p14:creationId xmlns:p14="http://schemas.microsoft.com/office/powerpoint/2010/main" val="2494355125"/>
      </p:ext>
    </p:extLst>
  </p:cSld>
  <p:clrMapOvr>
    <a:masterClrMapping/>
  </p:clrMapOvr>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81000" fill="hold" grpId="0" nodeType="withEffect" p14:presetBounceEnd="48000">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14:bounceEnd="48000">
                                          <p:cBhvr additive="base">
                                            <p:cTn id="7" dur="1000" fill="hold"/>
                                            <p:tgtEl>
                                              <p:spTgt spid="11"/>
                                            </p:tgtEl>
                                            <p:attrNameLst>
                                              <p:attrName>ppt_x</p:attrName>
                                            </p:attrNameLst>
                                          </p:cBhvr>
                                          <p:tavLst>
                                            <p:tav tm="0">
                                              <p:val>
                                                <p:strVal val="#ppt_x"/>
                                              </p:val>
                                            </p:tav>
                                            <p:tav tm="100000">
                                              <p:val>
                                                <p:strVal val="#ppt_x"/>
                                              </p:val>
                                            </p:tav>
                                          </p:tavLst>
                                        </p:anim>
                                        <p:anim calcmode="lin" valueType="num" p14:bounceEnd="48000">
                                          <p:cBhvr additive="base">
                                            <p:cTn id="8" dur="1000" fill="hold"/>
                                            <p:tgtEl>
                                              <p:spTgt spid="11"/>
                                            </p:tgtEl>
                                            <p:attrNameLst>
                                              <p:attrName>ppt_y</p:attrName>
                                            </p:attrNameLst>
                                          </p:cBhvr>
                                          <p:tavLst>
                                            <p:tav tm="0">
                                              <p:val>
                                                <p:strVal val="1+#ppt_h/2"/>
                                              </p:val>
                                            </p:tav>
                                            <p:tav tm="100000">
                                              <p:val>
                                                <p:strVal val="#ppt_y"/>
                                              </p:val>
                                            </p:tav>
                                          </p:tavLst>
                                        </p:anim>
                                      </p:childTnLst>
                                    </p:cTn>
                                  </p:par>
                                  <p:par>
                                    <p:cTn id="9" presetID="2" presetClass="entr" presetSubtype="4" accel="81000" fill="hold" grpId="0" nodeType="withEffect" p14:presetBounceEnd="48000">
                                      <p:stCondLst>
                                        <p:cond delay="200"/>
                                      </p:stCondLst>
                                      <p:childTnLst>
                                        <p:set>
                                          <p:cBhvr>
                                            <p:cTn id="10" dur="1" fill="hold">
                                              <p:stCondLst>
                                                <p:cond delay="0"/>
                                              </p:stCondLst>
                                            </p:cTn>
                                            <p:tgtEl>
                                              <p:spTgt spid="12"/>
                                            </p:tgtEl>
                                            <p:attrNameLst>
                                              <p:attrName>style.visibility</p:attrName>
                                            </p:attrNameLst>
                                          </p:cBhvr>
                                          <p:to>
                                            <p:strVal val="visible"/>
                                          </p:to>
                                        </p:set>
                                        <p:anim calcmode="lin" valueType="num" p14:bounceEnd="48000">
                                          <p:cBhvr additive="base">
                                            <p:cTn id="11" dur="1000" fill="hold"/>
                                            <p:tgtEl>
                                              <p:spTgt spid="12"/>
                                            </p:tgtEl>
                                            <p:attrNameLst>
                                              <p:attrName>ppt_x</p:attrName>
                                            </p:attrNameLst>
                                          </p:cBhvr>
                                          <p:tavLst>
                                            <p:tav tm="0">
                                              <p:val>
                                                <p:strVal val="#ppt_x"/>
                                              </p:val>
                                            </p:tav>
                                            <p:tav tm="100000">
                                              <p:val>
                                                <p:strVal val="#ppt_x"/>
                                              </p:val>
                                            </p:tav>
                                          </p:tavLst>
                                        </p:anim>
                                        <p:anim calcmode="lin" valueType="num" p14:bounceEnd="48000">
                                          <p:cBhvr additive="base">
                                            <p:cTn id="12" dur="1000" fill="hold"/>
                                            <p:tgtEl>
                                              <p:spTgt spid="12"/>
                                            </p:tgtEl>
                                            <p:attrNameLst>
                                              <p:attrName>ppt_y</p:attrName>
                                            </p:attrNameLst>
                                          </p:cBhvr>
                                          <p:tavLst>
                                            <p:tav tm="0">
                                              <p:val>
                                                <p:strVal val="1+#ppt_h/2"/>
                                              </p:val>
                                            </p:tav>
                                            <p:tav tm="100000">
                                              <p:val>
                                                <p:strVal val="#ppt_y"/>
                                              </p:val>
                                            </p:tav>
                                          </p:tavLst>
                                        </p:anim>
                                      </p:childTnLst>
                                    </p:cTn>
                                  </p:par>
                                  <p:par>
                                    <p:cTn id="13" presetID="2" presetClass="entr" presetSubtype="4" accel="81000" fill="hold" grpId="0" nodeType="withEffect" p14:presetBounceEnd="48000">
                                      <p:stCondLst>
                                        <p:cond delay="400"/>
                                      </p:stCondLst>
                                      <p:childTnLst>
                                        <p:set>
                                          <p:cBhvr>
                                            <p:cTn id="14" dur="1" fill="hold">
                                              <p:stCondLst>
                                                <p:cond delay="0"/>
                                              </p:stCondLst>
                                            </p:cTn>
                                            <p:tgtEl>
                                              <p:spTgt spid="13"/>
                                            </p:tgtEl>
                                            <p:attrNameLst>
                                              <p:attrName>style.visibility</p:attrName>
                                            </p:attrNameLst>
                                          </p:cBhvr>
                                          <p:to>
                                            <p:strVal val="visible"/>
                                          </p:to>
                                        </p:set>
                                        <p:anim calcmode="lin" valueType="num" p14:bounceEnd="48000">
                                          <p:cBhvr additive="base">
                                            <p:cTn id="15" dur="1000" fill="hold"/>
                                            <p:tgtEl>
                                              <p:spTgt spid="13"/>
                                            </p:tgtEl>
                                            <p:attrNameLst>
                                              <p:attrName>ppt_x</p:attrName>
                                            </p:attrNameLst>
                                          </p:cBhvr>
                                          <p:tavLst>
                                            <p:tav tm="0">
                                              <p:val>
                                                <p:strVal val="#ppt_x"/>
                                              </p:val>
                                            </p:tav>
                                            <p:tav tm="100000">
                                              <p:val>
                                                <p:strVal val="#ppt_x"/>
                                              </p:val>
                                            </p:tav>
                                          </p:tavLst>
                                        </p:anim>
                                        <p:anim calcmode="lin" valueType="num" p14:bounceEnd="48000">
                                          <p:cBhvr additive="base">
                                            <p:cTn id="16" dur="1000" fill="hold"/>
                                            <p:tgtEl>
                                              <p:spTgt spid="13"/>
                                            </p:tgtEl>
                                            <p:attrNameLst>
                                              <p:attrName>ppt_y</p:attrName>
                                            </p:attrNameLst>
                                          </p:cBhvr>
                                          <p:tavLst>
                                            <p:tav tm="0">
                                              <p:val>
                                                <p:strVal val="1+#ppt_h/2"/>
                                              </p:val>
                                            </p:tav>
                                            <p:tav tm="100000">
                                              <p:val>
                                                <p:strVal val="#ppt_y"/>
                                              </p:val>
                                            </p:tav>
                                          </p:tavLst>
                                        </p:anim>
                                      </p:childTnLst>
                                    </p:cTn>
                                  </p:par>
                                  <p:par>
                                    <p:cTn id="17" presetID="2" presetClass="entr" presetSubtype="4" accel="81000" fill="hold" grpId="0" nodeType="withEffect" p14:presetBounceEnd="48000">
                                      <p:stCondLst>
                                        <p:cond delay="600"/>
                                      </p:stCondLst>
                                      <p:childTnLst>
                                        <p:set>
                                          <p:cBhvr>
                                            <p:cTn id="18" dur="1" fill="hold">
                                              <p:stCondLst>
                                                <p:cond delay="0"/>
                                              </p:stCondLst>
                                            </p:cTn>
                                            <p:tgtEl>
                                              <p:spTgt spid="14"/>
                                            </p:tgtEl>
                                            <p:attrNameLst>
                                              <p:attrName>style.visibility</p:attrName>
                                            </p:attrNameLst>
                                          </p:cBhvr>
                                          <p:to>
                                            <p:strVal val="visible"/>
                                          </p:to>
                                        </p:set>
                                        <p:anim calcmode="lin" valueType="num" p14:bounceEnd="48000">
                                          <p:cBhvr additive="base">
                                            <p:cTn id="19" dur="1000" fill="hold"/>
                                            <p:tgtEl>
                                              <p:spTgt spid="14"/>
                                            </p:tgtEl>
                                            <p:attrNameLst>
                                              <p:attrName>ppt_x</p:attrName>
                                            </p:attrNameLst>
                                          </p:cBhvr>
                                          <p:tavLst>
                                            <p:tav tm="0">
                                              <p:val>
                                                <p:strVal val="#ppt_x"/>
                                              </p:val>
                                            </p:tav>
                                            <p:tav tm="100000">
                                              <p:val>
                                                <p:strVal val="#ppt_x"/>
                                              </p:val>
                                            </p:tav>
                                          </p:tavLst>
                                        </p:anim>
                                        <p:anim calcmode="lin" valueType="num" p14:bounceEnd="48000">
                                          <p:cBhvr additive="base">
                                            <p:cTn id="20" dur="10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8100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1000" fill="hold"/>
                                            <p:tgtEl>
                                              <p:spTgt spid="11"/>
                                            </p:tgtEl>
                                            <p:attrNameLst>
                                              <p:attrName>ppt_x</p:attrName>
                                            </p:attrNameLst>
                                          </p:cBhvr>
                                          <p:tavLst>
                                            <p:tav tm="0">
                                              <p:val>
                                                <p:strVal val="#ppt_x"/>
                                              </p:val>
                                            </p:tav>
                                            <p:tav tm="100000">
                                              <p:val>
                                                <p:strVal val="#ppt_x"/>
                                              </p:val>
                                            </p:tav>
                                          </p:tavLst>
                                        </p:anim>
                                        <p:anim calcmode="lin" valueType="num">
                                          <p:cBhvr additive="base">
                                            <p:cTn id="8" dur="1000" fill="hold"/>
                                            <p:tgtEl>
                                              <p:spTgt spid="11"/>
                                            </p:tgtEl>
                                            <p:attrNameLst>
                                              <p:attrName>ppt_y</p:attrName>
                                            </p:attrNameLst>
                                          </p:cBhvr>
                                          <p:tavLst>
                                            <p:tav tm="0">
                                              <p:val>
                                                <p:strVal val="1+#ppt_h/2"/>
                                              </p:val>
                                            </p:tav>
                                            <p:tav tm="100000">
                                              <p:val>
                                                <p:strVal val="#ppt_y"/>
                                              </p:val>
                                            </p:tav>
                                          </p:tavLst>
                                        </p:anim>
                                      </p:childTnLst>
                                    </p:cTn>
                                  </p:par>
                                  <p:par>
                                    <p:cTn id="9" presetID="2" presetClass="entr" presetSubtype="4" accel="81000" fill="hold" grpId="0" nodeType="withEffect">
                                      <p:stCondLst>
                                        <p:cond delay="20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1000" fill="hold"/>
                                            <p:tgtEl>
                                              <p:spTgt spid="12"/>
                                            </p:tgtEl>
                                            <p:attrNameLst>
                                              <p:attrName>ppt_x</p:attrName>
                                            </p:attrNameLst>
                                          </p:cBhvr>
                                          <p:tavLst>
                                            <p:tav tm="0">
                                              <p:val>
                                                <p:strVal val="#ppt_x"/>
                                              </p:val>
                                            </p:tav>
                                            <p:tav tm="100000">
                                              <p:val>
                                                <p:strVal val="#ppt_x"/>
                                              </p:val>
                                            </p:tav>
                                          </p:tavLst>
                                        </p:anim>
                                        <p:anim calcmode="lin" valueType="num">
                                          <p:cBhvr additive="base">
                                            <p:cTn id="12" dur="1000" fill="hold"/>
                                            <p:tgtEl>
                                              <p:spTgt spid="12"/>
                                            </p:tgtEl>
                                            <p:attrNameLst>
                                              <p:attrName>ppt_y</p:attrName>
                                            </p:attrNameLst>
                                          </p:cBhvr>
                                          <p:tavLst>
                                            <p:tav tm="0">
                                              <p:val>
                                                <p:strVal val="1+#ppt_h/2"/>
                                              </p:val>
                                            </p:tav>
                                            <p:tav tm="100000">
                                              <p:val>
                                                <p:strVal val="#ppt_y"/>
                                              </p:val>
                                            </p:tav>
                                          </p:tavLst>
                                        </p:anim>
                                      </p:childTnLst>
                                    </p:cTn>
                                  </p:par>
                                  <p:par>
                                    <p:cTn id="13" presetID="2" presetClass="entr" presetSubtype="4" accel="81000" fill="hold" grpId="0" nodeType="withEffect">
                                      <p:stCondLst>
                                        <p:cond delay="40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1000" fill="hold"/>
                                            <p:tgtEl>
                                              <p:spTgt spid="13"/>
                                            </p:tgtEl>
                                            <p:attrNameLst>
                                              <p:attrName>ppt_x</p:attrName>
                                            </p:attrNameLst>
                                          </p:cBhvr>
                                          <p:tavLst>
                                            <p:tav tm="0">
                                              <p:val>
                                                <p:strVal val="#ppt_x"/>
                                              </p:val>
                                            </p:tav>
                                            <p:tav tm="100000">
                                              <p:val>
                                                <p:strVal val="#ppt_x"/>
                                              </p:val>
                                            </p:tav>
                                          </p:tavLst>
                                        </p:anim>
                                        <p:anim calcmode="lin" valueType="num">
                                          <p:cBhvr additive="base">
                                            <p:cTn id="16" dur="1000" fill="hold"/>
                                            <p:tgtEl>
                                              <p:spTgt spid="13"/>
                                            </p:tgtEl>
                                            <p:attrNameLst>
                                              <p:attrName>ppt_y</p:attrName>
                                            </p:attrNameLst>
                                          </p:cBhvr>
                                          <p:tavLst>
                                            <p:tav tm="0">
                                              <p:val>
                                                <p:strVal val="1+#ppt_h/2"/>
                                              </p:val>
                                            </p:tav>
                                            <p:tav tm="100000">
                                              <p:val>
                                                <p:strVal val="#ppt_y"/>
                                              </p:val>
                                            </p:tav>
                                          </p:tavLst>
                                        </p:anim>
                                      </p:childTnLst>
                                    </p:cTn>
                                  </p:par>
                                  <p:par>
                                    <p:cTn id="17" presetID="2" presetClass="entr" presetSubtype="4" accel="81000" fill="hold" grpId="0" nodeType="withEffect">
                                      <p:stCondLst>
                                        <p:cond delay="60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1000" fill="hold"/>
                                            <p:tgtEl>
                                              <p:spTgt spid="14"/>
                                            </p:tgtEl>
                                            <p:attrNameLst>
                                              <p:attrName>ppt_x</p:attrName>
                                            </p:attrNameLst>
                                          </p:cBhvr>
                                          <p:tavLst>
                                            <p:tav tm="0">
                                              <p:val>
                                                <p:strVal val="#ppt_x"/>
                                              </p:val>
                                            </p:tav>
                                            <p:tav tm="100000">
                                              <p:val>
                                                <p:strVal val="#ppt_x"/>
                                              </p:val>
                                            </p:tav>
                                          </p:tavLst>
                                        </p:anim>
                                        <p:anim calcmode="lin" valueType="num">
                                          <p:cBhvr additive="base">
                                            <p:cTn id="20" dur="10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Lst>
      </p:timing>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p:cSld name="12_Custom Layout">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180FF5E0-9782-4262-8C8E-F25D5187B2A1}"/>
              </a:ext>
            </a:extLst>
          </p:cNvPr>
          <p:cNvSpPr>
            <a:spLocks noGrp="1"/>
          </p:cNvSpPr>
          <p:nvPr>
            <p:ph type="pic" sz="quarter" idx="40"/>
          </p:nvPr>
        </p:nvSpPr>
        <p:spPr>
          <a:xfrm>
            <a:off x="2244119" y="1605183"/>
            <a:ext cx="2482838" cy="4462577"/>
          </a:xfrm>
          <a:custGeom>
            <a:avLst/>
            <a:gdLst>
              <a:gd name="connsiteX0" fmla="*/ 0 w 4966322"/>
              <a:gd name="connsiteY0" fmla="*/ 0 h 6705600"/>
              <a:gd name="connsiteX1" fmla="*/ 4966322 w 4966322"/>
              <a:gd name="connsiteY1" fmla="*/ 0 h 6705600"/>
              <a:gd name="connsiteX2" fmla="*/ 4966322 w 4966322"/>
              <a:gd name="connsiteY2" fmla="*/ 6705600 h 6705600"/>
              <a:gd name="connsiteX3" fmla="*/ 0 w 4966322"/>
              <a:gd name="connsiteY3" fmla="*/ 6705600 h 6705600"/>
            </a:gdLst>
            <a:ahLst/>
            <a:cxnLst>
              <a:cxn ang="0">
                <a:pos x="connsiteX0" y="connsiteY0"/>
              </a:cxn>
              <a:cxn ang="0">
                <a:pos x="connsiteX1" y="connsiteY1"/>
              </a:cxn>
              <a:cxn ang="0">
                <a:pos x="connsiteX2" y="connsiteY2"/>
              </a:cxn>
              <a:cxn ang="0">
                <a:pos x="connsiteX3" y="connsiteY3"/>
              </a:cxn>
            </a:cxnLst>
            <a:rect l="l" t="t" r="r" b="b"/>
            <a:pathLst>
              <a:path w="4966322" h="6705600">
                <a:moveTo>
                  <a:pt x="0" y="0"/>
                </a:moveTo>
                <a:lnTo>
                  <a:pt x="4966322" y="0"/>
                </a:lnTo>
                <a:lnTo>
                  <a:pt x="4966322" y="6705600"/>
                </a:lnTo>
                <a:lnTo>
                  <a:pt x="0" y="6705600"/>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12" name="Picture Placeholder 11">
            <a:extLst>
              <a:ext uri="{FF2B5EF4-FFF2-40B4-BE49-F238E27FC236}">
                <a16:creationId xmlns:a16="http://schemas.microsoft.com/office/drawing/2014/main" id="{170C477C-0616-4B25-AECC-C8579212EECC}"/>
              </a:ext>
            </a:extLst>
          </p:cNvPr>
          <p:cNvSpPr>
            <a:spLocks noGrp="1"/>
          </p:cNvSpPr>
          <p:nvPr>
            <p:ph type="pic" sz="quarter" idx="41"/>
          </p:nvPr>
        </p:nvSpPr>
        <p:spPr>
          <a:xfrm>
            <a:off x="4859384" y="1605183"/>
            <a:ext cx="2482838" cy="4462577"/>
          </a:xfrm>
          <a:custGeom>
            <a:avLst/>
            <a:gdLst>
              <a:gd name="connsiteX0" fmla="*/ 0 w 4966322"/>
              <a:gd name="connsiteY0" fmla="*/ 0 h 6705600"/>
              <a:gd name="connsiteX1" fmla="*/ 4966322 w 4966322"/>
              <a:gd name="connsiteY1" fmla="*/ 0 h 6705600"/>
              <a:gd name="connsiteX2" fmla="*/ 4966322 w 4966322"/>
              <a:gd name="connsiteY2" fmla="*/ 6705600 h 6705600"/>
              <a:gd name="connsiteX3" fmla="*/ 0 w 4966322"/>
              <a:gd name="connsiteY3" fmla="*/ 6705600 h 6705600"/>
            </a:gdLst>
            <a:ahLst/>
            <a:cxnLst>
              <a:cxn ang="0">
                <a:pos x="connsiteX0" y="connsiteY0"/>
              </a:cxn>
              <a:cxn ang="0">
                <a:pos x="connsiteX1" y="connsiteY1"/>
              </a:cxn>
              <a:cxn ang="0">
                <a:pos x="connsiteX2" y="connsiteY2"/>
              </a:cxn>
              <a:cxn ang="0">
                <a:pos x="connsiteX3" y="connsiteY3"/>
              </a:cxn>
            </a:cxnLst>
            <a:rect l="l" t="t" r="r" b="b"/>
            <a:pathLst>
              <a:path w="4966322" h="6705600">
                <a:moveTo>
                  <a:pt x="0" y="0"/>
                </a:moveTo>
                <a:lnTo>
                  <a:pt x="4966322" y="0"/>
                </a:lnTo>
                <a:lnTo>
                  <a:pt x="4966322" y="6705600"/>
                </a:lnTo>
                <a:lnTo>
                  <a:pt x="0" y="6705600"/>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13" name="Picture Placeholder 12">
            <a:extLst>
              <a:ext uri="{FF2B5EF4-FFF2-40B4-BE49-F238E27FC236}">
                <a16:creationId xmlns:a16="http://schemas.microsoft.com/office/drawing/2014/main" id="{DF1CF97D-2FDA-4292-861E-0CA5A754E9CA}"/>
              </a:ext>
            </a:extLst>
          </p:cNvPr>
          <p:cNvSpPr>
            <a:spLocks noGrp="1"/>
          </p:cNvSpPr>
          <p:nvPr>
            <p:ph type="pic" sz="quarter" idx="42"/>
          </p:nvPr>
        </p:nvSpPr>
        <p:spPr>
          <a:xfrm>
            <a:off x="7474649" y="1605183"/>
            <a:ext cx="2482838" cy="4462577"/>
          </a:xfrm>
          <a:custGeom>
            <a:avLst/>
            <a:gdLst>
              <a:gd name="connsiteX0" fmla="*/ 0 w 4966322"/>
              <a:gd name="connsiteY0" fmla="*/ 0 h 6705600"/>
              <a:gd name="connsiteX1" fmla="*/ 4966322 w 4966322"/>
              <a:gd name="connsiteY1" fmla="*/ 0 h 6705600"/>
              <a:gd name="connsiteX2" fmla="*/ 4966322 w 4966322"/>
              <a:gd name="connsiteY2" fmla="*/ 6705600 h 6705600"/>
              <a:gd name="connsiteX3" fmla="*/ 0 w 4966322"/>
              <a:gd name="connsiteY3" fmla="*/ 6705600 h 6705600"/>
            </a:gdLst>
            <a:ahLst/>
            <a:cxnLst>
              <a:cxn ang="0">
                <a:pos x="connsiteX0" y="connsiteY0"/>
              </a:cxn>
              <a:cxn ang="0">
                <a:pos x="connsiteX1" y="connsiteY1"/>
              </a:cxn>
              <a:cxn ang="0">
                <a:pos x="connsiteX2" y="connsiteY2"/>
              </a:cxn>
              <a:cxn ang="0">
                <a:pos x="connsiteX3" y="connsiteY3"/>
              </a:cxn>
            </a:cxnLst>
            <a:rect l="l" t="t" r="r" b="b"/>
            <a:pathLst>
              <a:path w="4966322" h="6705600">
                <a:moveTo>
                  <a:pt x="0" y="0"/>
                </a:moveTo>
                <a:lnTo>
                  <a:pt x="4966322" y="0"/>
                </a:lnTo>
                <a:lnTo>
                  <a:pt x="4966322" y="6705600"/>
                </a:lnTo>
                <a:lnTo>
                  <a:pt x="0" y="6705600"/>
                </a:lnTo>
                <a:close/>
              </a:path>
            </a:pathLst>
          </a:custGeom>
          <a:pattFill prst="pct60">
            <a:fgClr>
              <a:srgbClr val="FFFFFF"/>
            </a:fgClr>
            <a:bgClr>
              <a:srgbClr val="E6E9EE"/>
            </a:bgClr>
          </a:pattFill>
        </p:spPr>
        <p:txBody>
          <a:bodyPr anchor="ctr"/>
          <a:lstStyle>
            <a:lvl1pPr>
              <a:defRPr lang="en-US"/>
            </a:lvl1pPr>
          </a:lstStyle>
          <a:p>
            <a:pPr lvl="0"/>
            <a:endParaRPr lang="en-US"/>
          </a:p>
        </p:txBody>
      </p:sp>
    </p:spTree>
    <p:extLst>
      <p:ext uri="{BB962C8B-B14F-4D97-AF65-F5344CB8AC3E}">
        <p14:creationId xmlns:p14="http://schemas.microsoft.com/office/powerpoint/2010/main" val="341607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38000" decel="6200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1000" fill="hold"/>
                                        <p:tgtEl>
                                          <p:spTgt spid="11"/>
                                        </p:tgtEl>
                                        <p:attrNameLst>
                                          <p:attrName>ppt_x</p:attrName>
                                        </p:attrNameLst>
                                      </p:cBhvr>
                                      <p:tavLst>
                                        <p:tav tm="0">
                                          <p:val>
                                            <p:strVal val="0-#ppt_w/2"/>
                                          </p:val>
                                        </p:tav>
                                        <p:tav tm="100000">
                                          <p:val>
                                            <p:strVal val="#ppt_x"/>
                                          </p:val>
                                        </p:tav>
                                      </p:tavLst>
                                    </p:anim>
                                    <p:anim calcmode="lin" valueType="num">
                                      <p:cBhvr additive="base">
                                        <p:cTn id="8" dur="1000" fill="hold"/>
                                        <p:tgtEl>
                                          <p:spTgt spid="11"/>
                                        </p:tgtEl>
                                        <p:attrNameLst>
                                          <p:attrName>ppt_y</p:attrName>
                                        </p:attrNameLst>
                                      </p:cBhvr>
                                      <p:tavLst>
                                        <p:tav tm="0">
                                          <p:val>
                                            <p:strVal val="#ppt_y"/>
                                          </p:val>
                                        </p:tav>
                                        <p:tav tm="100000">
                                          <p:val>
                                            <p:strVal val="#ppt_y"/>
                                          </p:val>
                                        </p:tav>
                                      </p:tavLst>
                                    </p:anim>
                                  </p:childTnLst>
                                </p:cTn>
                              </p:par>
                              <p:par>
                                <p:cTn id="9" presetID="2" presetClass="entr" presetSubtype="4" accel="38000" decel="62000" fill="hold" grpId="0" nodeType="withEffect">
                                  <p:stCondLst>
                                    <p:cond delay="20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1000" fill="hold"/>
                                        <p:tgtEl>
                                          <p:spTgt spid="12"/>
                                        </p:tgtEl>
                                        <p:attrNameLst>
                                          <p:attrName>ppt_x</p:attrName>
                                        </p:attrNameLst>
                                      </p:cBhvr>
                                      <p:tavLst>
                                        <p:tav tm="0">
                                          <p:val>
                                            <p:strVal val="#ppt_x"/>
                                          </p:val>
                                        </p:tav>
                                        <p:tav tm="100000">
                                          <p:val>
                                            <p:strVal val="#ppt_x"/>
                                          </p:val>
                                        </p:tav>
                                      </p:tavLst>
                                    </p:anim>
                                    <p:anim calcmode="lin" valueType="num">
                                      <p:cBhvr additive="base">
                                        <p:cTn id="12" dur="1000" fill="hold"/>
                                        <p:tgtEl>
                                          <p:spTgt spid="12"/>
                                        </p:tgtEl>
                                        <p:attrNameLst>
                                          <p:attrName>ppt_y</p:attrName>
                                        </p:attrNameLst>
                                      </p:cBhvr>
                                      <p:tavLst>
                                        <p:tav tm="0">
                                          <p:val>
                                            <p:strVal val="1+#ppt_h/2"/>
                                          </p:val>
                                        </p:tav>
                                        <p:tav tm="100000">
                                          <p:val>
                                            <p:strVal val="#ppt_y"/>
                                          </p:val>
                                        </p:tav>
                                      </p:tavLst>
                                    </p:anim>
                                  </p:childTnLst>
                                </p:cTn>
                              </p:par>
                              <p:par>
                                <p:cTn id="13" presetID="2" presetClass="entr" presetSubtype="2" accel="38000" decel="62000" fill="hold" grpId="0" nodeType="withEffect">
                                  <p:stCondLst>
                                    <p:cond delay="40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1000" fill="hold"/>
                                        <p:tgtEl>
                                          <p:spTgt spid="13"/>
                                        </p:tgtEl>
                                        <p:attrNameLst>
                                          <p:attrName>ppt_x</p:attrName>
                                        </p:attrNameLst>
                                      </p:cBhvr>
                                      <p:tavLst>
                                        <p:tav tm="0">
                                          <p:val>
                                            <p:strVal val="1+#ppt_w/2"/>
                                          </p:val>
                                        </p:tav>
                                        <p:tav tm="100000">
                                          <p:val>
                                            <p:strVal val="#ppt_x"/>
                                          </p:val>
                                        </p:tav>
                                      </p:tavLst>
                                    </p:anim>
                                    <p:anim calcmode="lin" valueType="num">
                                      <p:cBhvr additive="base">
                                        <p:cTn id="16" dur="100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Lst>
  </p:timing>
  <p:extLst>
    <p:ext uri="{DCECCB84-F9BA-43D5-87BE-67443E8EF086}">
      <p15:sldGuideLst xmlns:p15="http://schemas.microsoft.com/office/powerpoint/2012/main">
        <p15:guide id="1" orient="horz" pos="4320">
          <p15:clr>
            <a:srgbClr val="FBAE40"/>
          </p15:clr>
        </p15:guide>
        <p15:guide id="2" pos="7681">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p:cSld name="13_Custom Layout">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180FF5E0-9782-4262-8C8E-F25D5187B2A1}"/>
              </a:ext>
            </a:extLst>
          </p:cNvPr>
          <p:cNvSpPr>
            <a:spLocks noGrp="1"/>
          </p:cNvSpPr>
          <p:nvPr>
            <p:ph type="pic" sz="quarter" idx="40"/>
          </p:nvPr>
        </p:nvSpPr>
        <p:spPr>
          <a:xfrm>
            <a:off x="949484" y="1197712"/>
            <a:ext cx="2482838" cy="3898724"/>
          </a:xfrm>
          <a:custGeom>
            <a:avLst/>
            <a:gdLst>
              <a:gd name="connsiteX0" fmla="*/ 0 w 4966322"/>
              <a:gd name="connsiteY0" fmla="*/ 0 h 6705600"/>
              <a:gd name="connsiteX1" fmla="*/ 4966322 w 4966322"/>
              <a:gd name="connsiteY1" fmla="*/ 0 h 6705600"/>
              <a:gd name="connsiteX2" fmla="*/ 4966322 w 4966322"/>
              <a:gd name="connsiteY2" fmla="*/ 6705600 h 6705600"/>
              <a:gd name="connsiteX3" fmla="*/ 0 w 4966322"/>
              <a:gd name="connsiteY3" fmla="*/ 6705600 h 6705600"/>
            </a:gdLst>
            <a:ahLst/>
            <a:cxnLst>
              <a:cxn ang="0">
                <a:pos x="connsiteX0" y="connsiteY0"/>
              </a:cxn>
              <a:cxn ang="0">
                <a:pos x="connsiteX1" y="connsiteY1"/>
              </a:cxn>
              <a:cxn ang="0">
                <a:pos x="connsiteX2" y="connsiteY2"/>
              </a:cxn>
              <a:cxn ang="0">
                <a:pos x="connsiteX3" y="connsiteY3"/>
              </a:cxn>
            </a:cxnLst>
            <a:rect l="l" t="t" r="r" b="b"/>
            <a:pathLst>
              <a:path w="4966322" h="6705600">
                <a:moveTo>
                  <a:pt x="0" y="0"/>
                </a:moveTo>
                <a:lnTo>
                  <a:pt x="4966322" y="0"/>
                </a:lnTo>
                <a:lnTo>
                  <a:pt x="4966322" y="6705600"/>
                </a:lnTo>
                <a:lnTo>
                  <a:pt x="0" y="6705600"/>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5" name="Picture Placeholder 4">
            <a:extLst>
              <a:ext uri="{FF2B5EF4-FFF2-40B4-BE49-F238E27FC236}">
                <a16:creationId xmlns:a16="http://schemas.microsoft.com/office/drawing/2014/main" id="{280F5ECF-FA0D-41F4-BED6-8DC0A0700432}"/>
              </a:ext>
            </a:extLst>
          </p:cNvPr>
          <p:cNvSpPr>
            <a:spLocks noGrp="1"/>
          </p:cNvSpPr>
          <p:nvPr>
            <p:ph type="pic" sz="quarter" idx="41"/>
          </p:nvPr>
        </p:nvSpPr>
        <p:spPr>
          <a:xfrm>
            <a:off x="3559608" y="1197712"/>
            <a:ext cx="2482838" cy="3898724"/>
          </a:xfrm>
          <a:custGeom>
            <a:avLst/>
            <a:gdLst>
              <a:gd name="connsiteX0" fmla="*/ 0 w 4966322"/>
              <a:gd name="connsiteY0" fmla="*/ 0 h 6705600"/>
              <a:gd name="connsiteX1" fmla="*/ 4966322 w 4966322"/>
              <a:gd name="connsiteY1" fmla="*/ 0 h 6705600"/>
              <a:gd name="connsiteX2" fmla="*/ 4966322 w 4966322"/>
              <a:gd name="connsiteY2" fmla="*/ 6705600 h 6705600"/>
              <a:gd name="connsiteX3" fmla="*/ 0 w 4966322"/>
              <a:gd name="connsiteY3" fmla="*/ 6705600 h 6705600"/>
            </a:gdLst>
            <a:ahLst/>
            <a:cxnLst>
              <a:cxn ang="0">
                <a:pos x="connsiteX0" y="connsiteY0"/>
              </a:cxn>
              <a:cxn ang="0">
                <a:pos x="connsiteX1" y="connsiteY1"/>
              </a:cxn>
              <a:cxn ang="0">
                <a:pos x="connsiteX2" y="connsiteY2"/>
              </a:cxn>
              <a:cxn ang="0">
                <a:pos x="connsiteX3" y="connsiteY3"/>
              </a:cxn>
            </a:cxnLst>
            <a:rect l="l" t="t" r="r" b="b"/>
            <a:pathLst>
              <a:path w="4966322" h="6705600">
                <a:moveTo>
                  <a:pt x="0" y="0"/>
                </a:moveTo>
                <a:lnTo>
                  <a:pt x="4966322" y="0"/>
                </a:lnTo>
                <a:lnTo>
                  <a:pt x="4966322" y="6705600"/>
                </a:lnTo>
                <a:lnTo>
                  <a:pt x="0" y="6705600"/>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6" name="Picture Placeholder 5">
            <a:extLst>
              <a:ext uri="{FF2B5EF4-FFF2-40B4-BE49-F238E27FC236}">
                <a16:creationId xmlns:a16="http://schemas.microsoft.com/office/drawing/2014/main" id="{2DFE8DDD-E08B-487F-939D-C82BD1C71FD0}"/>
              </a:ext>
            </a:extLst>
          </p:cNvPr>
          <p:cNvSpPr>
            <a:spLocks noGrp="1"/>
          </p:cNvSpPr>
          <p:nvPr>
            <p:ph type="pic" sz="quarter" idx="42"/>
          </p:nvPr>
        </p:nvSpPr>
        <p:spPr>
          <a:xfrm>
            <a:off x="6169733" y="1197712"/>
            <a:ext cx="2482838" cy="3898724"/>
          </a:xfrm>
          <a:custGeom>
            <a:avLst/>
            <a:gdLst>
              <a:gd name="connsiteX0" fmla="*/ 0 w 4966322"/>
              <a:gd name="connsiteY0" fmla="*/ 0 h 6705600"/>
              <a:gd name="connsiteX1" fmla="*/ 4966322 w 4966322"/>
              <a:gd name="connsiteY1" fmla="*/ 0 h 6705600"/>
              <a:gd name="connsiteX2" fmla="*/ 4966322 w 4966322"/>
              <a:gd name="connsiteY2" fmla="*/ 6705600 h 6705600"/>
              <a:gd name="connsiteX3" fmla="*/ 0 w 4966322"/>
              <a:gd name="connsiteY3" fmla="*/ 6705600 h 6705600"/>
            </a:gdLst>
            <a:ahLst/>
            <a:cxnLst>
              <a:cxn ang="0">
                <a:pos x="connsiteX0" y="connsiteY0"/>
              </a:cxn>
              <a:cxn ang="0">
                <a:pos x="connsiteX1" y="connsiteY1"/>
              </a:cxn>
              <a:cxn ang="0">
                <a:pos x="connsiteX2" y="connsiteY2"/>
              </a:cxn>
              <a:cxn ang="0">
                <a:pos x="connsiteX3" y="connsiteY3"/>
              </a:cxn>
            </a:cxnLst>
            <a:rect l="l" t="t" r="r" b="b"/>
            <a:pathLst>
              <a:path w="4966322" h="6705600">
                <a:moveTo>
                  <a:pt x="0" y="0"/>
                </a:moveTo>
                <a:lnTo>
                  <a:pt x="4966322" y="0"/>
                </a:lnTo>
                <a:lnTo>
                  <a:pt x="4966322" y="6705600"/>
                </a:lnTo>
                <a:lnTo>
                  <a:pt x="0" y="6705600"/>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7" name="Picture Placeholder 6">
            <a:extLst>
              <a:ext uri="{FF2B5EF4-FFF2-40B4-BE49-F238E27FC236}">
                <a16:creationId xmlns:a16="http://schemas.microsoft.com/office/drawing/2014/main" id="{6B6A14B1-5BD5-4CA2-86FC-A299F6127078}"/>
              </a:ext>
            </a:extLst>
          </p:cNvPr>
          <p:cNvSpPr>
            <a:spLocks noGrp="1"/>
          </p:cNvSpPr>
          <p:nvPr>
            <p:ph type="pic" sz="quarter" idx="43"/>
          </p:nvPr>
        </p:nvSpPr>
        <p:spPr>
          <a:xfrm>
            <a:off x="8779858" y="1197712"/>
            <a:ext cx="2482838" cy="3898724"/>
          </a:xfrm>
          <a:custGeom>
            <a:avLst/>
            <a:gdLst>
              <a:gd name="connsiteX0" fmla="*/ 0 w 4966322"/>
              <a:gd name="connsiteY0" fmla="*/ 0 h 6705600"/>
              <a:gd name="connsiteX1" fmla="*/ 4966322 w 4966322"/>
              <a:gd name="connsiteY1" fmla="*/ 0 h 6705600"/>
              <a:gd name="connsiteX2" fmla="*/ 4966322 w 4966322"/>
              <a:gd name="connsiteY2" fmla="*/ 6705600 h 6705600"/>
              <a:gd name="connsiteX3" fmla="*/ 0 w 4966322"/>
              <a:gd name="connsiteY3" fmla="*/ 6705600 h 6705600"/>
            </a:gdLst>
            <a:ahLst/>
            <a:cxnLst>
              <a:cxn ang="0">
                <a:pos x="connsiteX0" y="connsiteY0"/>
              </a:cxn>
              <a:cxn ang="0">
                <a:pos x="connsiteX1" y="connsiteY1"/>
              </a:cxn>
              <a:cxn ang="0">
                <a:pos x="connsiteX2" y="connsiteY2"/>
              </a:cxn>
              <a:cxn ang="0">
                <a:pos x="connsiteX3" y="connsiteY3"/>
              </a:cxn>
            </a:cxnLst>
            <a:rect l="l" t="t" r="r" b="b"/>
            <a:pathLst>
              <a:path w="4966322" h="6705600">
                <a:moveTo>
                  <a:pt x="0" y="0"/>
                </a:moveTo>
                <a:lnTo>
                  <a:pt x="4966322" y="0"/>
                </a:lnTo>
                <a:lnTo>
                  <a:pt x="4966322" y="6705600"/>
                </a:lnTo>
                <a:lnTo>
                  <a:pt x="0" y="6705600"/>
                </a:lnTo>
                <a:close/>
              </a:path>
            </a:pathLst>
          </a:custGeom>
          <a:pattFill prst="pct60">
            <a:fgClr>
              <a:srgbClr val="FFFFFF"/>
            </a:fgClr>
            <a:bgClr>
              <a:srgbClr val="E6E9EE"/>
            </a:bgClr>
          </a:pattFill>
        </p:spPr>
        <p:txBody>
          <a:bodyPr anchor="ctr"/>
          <a:lstStyle>
            <a:lvl1pPr>
              <a:defRPr lang="en-US"/>
            </a:lvl1pPr>
          </a:lstStyle>
          <a:p>
            <a:pPr lvl="0"/>
            <a:endParaRPr lang="en-US"/>
          </a:p>
        </p:txBody>
      </p:sp>
    </p:spTree>
    <p:extLst>
      <p:ext uri="{BB962C8B-B14F-4D97-AF65-F5344CB8AC3E}">
        <p14:creationId xmlns:p14="http://schemas.microsoft.com/office/powerpoint/2010/main" val="29500454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38000" decel="6200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1000" fill="hold"/>
                                        <p:tgtEl>
                                          <p:spTgt spid="11"/>
                                        </p:tgtEl>
                                        <p:attrNameLst>
                                          <p:attrName>ppt_x</p:attrName>
                                        </p:attrNameLst>
                                      </p:cBhvr>
                                      <p:tavLst>
                                        <p:tav tm="0">
                                          <p:val>
                                            <p:strVal val="0-#ppt_w/2"/>
                                          </p:val>
                                        </p:tav>
                                        <p:tav tm="100000">
                                          <p:val>
                                            <p:strVal val="#ppt_x"/>
                                          </p:val>
                                        </p:tav>
                                      </p:tavLst>
                                    </p:anim>
                                    <p:anim calcmode="lin" valueType="num">
                                      <p:cBhvr additive="base">
                                        <p:cTn id="8" dur="1000" fill="hold"/>
                                        <p:tgtEl>
                                          <p:spTgt spid="11"/>
                                        </p:tgtEl>
                                        <p:attrNameLst>
                                          <p:attrName>ppt_y</p:attrName>
                                        </p:attrNameLst>
                                      </p:cBhvr>
                                      <p:tavLst>
                                        <p:tav tm="0">
                                          <p:val>
                                            <p:strVal val="#ppt_y"/>
                                          </p:val>
                                        </p:tav>
                                        <p:tav tm="100000">
                                          <p:val>
                                            <p:strVal val="#ppt_y"/>
                                          </p:val>
                                        </p:tav>
                                      </p:tavLst>
                                    </p:anim>
                                  </p:childTnLst>
                                </p:cTn>
                              </p:par>
                              <p:par>
                                <p:cTn id="9" presetID="2" presetClass="entr" presetSubtype="8" accel="38000" decel="62000" fill="hold" grpId="0" nodeType="withEffect">
                                  <p:stCondLst>
                                    <p:cond delay="10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1000" fill="hold"/>
                                        <p:tgtEl>
                                          <p:spTgt spid="5"/>
                                        </p:tgtEl>
                                        <p:attrNameLst>
                                          <p:attrName>ppt_x</p:attrName>
                                        </p:attrNameLst>
                                      </p:cBhvr>
                                      <p:tavLst>
                                        <p:tav tm="0">
                                          <p:val>
                                            <p:strVal val="0-#ppt_w/2"/>
                                          </p:val>
                                        </p:tav>
                                        <p:tav tm="100000">
                                          <p:val>
                                            <p:strVal val="#ppt_x"/>
                                          </p:val>
                                        </p:tav>
                                      </p:tavLst>
                                    </p:anim>
                                    <p:anim calcmode="lin" valueType="num">
                                      <p:cBhvr additive="base">
                                        <p:cTn id="12" dur="1000" fill="hold"/>
                                        <p:tgtEl>
                                          <p:spTgt spid="5"/>
                                        </p:tgtEl>
                                        <p:attrNameLst>
                                          <p:attrName>ppt_y</p:attrName>
                                        </p:attrNameLst>
                                      </p:cBhvr>
                                      <p:tavLst>
                                        <p:tav tm="0">
                                          <p:val>
                                            <p:strVal val="#ppt_y"/>
                                          </p:val>
                                        </p:tav>
                                        <p:tav tm="100000">
                                          <p:val>
                                            <p:strVal val="#ppt_y"/>
                                          </p:val>
                                        </p:tav>
                                      </p:tavLst>
                                    </p:anim>
                                  </p:childTnLst>
                                </p:cTn>
                              </p:par>
                              <p:par>
                                <p:cTn id="13" presetID="2" presetClass="entr" presetSubtype="8" accel="38000" decel="62000" fill="hold" grpId="0" nodeType="withEffect">
                                  <p:stCondLst>
                                    <p:cond delay="20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1000" fill="hold"/>
                                        <p:tgtEl>
                                          <p:spTgt spid="6"/>
                                        </p:tgtEl>
                                        <p:attrNameLst>
                                          <p:attrName>ppt_x</p:attrName>
                                        </p:attrNameLst>
                                      </p:cBhvr>
                                      <p:tavLst>
                                        <p:tav tm="0">
                                          <p:val>
                                            <p:strVal val="0-#ppt_w/2"/>
                                          </p:val>
                                        </p:tav>
                                        <p:tav tm="100000">
                                          <p:val>
                                            <p:strVal val="#ppt_x"/>
                                          </p:val>
                                        </p:tav>
                                      </p:tavLst>
                                    </p:anim>
                                    <p:anim calcmode="lin" valueType="num">
                                      <p:cBhvr additive="base">
                                        <p:cTn id="16" dur="1000" fill="hold"/>
                                        <p:tgtEl>
                                          <p:spTgt spid="6"/>
                                        </p:tgtEl>
                                        <p:attrNameLst>
                                          <p:attrName>ppt_y</p:attrName>
                                        </p:attrNameLst>
                                      </p:cBhvr>
                                      <p:tavLst>
                                        <p:tav tm="0">
                                          <p:val>
                                            <p:strVal val="#ppt_y"/>
                                          </p:val>
                                        </p:tav>
                                        <p:tav tm="100000">
                                          <p:val>
                                            <p:strVal val="#ppt_y"/>
                                          </p:val>
                                        </p:tav>
                                      </p:tavLst>
                                    </p:anim>
                                  </p:childTnLst>
                                </p:cTn>
                              </p:par>
                              <p:par>
                                <p:cTn id="17" presetID="2" presetClass="entr" presetSubtype="8" accel="38000" decel="62000" fill="hold" grpId="0" nodeType="withEffect">
                                  <p:stCondLst>
                                    <p:cond delay="30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1000" fill="hold"/>
                                        <p:tgtEl>
                                          <p:spTgt spid="7"/>
                                        </p:tgtEl>
                                        <p:attrNameLst>
                                          <p:attrName>ppt_x</p:attrName>
                                        </p:attrNameLst>
                                      </p:cBhvr>
                                      <p:tavLst>
                                        <p:tav tm="0">
                                          <p:val>
                                            <p:strVal val="0-#ppt_w/2"/>
                                          </p:val>
                                        </p:tav>
                                        <p:tav tm="100000">
                                          <p:val>
                                            <p:strVal val="#ppt_x"/>
                                          </p:val>
                                        </p:tav>
                                      </p:tavLst>
                                    </p:anim>
                                    <p:anim calcmode="lin" valueType="num">
                                      <p:cBhvr additive="base">
                                        <p:cTn id="20" dur="10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5" grpId="0" animBg="1"/>
      <p:bldP spid="6" grpId="0" animBg="1"/>
      <p:bldP spid="7" grpId="0" animBg="1"/>
    </p:bldLst>
  </p:timing>
  <p:extLst>
    <p:ext uri="{DCECCB84-F9BA-43D5-87BE-67443E8EF086}">
      <p15:sldGuideLst xmlns:p15="http://schemas.microsoft.com/office/powerpoint/2012/main">
        <p15:guide id="1" orient="horz" pos="4320">
          <p15:clr>
            <a:srgbClr val="FBAE40"/>
          </p15:clr>
        </p15:guide>
        <p15:guide id="2" pos="768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cSld name="64_Custom Layout">
    <p:spTree>
      <p:nvGrpSpPr>
        <p:cNvPr id="1" name=""/>
        <p:cNvGrpSpPr/>
        <p:nvPr/>
      </p:nvGrpSpPr>
      <p:grpSpPr>
        <a:xfrm>
          <a:off x="0" y="0"/>
          <a:ext cx="0" cy="0"/>
          <a:chOff x="0" y="0"/>
          <a:chExt cx="0" cy="0"/>
        </a:xfrm>
      </p:grpSpPr>
      <p:sp>
        <p:nvSpPr>
          <p:cNvPr id="15" name="Picture Placeholder 15"/>
          <p:cNvSpPr>
            <a:spLocks noGrp="1"/>
          </p:cNvSpPr>
          <p:nvPr>
            <p:ph type="pic" sz="quarter" idx="10" hasCustomPrompt="1"/>
          </p:nvPr>
        </p:nvSpPr>
        <p:spPr>
          <a:xfrm>
            <a:off x="3616154" y="1624774"/>
            <a:ext cx="1695229" cy="3673508"/>
          </a:xfrm>
          <a:prstGeom prst="rect">
            <a:avLst/>
          </a:prstGeom>
          <a:pattFill prst="pct60">
            <a:fgClr>
              <a:srgbClr val="FFFFFF"/>
            </a:fgClr>
            <a:bgClr>
              <a:srgbClr val="E6E9EE"/>
            </a:bgClr>
          </a:pattFill>
        </p:spPr>
        <p:txBody>
          <a:bodyPr anchor="ctr"/>
          <a:lstStyle>
            <a:lvl1pPr>
              <a:defRPr lang="en-US" dirty="0"/>
            </a:lvl1pPr>
          </a:lstStyle>
          <a:p>
            <a:pPr lvl="0"/>
            <a:r>
              <a:rPr lang="en-US"/>
              <a:t>Drag and drop picture</a:t>
            </a:r>
          </a:p>
        </p:txBody>
      </p:sp>
      <p:sp>
        <p:nvSpPr>
          <p:cNvPr id="33" name="Picture Placeholder 15"/>
          <p:cNvSpPr>
            <a:spLocks noGrp="1"/>
          </p:cNvSpPr>
          <p:nvPr>
            <p:ph type="pic" sz="quarter" idx="11" hasCustomPrompt="1"/>
          </p:nvPr>
        </p:nvSpPr>
        <p:spPr>
          <a:xfrm>
            <a:off x="1557815" y="1624774"/>
            <a:ext cx="1695229" cy="3673508"/>
          </a:xfrm>
          <a:prstGeom prst="rect">
            <a:avLst/>
          </a:prstGeom>
          <a:pattFill prst="pct60">
            <a:fgClr>
              <a:srgbClr val="FFFFFF"/>
            </a:fgClr>
            <a:bgClr>
              <a:srgbClr val="E6E9EE"/>
            </a:bgClr>
          </a:pattFill>
        </p:spPr>
        <p:txBody>
          <a:bodyPr anchor="ctr"/>
          <a:lstStyle>
            <a:lvl1pPr>
              <a:defRPr lang="en-US" dirty="0"/>
            </a:lvl1pPr>
          </a:lstStyle>
          <a:p>
            <a:pPr lvl="0"/>
            <a:r>
              <a:rPr lang="en-US"/>
              <a:t>Drag and drop picture</a:t>
            </a:r>
          </a:p>
        </p:txBody>
      </p:sp>
      <p:sp>
        <p:nvSpPr>
          <p:cNvPr id="35" name="Picture Placeholder 15"/>
          <p:cNvSpPr>
            <a:spLocks noGrp="1"/>
          </p:cNvSpPr>
          <p:nvPr>
            <p:ph type="pic" sz="quarter" idx="12" hasCustomPrompt="1"/>
          </p:nvPr>
        </p:nvSpPr>
        <p:spPr>
          <a:xfrm>
            <a:off x="5672587" y="1624774"/>
            <a:ext cx="1695229" cy="3673508"/>
          </a:xfrm>
          <a:prstGeom prst="rect">
            <a:avLst/>
          </a:prstGeom>
          <a:pattFill prst="pct60">
            <a:fgClr>
              <a:srgbClr val="FFFFFF"/>
            </a:fgClr>
            <a:bgClr>
              <a:srgbClr val="E6E9EE"/>
            </a:bgClr>
          </a:pattFill>
        </p:spPr>
        <p:txBody>
          <a:bodyPr anchor="ctr"/>
          <a:lstStyle>
            <a:lvl1pPr>
              <a:defRPr lang="en-US" dirty="0"/>
            </a:lvl1pPr>
          </a:lstStyle>
          <a:p>
            <a:pPr lvl="0"/>
            <a:r>
              <a:rPr lang="en-US"/>
              <a:t>Drag and drop picture</a:t>
            </a:r>
          </a:p>
        </p:txBody>
      </p:sp>
    </p:spTree>
    <p:extLst>
      <p:ext uri="{BB962C8B-B14F-4D97-AF65-F5344CB8AC3E}">
        <p14:creationId xmlns:p14="http://schemas.microsoft.com/office/powerpoint/2010/main" val="2005440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35"/>
                                        </p:tgtEl>
                                        <p:attrNameLst>
                                          <p:attrName>style.visibility</p:attrName>
                                        </p:attrNameLst>
                                      </p:cBhvr>
                                      <p:to>
                                        <p:strVal val="visible"/>
                                      </p:to>
                                    </p:set>
                                    <p:anim calcmode="lin" valueType="num">
                                      <p:cBhvr additive="base">
                                        <p:cTn id="7" dur="1000" fill="hold"/>
                                        <p:tgtEl>
                                          <p:spTgt spid="35"/>
                                        </p:tgtEl>
                                        <p:attrNameLst>
                                          <p:attrName>ppt_x</p:attrName>
                                        </p:attrNameLst>
                                      </p:cBhvr>
                                      <p:tavLst>
                                        <p:tav tm="0">
                                          <p:val>
                                            <p:strVal val="0-#ppt_w/2"/>
                                          </p:val>
                                        </p:tav>
                                        <p:tav tm="100000">
                                          <p:val>
                                            <p:strVal val="#ppt_x"/>
                                          </p:val>
                                        </p:tav>
                                      </p:tavLst>
                                    </p:anim>
                                    <p:anim calcmode="lin" valueType="num">
                                      <p:cBhvr additive="base">
                                        <p:cTn id="8" dur="1000" fill="hold"/>
                                        <p:tgtEl>
                                          <p:spTgt spid="35"/>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10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1000" fill="hold"/>
                                        <p:tgtEl>
                                          <p:spTgt spid="15"/>
                                        </p:tgtEl>
                                        <p:attrNameLst>
                                          <p:attrName>ppt_x</p:attrName>
                                        </p:attrNameLst>
                                      </p:cBhvr>
                                      <p:tavLst>
                                        <p:tav tm="0">
                                          <p:val>
                                            <p:strVal val="0-#ppt_w/2"/>
                                          </p:val>
                                        </p:tav>
                                        <p:tav tm="100000">
                                          <p:val>
                                            <p:strVal val="#ppt_x"/>
                                          </p:val>
                                        </p:tav>
                                      </p:tavLst>
                                    </p:anim>
                                    <p:anim calcmode="lin" valueType="num">
                                      <p:cBhvr additive="base">
                                        <p:cTn id="12" dur="1000" fill="hold"/>
                                        <p:tgtEl>
                                          <p:spTgt spid="15"/>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200"/>
                                  </p:stCondLst>
                                  <p:childTnLst>
                                    <p:set>
                                      <p:cBhvr>
                                        <p:cTn id="14" dur="1" fill="hold">
                                          <p:stCondLst>
                                            <p:cond delay="0"/>
                                          </p:stCondLst>
                                        </p:cTn>
                                        <p:tgtEl>
                                          <p:spTgt spid="33"/>
                                        </p:tgtEl>
                                        <p:attrNameLst>
                                          <p:attrName>style.visibility</p:attrName>
                                        </p:attrNameLst>
                                      </p:cBhvr>
                                      <p:to>
                                        <p:strVal val="visible"/>
                                      </p:to>
                                    </p:set>
                                    <p:anim calcmode="lin" valueType="num">
                                      <p:cBhvr additive="base">
                                        <p:cTn id="15" dur="1000" fill="hold"/>
                                        <p:tgtEl>
                                          <p:spTgt spid="33"/>
                                        </p:tgtEl>
                                        <p:attrNameLst>
                                          <p:attrName>ppt_x</p:attrName>
                                        </p:attrNameLst>
                                      </p:cBhvr>
                                      <p:tavLst>
                                        <p:tav tm="0">
                                          <p:val>
                                            <p:strVal val="0-#ppt_w/2"/>
                                          </p:val>
                                        </p:tav>
                                        <p:tav tm="100000">
                                          <p:val>
                                            <p:strVal val="#ppt_x"/>
                                          </p:val>
                                        </p:tav>
                                      </p:tavLst>
                                    </p:anim>
                                    <p:anim calcmode="lin" valueType="num">
                                      <p:cBhvr additive="base">
                                        <p:cTn id="16" dur="1000" fill="hold"/>
                                        <p:tgtEl>
                                          <p:spTgt spid="3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33" grpId="0" animBg="1"/>
      <p:bldP spid="35" grpId="0" animBg="1"/>
    </p:bld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p:cSld name="14_Custom Layout">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D4B8AA38-6F73-4586-B483-53523EF1116E}"/>
              </a:ext>
            </a:extLst>
          </p:cNvPr>
          <p:cNvSpPr>
            <a:spLocks noGrp="1"/>
          </p:cNvSpPr>
          <p:nvPr>
            <p:ph type="pic" sz="quarter" idx="40"/>
          </p:nvPr>
        </p:nvSpPr>
        <p:spPr>
          <a:xfrm>
            <a:off x="686492" y="1828800"/>
            <a:ext cx="2348472" cy="1465730"/>
          </a:xfrm>
          <a:custGeom>
            <a:avLst/>
            <a:gdLst>
              <a:gd name="connsiteX0" fmla="*/ 0 w 4697555"/>
              <a:gd name="connsiteY0" fmla="*/ 0 h 2931460"/>
              <a:gd name="connsiteX1" fmla="*/ 4697555 w 4697555"/>
              <a:gd name="connsiteY1" fmla="*/ 0 h 2931460"/>
              <a:gd name="connsiteX2" fmla="*/ 4697555 w 4697555"/>
              <a:gd name="connsiteY2" fmla="*/ 2931460 h 2931460"/>
              <a:gd name="connsiteX3" fmla="*/ 0 w 4697555"/>
              <a:gd name="connsiteY3" fmla="*/ 2931460 h 2931460"/>
            </a:gdLst>
            <a:ahLst/>
            <a:cxnLst>
              <a:cxn ang="0">
                <a:pos x="connsiteX0" y="connsiteY0"/>
              </a:cxn>
              <a:cxn ang="0">
                <a:pos x="connsiteX1" y="connsiteY1"/>
              </a:cxn>
              <a:cxn ang="0">
                <a:pos x="connsiteX2" y="connsiteY2"/>
              </a:cxn>
              <a:cxn ang="0">
                <a:pos x="connsiteX3" y="connsiteY3"/>
              </a:cxn>
            </a:cxnLst>
            <a:rect l="l" t="t" r="r" b="b"/>
            <a:pathLst>
              <a:path w="4697555" h="2931460">
                <a:moveTo>
                  <a:pt x="0" y="0"/>
                </a:moveTo>
                <a:lnTo>
                  <a:pt x="4697555" y="0"/>
                </a:lnTo>
                <a:lnTo>
                  <a:pt x="4697555" y="2931460"/>
                </a:lnTo>
                <a:lnTo>
                  <a:pt x="0" y="2931460"/>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12" name="Picture Placeholder 11">
            <a:extLst>
              <a:ext uri="{FF2B5EF4-FFF2-40B4-BE49-F238E27FC236}">
                <a16:creationId xmlns:a16="http://schemas.microsoft.com/office/drawing/2014/main" id="{135ECBCE-7512-4811-A88A-61113AE75F7A}"/>
              </a:ext>
            </a:extLst>
          </p:cNvPr>
          <p:cNvSpPr>
            <a:spLocks noGrp="1"/>
          </p:cNvSpPr>
          <p:nvPr>
            <p:ph type="pic" sz="quarter" idx="41"/>
          </p:nvPr>
        </p:nvSpPr>
        <p:spPr>
          <a:xfrm>
            <a:off x="3510007" y="1828800"/>
            <a:ext cx="2348472" cy="1465730"/>
          </a:xfrm>
          <a:custGeom>
            <a:avLst/>
            <a:gdLst>
              <a:gd name="connsiteX0" fmla="*/ 0 w 4697555"/>
              <a:gd name="connsiteY0" fmla="*/ 0 h 2931460"/>
              <a:gd name="connsiteX1" fmla="*/ 4697555 w 4697555"/>
              <a:gd name="connsiteY1" fmla="*/ 0 h 2931460"/>
              <a:gd name="connsiteX2" fmla="*/ 4697555 w 4697555"/>
              <a:gd name="connsiteY2" fmla="*/ 2931460 h 2931460"/>
              <a:gd name="connsiteX3" fmla="*/ 0 w 4697555"/>
              <a:gd name="connsiteY3" fmla="*/ 2931460 h 2931460"/>
            </a:gdLst>
            <a:ahLst/>
            <a:cxnLst>
              <a:cxn ang="0">
                <a:pos x="connsiteX0" y="connsiteY0"/>
              </a:cxn>
              <a:cxn ang="0">
                <a:pos x="connsiteX1" y="connsiteY1"/>
              </a:cxn>
              <a:cxn ang="0">
                <a:pos x="connsiteX2" y="connsiteY2"/>
              </a:cxn>
              <a:cxn ang="0">
                <a:pos x="connsiteX3" y="connsiteY3"/>
              </a:cxn>
            </a:cxnLst>
            <a:rect l="l" t="t" r="r" b="b"/>
            <a:pathLst>
              <a:path w="4697555" h="2931460">
                <a:moveTo>
                  <a:pt x="0" y="0"/>
                </a:moveTo>
                <a:lnTo>
                  <a:pt x="4697555" y="0"/>
                </a:lnTo>
                <a:lnTo>
                  <a:pt x="4697555" y="2931460"/>
                </a:lnTo>
                <a:lnTo>
                  <a:pt x="0" y="2931460"/>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13" name="Picture Placeholder 12">
            <a:extLst>
              <a:ext uri="{FF2B5EF4-FFF2-40B4-BE49-F238E27FC236}">
                <a16:creationId xmlns:a16="http://schemas.microsoft.com/office/drawing/2014/main" id="{6A89E65B-19FF-4927-98A8-4E005823E969}"/>
              </a:ext>
            </a:extLst>
          </p:cNvPr>
          <p:cNvSpPr>
            <a:spLocks noGrp="1"/>
          </p:cNvSpPr>
          <p:nvPr>
            <p:ph type="pic" sz="quarter" idx="42"/>
          </p:nvPr>
        </p:nvSpPr>
        <p:spPr>
          <a:xfrm>
            <a:off x="6333521" y="1828800"/>
            <a:ext cx="2348472" cy="1465730"/>
          </a:xfrm>
          <a:custGeom>
            <a:avLst/>
            <a:gdLst>
              <a:gd name="connsiteX0" fmla="*/ 0 w 4697556"/>
              <a:gd name="connsiteY0" fmla="*/ 0 h 2931460"/>
              <a:gd name="connsiteX1" fmla="*/ 4697556 w 4697556"/>
              <a:gd name="connsiteY1" fmla="*/ 0 h 2931460"/>
              <a:gd name="connsiteX2" fmla="*/ 4697556 w 4697556"/>
              <a:gd name="connsiteY2" fmla="*/ 2931460 h 2931460"/>
              <a:gd name="connsiteX3" fmla="*/ 0 w 4697556"/>
              <a:gd name="connsiteY3" fmla="*/ 2931460 h 2931460"/>
            </a:gdLst>
            <a:ahLst/>
            <a:cxnLst>
              <a:cxn ang="0">
                <a:pos x="connsiteX0" y="connsiteY0"/>
              </a:cxn>
              <a:cxn ang="0">
                <a:pos x="connsiteX1" y="connsiteY1"/>
              </a:cxn>
              <a:cxn ang="0">
                <a:pos x="connsiteX2" y="connsiteY2"/>
              </a:cxn>
              <a:cxn ang="0">
                <a:pos x="connsiteX3" y="connsiteY3"/>
              </a:cxn>
            </a:cxnLst>
            <a:rect l="l" t="t" r="r" b="b"/>
            <a:pathLst>
              <a:path w="4697556" h="2931460">
                <a:moveTo>
                  <a:pt x="0" y="0"/>
                </a:moveTo>
                <a:lnTo>
                  <a:pt x="4697556" y="0"/>
                </a:lnTo>
                <a:lnTo>
                  <a:pt x="4697556" y="2931460"/>
                </a:lnTo>
                <a:lnTo>
                  <a:pt x="0" y="2931460"/>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14" name="Picture Placeholder 13">
            <a:extLst>
              <a:ext uri="{FF2B5EF4-FFF2-40B4-BE49-F238E27FC236}">
                <a16:creationId xmlns:a16="http://schemas.microsoft.com/office/drawing/2014/main" id="{FDCF3998-E81D-49D7-B078-F19837D4418B}"/>
              </a:ext>
            </a:extLst>
          </p:cNvPr>
          <p:cNvSpPr>
            <a:spLocks noGrp="1"/>
          </p:cNvSpPr>
          <p:nvPr>
            <p:ph type="pic" sz="quarter" idx="43"/>
          </p:nvPr>
        </p:nvSpPr>
        <p:spPr>
          <a:xfrm>
            <a:off x="9157035" y="1828800"/>
            <a:ext cx="2348472" cy="1465730"/>
          </a:xfrm>
          <a:custGeom>
            <a:avLst/>
            <a:gdLst>
              <a:gd name="connsiteX0" fmla="*/ 0 w 4697556"/>
              <a:gd name="connsiteY0" fmla="*/ 0 h 2931460"/>
              <a:gd name="connsiteX1" fmla="*/ 4697556 w 4697556"/>
              <a:gd name="connsiteY1" fmla="*/ 0 h 2931460"/>
              <a:gd name="connsiteX2" fmla="*/ 4697556 w 4697556"/>
              <a:gd name="connsiteY2" fmla="*/ 2931460 h 2931460"/>
              <a:gd name="connsiteX3" fmla="*/ 0 w 4697556"/>
              <a:gd name="connsiteY3" fmla="*/ 2931460 h 2931460"/>
            </a:gdLst>
            <a:ahLst/>
            <a:cxnLst>
              <a:cxn ang="0">
                <a:pos x="connsiteX0" y="connsiteY0"/>
              </a:cxn>
              <a:cxn ang="0">
                <a:pos x="connsiteX1" y="connsiteY1"/>
              </a:cxn>
              <a:cxn ang="0">
                <a:pos x="connsiteX2" y="connsiteY2"/>
              </a:cxn>
              <a:cxn ang="0">
                <a:pos x="connsiteX3" y="connsiteY3"/>
              </a:cxn>
            </a:cxnLst>
            <a:rect l="l" t="t" r="r" b="b"/>
            <a:pathLst>
              <a:path w="4697556" h="2931460">
                <a:moveTo>
                  <a:pt x="0" y="0"/>
                </a:moveTo>
                <a:lnTo>
                  <a:pt x="4697556" y="0"/>
                </a:lnTo>
                <a:lnTo>
                  <a:pt x="4697556" y="2931460"/>
                </a:lnTo>
                <a:lnTo>
                  <a:pt x="0" y="2931460"/>
                </a:lnTo>
                <a:close/>
              </a:path>
            </a:pathLst>
          </a:custGeom>
          <a:pattFill prst="pct60">
            <a:fgClr>
              <a:srgbClr val="FFFFFF"/>
            </a:fgClr>
            <a:bgClr>
              <a:srgbClr val="E6E9EE"/>
            </a:bgClr>
          </a:pattFill>
        </p:spPr>
        <p:txBody>
          <a:bodyPr anchor="ctr"/>
          <a:lstStyle>
            <a:lvl1pPr>
              <a:defRPr lang="en-US"/>
            </a:lvl1pPr>
          </a:lstStyle>
          <a:p>
            <a:pPr lvl="0"/>
            <a:endParaRPr lang="en-US"/>
          </a:p>
        </p:txBody>
      </p:sp>
    </p:spTree>
    <p:extLst>
      <p:ext uri="{BB962C8B-B14F-4D97-AF65-F5344CB8AC3E}">
        <p14:creationId xmlns:p14="http://schemas.microsoft.com/office/powerpoint/2010/main" val="21065229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p:cSld name="15_Custom Layout">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D4B8AA38-6F73-4586-B483-53523EF1116E}"/>
              </a:ext>
            </a:extLst>
          </p:cNvPr>
          <p:cNvSpPr>
            <a:spLocks noGrp="1"/>
          </p:cNvSpPr>
          <p:nvPr>
            <p:ph type="pic" sz="quarter" idx="40"/>
          </p:nvPr>
        </p:nvSpPr>
        <p:spPr>
          <a:xfrm>
            <a:off x="1703761" y="2024522"/>
            <a:ext cx="2841651" cy="1773534"/>
          </a:xfrm>
          <a:custGeom>
            <a:avLst/>
            <a:gdLst>
              <a:gd name="connsiteX0" fmla="*/ 0 w 4697555"/>
              <a:gd name="connsiteY0" fmla="*/ 0 h 2931460"/>
              <a:gd name="connsiteX1" fmla="*/ 4697555 w 4697555"/>
              <a:gd name="connsiteY1" fmla="*/ 0 h 2931460"/>
              <a:gd name="connsiteX2" fmla="*/ 4697555 w 4697555"/>
              <a:gd name="connsiteY2" fmla="*/ 2931460 h 2931460"/>
              <a:gd name="connsiteX3" fmla="*/ 0 w 4697555"/>
              <a:gd name="connsiteY3" fmla="*/ 2931460 h 2931460"/>
            </a:gdLst>
            <a:ahLst/>
            <a:cxnLst>
              <a:cxn ang="0">
                <a:pos x="connsiteX0" y="connsiteY0"/>
              </a:cxn>
              <a:cxn ang="0">
                <a:pos x="connsiteX1" y="connsiteY1"/>
              </a:cxn>
              <a:cxn ang="0">
                <a:pos x="connsiteX2" y="connsiteY2"/>
              </a:cxn>
              <a:cxn ang="0">
                <a:pos x="connsiteX3" y="connsiteY3"/>
              </a:cxn>
            </a:cxnLst>
            <a:rect l="l" t="t" r="r" b="b"/>
            <a:pathLst>
              <a:path w="4697555" h="2931460">
                <a:moveTo>
                  <a:pt x="0" y="0"/>
                </a:moveTo>
                <a:lnTo>
                  <a:pt x="4697555" y="0"/>
                </a:lnTo>
                <a:lnTo>
                  <a:pt x="4697555" y="2931460"/>
                </a:lnTo>
                <a:lnTo>
                  <a:pt x="0" y="2931460"/>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12" name="Picture Placeholder 11">
            <a:extLst>
              <a:ext uri="{FF2B5EF4-FFF2-40B4-BE49-F238E27FC236}">
                <a16:creationId xmlns:a16="http://schemas.microsoft.com/office/drawing/2014/main" id="{135ECBCE-7512-4811-A88A-61113AE75F7A}"/>
              </a:ext>
            </a:extLst>
          </p:cNvPr>
          <p:cNvSpPr>
            <a:spLocks noGrp="1"/>
          </p:cNvSpPr>
          <p:nvPr>
            <p:ph type="pic" sz="quarter" idx="41"/>
          </p:nvPr>
        </p:nvSpPr>
        <p:spPr>
          <a:xfrm>
            <a:off x="4661729" y="2024522"/>
            <a:ext cx="2841651" cy="1773534"/>
          </a:xfrm>
          <a:custGeom>
            <a:avLst/>
            <a:gdLst>
              <a:gd name="connsiteX0" fmla="*/ 0 w 4697555"/>
              <a:gd name="connsiteY0" fmla="*/ 0 h 2931460"/>
              <a:gd name="connsiteX1" fmla="*/ 4697555 w 4697555"/>
              <a:gd name="connsiteY1" fmla="*/ 0 h 2931460"/>
              <a:gd name="connsiteX2" fmla="*/ 4697555 w 4697555"/>
              <a:gd name="connsiteY2" fmla="*/ 2931460 h 2931460"/>
              <a:gd name="connsiteX3" fmla="*/ 0 w 4697555"/>
              <a:gd name="connsiteY3" fmla="*/ 2931460 h 2931460"/>
            </a:gdLst>
            <a:ahLst/>
            <a:cxnLst>
              <a:cxn ang="0">
                <a:pos x="connsiteX0" y="connsiteY0"/>
              </a:cxn>
              <a:cxn ang="0">
                <a:pos x="connsiteX1" y="connsiteY1"/>
              </a:cxn>
              <a:cxn ang="0">
                <a:pos x="connsiteX2" y="connsiteY2"/>
              </a:cxn>
              <a:cxn ang="0">
                <a:pos x="connsiteX3" y="connsiteY3"/>
              </a:cxn>
            </a:cxnLst>
            <a:rect l="l" t="t" r="r" b="b"/>
            <a:pathLst>
              <a:path w="4697555" h="2931460">
                <a:moveTo>
                  <a:pt x="0" y="0"/>
                </a:moveTo>
                <a:lnTo>
                  <a:pt x="4697555" y="0"/>
                </a:lnTo>
                <a:lnTo>
                  <a:pt x="4697555" y="2931460"/>
                </a:lnTo>
                <a:lnTo>
                  <a:pt x="0" y="2931460"/>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13" name="Picture Placeholder 12">
            <a:extLst>
              <a:ext uri="{FF2B5EF4-FFF2-40B4-BE49-F238E27FC236}">
                <a16:creationId xmlns:a16="http://schemas.microsoft.com/office/drawing/2014/main" id="{6A89E65B-19FF-4927-98A8-4E005823E969}"/>
              </a:ext>
            </a:extLst>
          </p:cNvPr>
          <p:cNvSpPr>
            <a:spLocks noGrp="1"/>
          </p:cNvSpPr>
          <p:nvPr>
            <p:ph type="pic" sz="quarter" idx="42"/>
          </p:nvPr>
        </p:nvSpPr>
        <p:spPr>
          <a:xfrm>
            <a:off x="7619697" y="2024522"/>
            <a:ext cx="2841651" cy="1773534"/>
          </a:xfrm>
          <a:custGeom>
            <a:avLst/>
            <a:gdLst>
              <a:gd name="connsiteX0" fmla="*/ 0 w 4697556"/>
              <a:gd name="connsiteY0" fmla="*/ 0 h 2931460"/>
              <a:gd name="connsiteX1" fmla="*/ 4697556 w 4697556"/>
              <a:gd name="connsiteY1" fmla="*/ 0 h 2931460"/>
              <a:gd name="connsiteX2" fmla="*/ 4697556 w 4697556"/>
              <a:gd name="connsiteY2" fmla="*/ 2931460 h 2931460"/>
              <a:gd name="connsiteX3" fmla="*/ 0 w 4697556"/>
              <a:gd name="connsiteY3" fmla="*/ 2931460 h 2931460"/>
            </a:gdLst>
            <a:ahLst/>
            <a:cxnLst>
              <a:cxn ang="0">
                <a:pos x="connsiteX0" y="connsiteY0"/>
              </a:cxn>
              <a:cxn ang="0">
                <a:pos x="connsiteX1" y="connsiteY1"/>
              </a:cxn>
              <a:cxn ang="0">
                <a:pos x="connsiteX2" y="connsiteY2"/>
              </a:cxn>
              <a:cxn ang="0">
                <a:pos x="connsiteX3" y="connsiteY3"/>
              </a:cxn>
            </a:cxnLst>
            <a:rect l="l" t="t" r="r" b="b"/>
            <a:pathLst>
              <a:path w="4697556" h="2931460">
                <a:moveTo>
                  <a:pt x="0" y="0"/>
                </a:moveTo>
                <a:lnTo>
                  <a:pt x="4697556" y="0"/>
                </a:lnTo>
                <a:lnTo>
                  <a:pt x="4697556" y="2931460"/>
                </a:lnTo>
                <a:lnTo>
                  <a:pt x="0" y="2931460"/>
                </a:lnTo>
                <a:close/>
              </a:path>
            </a:pathLst>
          </a:custGeom>
          <a:pattFill prst="pct60">
            <a:fgClr>
              <a:srgbClr val="FFFFFF"/>
            </a:fgClr>
            <a:bgClr>
              <a:srgbClr val="E6E9EE"/>
            </a:bgClr>
          </a:pattFill>
        </p:spPr>
        <p:txBody>
          <a:bodyPr anchor="ctr"/>
          <a:lstStyle>
            <a:lvl1pPr>
              <a:defRPr lang="en-US"/>
            </a:lvl1pPr>
          </a:lstStyle>
          <a:p>
            <a:pPr lvl="0"/>
            <a:endParaRPr lang="en-US"/>
          </a:p>
        </p:txBody>
      </p:sp>
    </p:spTree>
    <p:extLst>
      <p:ext uri="{BB962C8B-B14F-4D97-AF65-F5344CB8AC3E}">
        <p14:creationId xmlns:p14="http://schemas.microsoft.com/office/powerpoint/2010/main" val="2238900175"/>
      </p:ext>
    </p:extLst>
  </p:cSld>
  <p:clrMapOvr>
    <a:masterClrMapping/>
  </p:clrMapOvr>
  <p:extLst>
    <p:ext uri="{DCECCB84-F9BA-43D5-87BE-67443E8EF086}">
      <p15:sldGuideLst xmlns:p15="http://schemas.microsoft.com/office/powerpoint/2012/main">
        <p15:guide id="1" orient="horz" pos="4320">
          <p15:clr>
            <a:srgbClr val="FBAE40"/>
          </p15:clr>
        </p15:guide>
        <p15:guide id="2" pos="7681">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p:cSld name="16_Custom Layout">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4A78B9B9-87C2-4E94-A516-96CFADBE2303}"/>
              </a:ext>
            </a:extLst>
          </p:cNvPr>
          <p:cNvSpPr>
            <a:spLocks noGrp="1"/>
          </p:cNvSpPr>
          <p:nvPr>
            <p:ph type="pic" sz="quarter" idx="40"/>
          </p:nvPr>
        </p:nvSpPr>
        <p:spPr>
          <a:xfrm>
            <a:off x="941171" y="1156447"/>
            <a:ext cx="2527718" cy="3784226"/>
          </a:xfrm>
          <a:custGeom>
            <a:avLst/>
            <a:gdLst>
              <a:gd name="connsiteX0" fmla="*/ 0 w 5056094"/>
              <a:gd name="connsiteY0" fmla="*/ 0 h 7568452"/>
              <a:gd name="connsiteX1" fmla="*/ 5056094 w 5056094"/>
              <a:gd name="connsiteY1" fmla="*/ 0 h 7568452"/>
              <a:gd name="connsiteX2" fmla="*/ 5056094 w 5056094"/>
              <a:gd name="connsiteY2" fmla="*/ 7568452 h 7568452"/>
              <a:gd name="connsiteX3" fmla="*/ 0 w 5056094"/>
              <a:gd name="connsiteY3" fmla="*/ 7568452 h 7568452"/>
            </a:gdLst>
            <a:ahLst/>
            <a:cxnLst>
              <a:cxn ang="0">
                <a:pos x="connsiteX0" y="connsiteY0"/>
              </a:cxn>
              <a:cxn ang="0">
                <a:pos x="connsiteX1" y="connsiteY1"/>
              </a:cxn>
              <a:cxn ang="0">
                <a:pos x="connsiteX2" y="connsiteY2"/>
              </a:cxn>
              <a:cxn ang="0">
                <a:pos x="connsiteX3" y="connsiteY3"/>
              </a:cxn>
            </a:cxnLst>
            <a:rect l="l" t="t" r="r" b="b"/>
            <a:pathLst>
              <a:path w="5056094" h="7568452">
                <a:moveTo>
                  <a:pt x="0" y="0"/>
                </a:moveTo>
                <a:lnTo>
                  <a:pt x="5056094" y="0"/>
                </a:lnTo>
                <a:lnTo>
                  <a:pt x="5056094" y="7568452"/>
                </a:lnTo>
                <a:lnTo>
                  <a:pt x="0" y="7568452"/>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18" name="Picture Placeholder 17">
            <a:extLst>
              <a:ext uri="{FF2B5EF4-FFF2-40B4-BE49-F238E27FC236}">
                <a16:creationId xmlns:a16="http://schemas.microsoft.com/office/drawing/2014/main" id="{61909BFB-BB38-4018-AAEC-7D2EF2E710CF}"/>
              </a:ext>
            </a:extLst>
          </p:cNvPr>
          <p:cNvSpPr>
            <a:spLocks noGrp="1"/>
          </p:cNvSpPr>
          <p:nvPr>
            <p:ph type="pic" sz="quarter" idx="41"/>
          </p:nvPr>
        </p:nvSpPr>
        <p:spPr>
          <a:xfrm>
            <a:off x="3568282" y="1156447"/>
            <a:ext cx="2527718" cy="3784226"/>
          </a:xfrm>
          <a:custGeom>
            <a:avLst/>
            <a:gdLst>
              <a:gd name="connsiteX0" fmla="*/ 0 w 5056094"/>
              <a:gd name="connsiteY0" fmla="*/ 0 h 7568452"/>
              <a:gd name="connsiteX1" fmla="*/ 5056094 w 5056094"/>
              <a:gd name="connsiteY1" fmla="*/ 0 h 7568452"/>
              <a:gd name="connsiteX2" fmla="*/ 5056094 w 5056094"/>
              <a:gd name="connsiteY2" fmla="*/ 7568452 h 7568452"/>
              <a:gd name="connsiteX3" fmla="*/ 0 w 5056094"/>
              <a:gd name="connsiteY3" fmla="*/ 7568452 h 7568452"/>
            </a:gdLst>
            <a:ahLst/>
            <a:cxnLst>
              <a:cxn ang="0">
                <a:pos x="connsiteX0" y="connsiteY0"/>
              </a:cxn>
              <a:cxn ang="0">
                <a:pos x="connsiteX1" y="connsiteY1"/>
              </a:cxn>
              <a:cxn ang="0">
                <a:pos x="connsiteX2" y="connsiteY2"/>
              </a:cxn>
              <a:cxn ang="0">
                <a:pos x="connsiteX3" y="connsiteY3"/>
              </a:cxn>
            </a:cxnLst>
            <a:rect l="l" t="t" r="r" b="b"/>
            <a:pathLst>
              <a:path w="5056094" h="7568452">
                <a:moveTo>
                  <a:pt x="0" y="0"/>
                </a:moveTo>
                <a:lnTo>
                  <a:pt x="5056094" y="0"/>
                </a:lnTo>
                <a:lnTo>
                  <a:pt x="5056094" y="7568452"/>
                </a:lnTo>
                <a:lnTo>
                  <a:pt x="0" y="7568452"/>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19" name="Picture Placeholder 18">
            <a:extLst>
              <a:ext uri="{FF2B5EF4-FFF2-40B4-BE49-F238E27FC236}">
                <a16:creationId xmlns:a16="http://schemas.microsoft.com/office/drawing/2014/main" id="{56481C08-79AF-4EEB-B132-E05B8BF1A281}"/>
              </a:ext>
            </a:extLst>
          </p:cNvPr>
          <p:cNvSpPr>
            <a:spLocks noGrp="1"/>
          </p:cNvSpPr>
          <p:nvPr>
            <p:ph type="pic" sz="quarter" idx="42"/>
          </p:nvPr>
        </p:nvSpPr>
        <p:spPr>
          <a:xfrm>
            <a:off x="6195393" y="1156447"/>
            <a:ext cx="2527718" cy="3784226"/>
          </a:xfrm>
          <a:custGeom>
            <a:avLst/>
            <a:gdLst>
              <a:gd name="connsiteX0" fmla="*/ 0 w 5056094"/>
              <a:gd name="connsiteY0" fmla="*/ 0 h 7568452"/>
              <a:gd name="connsiteX1" fmla="*/ 5056094 w 5056094"/>
              <a:gd name="connsiteY1" fmla="*/ 0 h 7568452"/>
              <a:gd name="connsiteX2" fmla="*/ 5056094 w 5056094"/>
              <a:gd name="connsiteY2" fmla="*/ 7568452 h 7568452"/>
              <a:gd name="connsiteX3" fmla="*/ 0 w 5056094"/>
              <a:gd name="connsiteY3" fmla="*/ 7568452 h 7568452"/>
            </a:gdLst>
            <a:ahLst/>
            <a:cxnLst>
              <a:cxn ang="0">
                <a:pos x="connsiteX0" y="connsiteY0"/>
              </a:cxn>
              <a:cxn ang="0">
                <a:pos x="connsiteX1" y="connsiteY1"/>
              </a:cxn>
              <a:cxn ang="0">
                <a:pos x="connsiteX2" y="connsiteY2"/>
              </a:cxn>
              <a:cxn ang="0">
                <a:pos x="connsiteX3" y="connsiteY3"/>
              </a:cxn>
            </a:cxnLst>
            <a:rect l="l" t="t" r="r" b="b"/>
            <a:pathLst>
              <a:path w="5056094" h="7568452">
                <a:moveTo>
                  <a:pt x="0" y="0"/>
                </a:moveTo>
                <a:lnTo>
                  <a:pt x="5056094" y="0"/>
                </a:lnTo>
                <a:lnTo>
                  <a:pt x="5056094" y="7568452"/>
                </a:lnTo>
                <a:lnTo>
                  <a:pt x="0" y="7568452"/>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20" name="Picture Placeholder 19">
            <a:extLst>
              <a:ext uri="{FF2B5EF4-FFF2-40B4-BE49-F238E27FC236}">
                <a16:creationId xmlns:a16="http://schemas.microsoft.com/office/drawing/2014/main" id="{3A7E1B70-4896-4420-9B1A-599688791894}"/>
              </a:ext>
            </a:extLst>
          </p:cNvPr>
          <p:cNvSpPr>
            <a:spLocks noGrp="1"/>
          </p:cNvSpPr>
          <p:nvPr>
            <p:ph type="pic" sz="quarter" idx="43"/>
          </p:nvPr>
        </p:nvSpPr>
        <p:spPr>
          <a:xfrm>
            <a:off x="8822504" y="1156447"/>
            <a:ext cx="2527718" cy="3784226"/>
          </a:xfrm>
          <a:custGeom>
            <a:avLst/>
            <a:gdLst>
              <a:gd name="connsiteX0" fmla="*/ 0 w 5056094"/>
              <a:gd name="connsiteY0" fmla="*/ 0 h 7568452"/>
              <a:gd name="connsiteX1" fmla="*/ 5056094 w 5056094"/>
              <a:gd name="connsiteY1" fmla="*/ 0 h 7568452"/>
              <a:gd name="connsiteX2" fmla="*/ 5056094 w 5056094"/>
              <a:gd name="connsiteY2" fmla="*/ 7568452 h 7568452"/>
              <a:gd name="connsiteX3" fmla="*/ 0 w 5056094"/>
              <a:gd name="connsiteY3" fmla="*/ 7568452 h 7568452"/>
            </a:gdLst>
            <a:ahLst/>
            <a:cxnLst>
              <a:cxn ang="0">
                <a:pos x="connsiteX0" y="connsiteY0"/>
              </a:cxn>
              <a:cxn ang="0">
                <a:pos x="connsiteX1" y="connsiteY1"/>
              </a:cxn>
              <a:cxn ang="0">
                <a:pos x="connsiteX2" y="connsiteY2"/>
              </a:cxn>
              <a:cxn ang="0">
                <a:pos x="connsiteX3" y="connsiteY3"/>
              </a:cxn>
            </a:cxnLst>
            <a:rect l="l" t="t" r="r" b="b"/>
            <a:pathLst>
              <a:path w="5056094" h="7568452">
                <a:moveTo>
                  <a:pt x="0" y="0"/>
                </a:moveTo>
                <a:lnTo>
                  <a:pt x="5056094" y="0"/>
                </a:lnTo>
                <a:lnTo>
                  <a:pt x="5056094" y="7568452"/>
                </a:lnTo>
                <a:lnTo>
                  <a:pt x="0" y="7568452"/>
                </a:lnTo>
                <a:close/>
              </a:path>
            </a:pathLst>
          </a:custGeom>
          <a:pattFill prst="pct60">
            <a:fgClr>
              <a:srgbClr val="FFFFFF"/>
            </a:fgClr>
            <a:bgClr>
              <a:srgbClr val="E6E9EE"/>
            </a:bgClr>
          </a:pattFill>
        </p:spPr>
        <p:txBody>
          <a:bodyPr anchor="ctr"/>
          <a:lstStyle>
            <a:lvl1pPr>
              <a:defRPr lang="en-US"/>
            </a:lvl1pPr>
          </a:lstStyle>
          <a:p>
            <a:pPr lvl="0"/>
            <a:endParaRPr lang="en-US"/>
          </a:p>
        </p:txBody>
      </p:sp>
    </p:spTree>
    <p:extLst>
      <p:ext uri="{BB962C8B-B14F-4D97-AF65-F5344CB8AC3E}">
        <p14:creationId xmlns:p14="http://schemas.microsoft.com/office/powerpoint/2010/main" val="151720884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p:cSld name="17_Custom Layout">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4A78B9B9-87C2-4E94-A516-96CFADBE2303}"/>
              </a:ext>
            </a:extLst>
          </p:cNvPr>
          <p:cNvSpPr>
            <a:spLocks noGrp="1"/>
          </p:cNvSpPr>
          <p:nvPr>
            <p:ph type="pic" sz="quarter" idx="40"/>
          </p:nvPr>
        </p:nvSpPr>
        <p:spPr>
          <a:xfrm>
            <a:off x="2205030" y="1237129"/>
            <a:ext cx="2527718" cy="3784226"/>
          </a:xfrm>
          <a:custGeom>
            <a:avLst/>
            <a:gdLst>
              <a:gd name="connsiteX0" fmla="*/ 0 w 5056094"/>
              <a:gd name="connsiteY0" fmla="*/ 0 h 7568452"/>
              <a:gd name="connsiteX1" fmla="*/ 5056094 w 5056094"/>
              <a:gd name="connsiteY1" fmla="*/ 0 h 7568452"/>
              <a:gd name="connsiteX2" fmla="*/ 5056094 w 5056094"/>
              <a:gd name="connsiteY2" fmla="*/ 7568452 h 7568452"/>
              <a:gd name="connsiteX3" fmla="*/ 0 w 5056094"/>
              <a:gd name="connsiteY3" fmla="*/ 7568452 h 7568452"/>
            </a:gdLst>
            <a:ahLst/>
            <a:cxnLst>
              <a:cxn ang="0">
                <a:pos x="connsiteX0" y="connsiteY0"/>
              </a:cxn>
              <a:cxn ang="0">
                <a:pos x="connsiteX1" y="connsiteY1"/>
              </a:cxn>
              <a:cxn ang="0">
                <a:pos x="connsiteX2" y="connsiteY2"/>
              </a:cxn>
              <a:cxn ang="0">
                <a:pos x="connsiteX3" y="connsiteY3"/>
              </a:cxn>
            </a:cxnLst>
            <a:rect l="l" t="t" r="r" b="b"/>
            <a:pathLst>
              <a:path w="5056094" h="7568452">
                <a:moveTo>
                  <a:pt x="0" y="0"/>
                </a:moveTo>
                <a:lnTo>
                  <a:pt x="5056094" y="0"/>
                </a:lnTo>
                <a:lnTo>
                  <a:pt x="5056094" y="7568452"/>
                </a:lnTo>
                <a:lnTo>
                  <a:pt x="0" y="7568452"/>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18" name="Picture Placeholder 17">
            <a:extLst>
              <a:ext uri="{FF2B5EF4-FFF2-40B4-BE49-F238E27FC236}">
                <a16:creationId xmlns:a16="http://schemas.microsoft.com/office/drawing/2014/main" id="{61909BFB-BB38-4018-AAEC-7D2EF2E710CF}"/>
              </a:ext>
            </a:extLst>
          </p:cNvPr>
          <p:cNvSpPr>
            <a:spLocks noGrp="1"/>
          </p:cNvSpPr>
          <p:nvPr>
            <p:ph type="pic" sz="quarter" idx="41"/>
          </p:nvPr>
        </p:nvSpPr>
        <p:spPr>
          <a:xfrm>
            <a:off x="4832141" y="1237129"/>
            <a:ext cx="2527718" cy="3784226"/>
          </a:xfrm>
          <a:custGeom>
            <a:avLst/>
            <a:gdLst>
              <a:gd name="connsiteX0" fmla="*/ 0 w 5056094"/>
              <a:gd name="connsiteY0" fmla="*/ 0 h 7568452"/>
              <a:gd name="connsiteX1" fmla="*/ 5056094 w 5056094"/>
              <a:gd name="connsiteY1" fmla="*/ 0 h 7568452"/>
              <a:gd name="connsiteX2" fmla="*/ 5056094 w 5056094"/>
              <a:gd name="connsiteY2" fmla="*/ 7568452 h 7568452"/>
              <a:gd name="connsiteX3" fmla="*/ 0 w 5056094"/>
              <a:gd name="connsiteY3" fmla="*/ 7568452 h 7568452"/>
            </a:gdLst>
            <a:ahLst/>
            <a:cxnLst>
              <a:cxn ang="0">
                <a:pos x="connsiteX0" y="connsiteY0"/>
              </a:cxn>
              <a:cxn ang="0">
                <a:pos x="connsiteX1" y="connsiteY1"/>
              </a:cxn>
              <a:cxn ang="0">
                <a:pos x="connsiteX2" y="connsiteY2"/>
              </a:cxn>
              <a:cxn ang="0">
                <a:pos x="connsiteX3" y="connsiteY3"/>
              </a:cxn>
            </a:cxnLst>
            <a:rect l="l" t="t" r="r" b="b"/>
            <a:pathLst>
              <a:path w="5056094" h="7568452">
                <a:moveTo>
                  <a:pt x="0" y="0"/>
                </a:moveTo>
                <a:lnTo>
                  <a:pt x="5056094" y="0"/>
                </a:lnTo>
                <a:lnTo>
                  <a:pt x="5056094" y="7568452"/>
                </a:lnTo>
                <a:lnTo>
                  <a:pt x="0" y="7568452"/>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19" name="Picture Placeholder 18">
            <a:extLst>
              <a:ext uri="{FF2B5EF4-FFF2-40B4-BE49-F238E27FC236}">
                <a16:creationId xmlns:a16="http://schemas.microsoft.com/office/drawing/2014/main" id="{56481C08-79AF-4EEB-B132-E05B8BF1A281}"/>
              </a:ext>
            </a:extLst>
          </p:cNvPr>
          <p:cNvSpPr>
            <a:spLocks noGrp="1"/>
          </p:cNvSpPr>
          <p:nvPr>
            <p:ph type="pic" sz="quarter" idx="42"/>
          </p:nvPr>
        </p:nvSpPr>
        <p:spPr>
          <a:xfrm>
            <a:off x="7459252" y="1237129"/>
            <a:ext cx="2527718" cy="3784226"/>
          </a:xfrm>
          <a:custGeom>
            <a:avLst/>
            <a:gdLst>
              <a:gd name="connsiteX0" fmla="*/ 0 w 5056094"/>
              <a:gd name="connsiteY0" fmla="*/ 0 h 7568452"/>
              <a:gd name="connsiteX1" fmla="*/ 5056094 w 5056094"/>
              <a:gd name="connsiteY1" fmla="*/ 0 h 7568452"/>
              <a:gd name="connsiteX2" fmla="*/ 5056094 w 5056094"/>
              <a:gd name="connsiteY2" fmla="*/ 7568452 h 7568452"/>
              <a:gd name="connsiteX3" fmla="*/ 0 w 5056094"/>
              <a:gd name="connsiteY3" fmla="*/ 7568452 h 7568452"/>
            </a:gdLst>
            <a:ahLst/>
            <a:cxnLst>
              <a:cxn ang="0">
                <a:pos x="connsiteX0" y="connsiteY0"/>
              </a:cxn>
              <a:cxn ang="0">
                <a:pos x="connsiteX1" y="connsiteY1"/>
              </a:cxn>
              <a:cxn ang="0">
                <a:pos x="connsiteX2" y="connsiteY2"/>
              </a:cxn>
              <a:cxn ang="0">
                <a:pos x="connsiteX3" y="connsiteY3"/>
              </a:cxn>
            </a:cxnLst>
            <a:rect l="l" t="t" r="r" b="b"/>
            <a:pathLst>
              <a:path w="5056094" h="7568452">
                <a:moveTo>
                  <a:pt x="0" y="0"/>
                </a:moveTo>
                <a:lnTo>
                  <a:pt x="5056094" y="0"/>
                </a:lnTo>
                <a:lnTo>
                  <a:pt x="5056094" y="7568452"/>
                </a:lnTo>
                <a:lnTo>
                  <a:pt x="0" y="7568452"/>
                </a:lnTo>
                <a:close/>
              </a:path>
            </a:pathLst>
          </a:custGeom>
          <a:pattFill prst="pct60">
            <a:fgClr>
              <a:srgbClr val="FFFFFF"/>
            </a:fgClr>
            <a:bgClr>
              <a:srgbClr val="E6E9EE"/>
            </a:bgClr>
          </a:pattFill>
        </p:spPr>
        <p:txBody>
          <a:bodyPr anchor="ctr"/>
          <a:lstStyle>
            <a:lvl1pPr>
              <a:defRPr lang="en-US"/>
            </a:lvl1pPr>
          </a:lstStyle>
          <a:p>
            <a:pPr lvl="0"/>
            <a:endParaRPr lang="en-US"/>
          </a:p>
        </p:txBody>
      </p:sp>
    </p:spTree>
    <p:extLst>
      <p:ext uri="{BB962C8B-B14F-4D97-AF65-F5344CB8AC3E}">
        <p14:creationId xmlns:p14="http://schemas.microsoft.com/office/powerpoint/2010/main" val="1504465453"/>
      </p:ext>
    </p:extLst>
  </p:cSld>
  <p:clrMapOvr>
    <a:masterClrMapping/>
  </p:clrMapOvr>
  <p:extLst>
    <p:ext uri="{DCECCB84-F9BA-43D5-87BE-67443E8EF086}">
      <p15:sldGuideLst xmlns:p15="http://schemas.microsoft.com/office/powerpoint/2012/main">
        <p15:guide id="1" orient="horz" pos="4320">
          <p15:clr>
            <a:srgbClr val="FBAE40"/>
          </p15:clr>
        </p15:guide>
        <p15:guide id="2" pos="7681">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p:cSld name="18_Custom Layout">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4A78B9B9-87C2-4E94-A516-96CFADBE2303}"/>
              </a:ext>
            </a:extLst>
          </p:cNvPr>
          <p:cNvSpPr>
            <a:spLocks noGrp="1"/>
          </p:cNvSpPr>
          <p:nvPr>
            <p:ph type="pic" sz="quarter" idx="40"/>
          </p:nvPr>
        </p:nvSpPr>
        <p:spPr>
          <a:xfrm>
            <a:off x="820163" y="1536887"/>
            <a:ext cx="5297451" cy="3784226"/>
          </a:xfrm>
          <a:custGeom>
            <a:avLst/>
            <a:gdLst>
              <a:gd name="connsiteX0" fmla="*/ 0 w 5056094"/>
              <a:gd name="connsiteY0" fmla="*/ 0 h 7568452"/>
              <a:gd name="connsiteX1" fmla="*/ 5056094 w 5056094"/>
              <a:gd name="connsiteY1" fmla="*/ 0 h 7568452"/>
              <a:gd name="connsiteX2" fmla="*/ 5056094 w 5056094"/>
              <a:gd name="connsiteY2" fmla="*/ 7568452 h 7568452"/>
              <a:gd name="connsiteX3" fmla="*/ 0 w 5056094"/>
              <a:gd name="connsiteY3" fmla="*/ 7568452 h 7568452"/>
            </a:gdLst>
            <a:ahLst/>
            <a:cxnLst>
              <a:cxn ang="0">
                <a:pos x="connsiteX0" y="connsiteY0"/>
              </a:cxn>
              <a:cxn ang="0">
                <a:pos x="connsiteX1" y="connsiteY1"/>
              </a:cxn>
              <a:cxn ang="0">
                <a:pos x="connsiteX2" y="connsiteY2"/>
              </a:cxn>
              <a:cxn ang="0">
                <a:pos x="connsiteX3" y="connsiteY3"/>
              </a:cxn>
            </a:cxnLst>
            <a:rect l="l" t="t" r="r" b="b"/>
            <a:pathLst>
              <a:path w="5056094" h="7568452">
                <a:moveTo>
                  <a:pt x="0" y="0"/>
                </a:moveTo>
                <a:lnTo>
                  <a:pt x="5056094" y="0"/>
                </a:lnTo>
                <a:lnTo>
                  <a:pt x="5056094" y="7568452"/>
                </a:lnTo>
                <a:lnTo>
                  <a:pt x="0" y="7568452"/>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6" name="Picture Placeholder 5">
            <a:extLst>
              <a:ext uri="{FF2B5EF4-FFF2-40B4-BE49-F238E27FC236}">
                <a16:creationId xmlns:a16="http://schemas.microsoft.com/office/drawing/2014/main" id="{F629835A-B777-47DB-A9E0-41743E09CD88}"/>
              </a:ext>
            </a:extLst>
          </p:cNvPr>
          <p:cNvSpPr>
            <a:spLocks noGrp="1"/>
          </p:cNvSpPr>
          <p:nvPr>
            <p:ph type="pic" sz="quarter" idx="41"/>
          </p:nvPr>
        </p:nvSpPr>
        <p:spPr>
          <a:xfrm>
            <a:off x="6258464" y="1536887"/>
            <a:ext cx="5297451" cy="3784226"/>
          </a:xfrm>
          <a:custGeom>
            <a:avLst/>
            <a:gdLst>
              <a:gd name="connsiteX0" fmla="*/ 0 w 5056094"/>
              <a:gd name="connsiteY0" fmla="*/ 0 h 7568452"/>
              <a:gd name="connsiteX1" fmla="*/ 5056094 w 5056094"/>
              <a:gd name="connsiteY1" fmla="*/ 0 h 7568452"/>
              <a:gd name="connsiteX2" fmla="*/ 5056094 w 5056094"/>
              <a:gd name="connsiteY2" fmla="*/ 7568452 h 7568452"/>
              <a:gd name="connsiteX3" fmla="*/ 0 w 5056094"/>
              <a:gd name="connsiteY3" fmla="*/ 7568452 h 7568452"/>
            </a:gdLst>
            <a:ahLst/>
            <a:cxnLst>
              <a:cxn ang="0">
                <a:pos x="connsiteX0" y="connsiteY0"/>
              </a:cxn>
              <a:cxn ang="0">
                <a:pos x="connsiteX1" y="connsiteY1"/>
              </a:cxn>
              <a:cxn ang="0">
                <a:pos x="connsiteX2" y="connsiteY2"/>
              </a:cxn>
              <a:cxn ang="0">
                <a:pos x="connsiteX3" y="connsiteY3"/>
              </a:cxn>
            </a:cxnLst>
            <a:rect l="l" t="t" r="r" b="b"/>
            <a:pathLst>
              <a:path w="5056094" h="7568452">
                <a:moveTo>
                  <a:pt x="0" y="0"/>
                </a:moveTo>
                <a:lnTo>
                  <a:pt x="5056094" y="0"/>
                </a:lnTo>
                <a:lnTo>
                  <a:pt x="5056094" y="7568452"/>
                </a:lnTo>
                <a:lnTo>
                  <a:pt x="0" y="7568452"/>
                </a:lnTo>
                <a:close/>
              </a:path>
            </a:pathLst>
          </a:custGeom>
          <a:pattFill prst="pct60">
            <a:fgClr>
              <a:srgbClr val="FFFFFF"/>
            </a:fgClr>
            <a:bgClr>
              <a:srgbClr val="E6E9EE"/>
            </a:bgClr>
          </a:pattFill>
        </p:spPr>
        <p:txBody>
          <a:bodyPr anchor="ctr"/>
          <a:lstStyle>
            <a:lvl1pPr>
              <a:defRPr lang="en-US"/>
            </a:lvl1pPr>
          </a:lstStyle>
          <a:p>
            <a:pPr lvl="0"/>
            <a:endParaRPr lang="en-US"/>
          </a:p>
        </p:txBody>
      </p:sp>
    </p:spTree>
    <p:extLst>
      <p:ext uri="{BB962C8B-B14F-4D97-AF65-F5344CB8AC3E}">
        <p14:creationId xmlns:p14="http://schemas.microsoft.com/office/powerpoint/2010/main" val="1134271546"/>
      </p:ext>
    </p:extLst>
  </p:cSld>
  <p:clrMapOvr>
    <a:masterClrMapping/>
  </p:clrMapOvr>
  <p:extLst>
    <p:ext uri="{DCECCB84-F9BA-43D5-87BE-67443E8EF086}">
      <p15:sldGuideLst xmlns:p15="http://schemas.microsoft.com/office/powerpoint/2012/main">
        <p15:guide id="1" orient="horz" pos="4320">
          <p15:clr>
            <a:srgbClr val="FBAE40"/>
          </p15:clr>
        </p15:guide>
        <p15:guide id="2" pos="7801">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p:cSld name="19_Custom Layout">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4A78B9B9-87C2-4E94-A516-96CFADBE2303}"/>
              </a:ext>
            </a:extLst>
          </p:cNvPr>
          <p:cNvSpPr>
            <a:spLocks noGrp="1"/>
          </p:cNvSpPr>
          <p:nvPr>
            <p:ph type="pic" sz="quarter" idx="40"/>
          </p:nvPr>
        </p:nvSpPr>
        <p:spPr>
          <a:xfrm>
            <a:off x="470586" y="443753"/>
            <a:ext cx="8812305" cy="5607424"/>
          </a:xfrm>
          <a:custGeom>
            <a:avLst/>
            <a:gdLst>
              <a:gd name="connsiteX0" fmla="*/ 0 w 5056094"/>
              <a:gd name="connsiteY0" fmla="*/ 0 h 7568452"/>
              <a:gd name="connsiteX1" fmla="*/ 5056094 w 5056094"/>
              <a:gd name="connsiteY1" fmla="*/ 0 h 7568452"/>
              <a:gd name="connsiteX2" fmla="*/ 5056094 w 5056094"/>
              <a:gd name="connsiteY2" fmla="*/ 7568452 h 7568452"/>
              <a:gd name="connsiteX3" fmla="*/ 0 w 5056094"/>
              <a:gd name="connsiteY3" fmla="*/ 7568452 h 7568452"/>
            </a:gdLst>
            <a:ahLst/>
            <a:cxnLst>
              <a:cxn ang="0">
                <a:pos x="connsiteX0" y="connsiteY0"/>
              </a:cxn>
              <a:cxn ang="0">
                <a:pos x="connsiteX1" y="connsiteY1"/>
              </a:cxn>
              <a:cxn ang="0">
                <a:pos x="connsiteX2" y="connsiteY2"/>
              </a:cxn>
              <a:cxn ang="0">
                <a:pos x="connsiteX3" y="connsiteY3"/>
              </a:cxn>
            </a:cxnLst>
            <a:rect l="l" t="t" r="r" b="b"/>
            <a:pathLst>
              <a:path w="5056094" h="7568452">
                <a:moveTo>
                  <a:pt x="0" y="0"/>
                </a:moveTo>
                <a:lnTo>
                  <a:pt x="5056094" y="0"/>
                </a:lnTo>
                <a:lnTo>
                  <a:pt x="5056094" y="7568452"/>
                </a:lnTo>
                <a:lnTo>
                  <a:pt x="0" y="7568452"/>
                </a:lnTo>
                <a:close/>
              </a:path>
            </a:pathLst>
          </a:custGeom>
          <a:pattFill prst="pct60">
            <a:fgClr>
              <a:srgbClr val="FFFFFF"/>
            </a:fgClr>
            <a:bgClr>
              <a:srgbClr val="E6E9EE"/>
            </a:bgClr>
          </a:pattFill>
        </p:spPr>
        <p:txBody>
          <a:bodyPr anchor="ctr"/>
          <a:lstStyle>
            <a:lvl1pPr>
              <a:defRPr lang="en-US"/>
            </a:lvl1pPr>
          </a:lstStyle>
          <a:p>
            <a:pPr lvl="0"/>
            <a:endParaRPr lang="en-US"/>
          </a:p>
        </p:txBody>
      </p:sp>
    </p:spTree>
    <p:extLst>
      <p:ext uri="{BB962C8B-B14F-4D97-AF65-F5344CB8AC3E}">
        <p14:creationId xmlns:p14="http://schemas.microsoft.com/office/powerpoint/2010/main" val="4251544937"/>
      </p:ext>
    </p:extLst>
  </p:cSld>
  <p:clrMapOvr>
    <a:masterClrMapping/>
  </p:clrMapOvr>
  <p:extLst>
    <p:ext uri="{DCECCB84-F9BA-43D5-87BE-67443E8EF086}">
      <p15:sldGuideLst xmlns:p15="http://schemas.microsoft.com/office/powerpoint/2012/main">
        <p15:guide id="1" orient="horz" pos="4320">
          <p15:clr>
            <a:srgbClr val="FBAE40"/>
          </p15:clr>
        </p15:guide>
        <p15:guide id="2" pos="7801">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cSld name="13_Blank">
    <p:spTree>
      <p:nvGrpSpPr>
        <p:cNvPr id="1" name=""/>
        <p:cNvGrpSpPr/>
        <p:nvPr/>
      </p:nvGrpSpPr>
      <p:grpSpPr>
        <a:xfrm>
          <a:off x="0" y="0"/>
          <a:ext cx="0" cy="0"/>
          <a:chOff x="0" y="0"/>
          <a:chExt cx="0" cy="0"/>
        </a:xfrm>
      </p:grpSpPr>
      <p:sp>
        <p:nvSpPr>
          <p:cNvPr id="3" name="Picture Placeholder 6"/>
          <p:cNvSpPr>
            <a:spLocks noGrp="1"/>
          </p:cNvSpPr>
          <p:nvPr>
            <p:ph type="pic" sz="quarter" idx="21"/>
          </p:nvPr>
        </p:nvSpPr>
        <p:spPr>
          <a:xfrm>
            <a:off x="2663464" y="0"/>
            <a:ext cx="9528536" cy="6858000"/>
          </a:xfrm>
          <a:prstGeom prst="rect">
            <a:avLst/>
          </a:prstGeom>
          <a:pattFill prst="pct5">
            <a:fgClr>
              <a:srgbClr val="DEE2E4"/>
            </a:fgClr>
            <a:bgClr>
              <a:srgbClr val="A0ACB1"/>
            </a:bgClr>
          </a:pattFill>
        </p:spPr>
        <p:txBody>
          <a:bodyPr/>
          <a:lstStyle/>
          <a:p>
            <a:endParaRPr lang="en-US"/>
          </a:p>
        </p:txBody>
      </p:sp>
    </p:spTree>
    <p:extLst>
      <p:ext uri="{BB962C8B-B14F-4D97-AF65-F5344CB8AC3E}">
        <p14:creationId xmlns:p14="http://schemas.microsoft.com/office/powerpoint/2010/main" val="1673187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000" fill="hold"/>
                                        <p:tgtEl>
                                          <p:spTgt spid="3"/>
                                        </p:tgtEl>
                                        <p:attrNameLst>
                                          <p:attrName>ppt_x</p:attrName>
                                        </p:attrNameLst>
                                      </p:cBhvr>
                                      <p:tavLst>
                                        <p:tav tm="0">
                                          <p:val>
                                            <p:strVal val="0-#ppt_w/2"/>
                                          </p:val>
                                        </p:tav>
                                        <p:tav tm="100000">
                                          <p:val>
                                            <p:strVal val="#ppt_x"/>
                                          </p:val>
                                        </p:tav>
                                      </p:tavLst>
                                    </p:anim>
                                    <p:anim calcmode="lin" valueType="num">
                                      <p:cBhvr additive="base">
                                        <p:cTn id="8" dur="20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97553723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7770504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userDrawn="1">
  <p:cSld name="46_Custom Layout">
    <p:spTree>
      <p:nvGrpSpPr>
        <p:cNvPr id="1" name=""/>
        <p:cNvGrpSpPr/>
        <p:nvPr/>
      </p:nvGrpSpPr>
      <p:grpSpPr>
        <a:xfrm>
          <a:off x="0" y="0"/>
          <a:ext cx="0" cy="0"/>
          <a:chOff x="0" y="0"/>
          <a:chExt cx="0" cy="0"/>
        </a:xfrm>
      </p:grpSpPr>
      <p:sp>
        <p:nvSpPr>
          <p:cNvPr id="3" name="Picture Placeholder 6"/>
          <p:cNvSpPr>
            <a:spLocks noGrp="1"/>
          </p:cNvSpPr>
          <p:nvPr>
            <p:ph type="pic" sz="quarter" idx="38"/>
          </p:nvPr>
        </p:nvSpPr>
        <p:spPr>
          <a:xfrm>
            <a:off x="1" y="0"/>
            <a:ext cx="3048000" cy="2971800"/>
          </a:xfrm>
          <a:prstGeom prst="rect">
            <a:avLst/>
          </a:prstGeom>
          <a:pattFill prst="pct60">
            <a:fgClr>
              <a:srgbClr val="FFFFFF"/>
            </a:fgClr>
            <a:bgClr>
              <a:srgbClr val="E6E9EE"/>
            </a:bgClr>
          </a:pattFill>
        </p:spPr>
        <p:txBody>
          <a:bodyPr/>
          <a:lstStyle>
            <a:lvl1pPr>
              <a:defRPr lang="en-US"/>
            </a:lvl1pPr>
          </a:lstStyle>
          <a:p>
            <a:pPr lvl="0"/>
            <a:endParaRPr lang="en-US"/>
          </a:p>
        </p:txBody>
      </p:sp>
      <p:sp>
        <p:nvSpPr>
          <p:cNvPr id="12" name="Picture Placeholder 6"/>
          <p:cNvSpPr>
            <a:spLocks noGrp="1"/>
          </p:cNvSpPr>
          <p:nvPr>
            <p:ph type="pic" sz="quarter" idx="39"/>
          </p:nvPr>
        </p:nvSpPr>
        <p:spPr>
          <a:xfrm>
            <a:off x="3048000" y="0"/>
            <a:ext cx="3048000" cy="2971800"/>
          </a:xfrm>
          <a:prstGeom prst="rect">
            <a:avLst/>
          </a:prstGeom>
          <a:pattFill prst="pct60">
            <a:fgClr>
              <a:srgbClr val="FFFFFF"/>
            </a:fgClr>
            <a:bgClr>
              <a:srgbClr val="E6E9EE"/>
            </a:bgClr>
          </a:pattFill>
        </p:spPr>
        <p:txBody>
          <a:bodyPr/>
          <a:lstStyle>
            <a:lvl1pPr>
              <a:defRPr lang="en-US"/>
            </a:lvl1pPr>
          </a:lstStyle>
          <a:p>
            <a:pPr lvl="0"/>
            <a:endParaRPr lang="en-US"/>
          </a:p>
        </p:txBody>
      </p:sp>
      <p:sp>
        <p:nvSpPr>
          <p:cNvPr id="13" name="Picture Placeholder 6"/>
          <p:cNvSpPr>
            <a:spLocks noGrp="1"/>
          </p:cNvSpPr>
          <p:nvPr>
            <p:ph type="pic" sz="quarter" idx="40"/>
          </p:nvPr>
        </p:nvSpPr>
        <p:spPr>
          <a:xfrm>
            <a:off x="6096000" y="0"/>
            <a:ext cx="3048000" cy="2971800"/>
          </a:xfrm>
          <a:prstGeom prst="rect">
            <a:avLst/>
          </a:prstGeom>
          <a:pattFill prst="pct60">
            <a:fgClr>
              <a:srgbClr val="FFFFFF"/>
            </a:fgClr>
            <a:bgClr>
              <a:srgbClr val="E6E9EE"/>
            </a:bgClr>
          </a:pattFill>
        </p:spPr>
        <p:txBody>
          <a:bodyPr/>
          <a:lstStyle>
            <a:lvl1pPr>
              <a:defRPr lang="en-US"/>
            </a:lvl1pPr>
          </a:lstStyle>
          <a:p>
            <a:pPr lvl="0"/>
            <a:endParaRPr lang="en-US"/>
          </a:p>
        </p:txBody>
      </p:sp>
      <p:sp>
        <p:nvSpPr>
          <p:cNvPr id="14" name="Picture Placeholder 6"/>
          <p:cNvSpPr>
            <a:spLocks noGrp="1"/>
          </p:cNvSpPr>
          <p:nvPr>
            <p:ph type="pic" sz="quarter" idx="41"/>
          </p:nvPr>
        </p:nvSpPr>
        <p:spPr>
          <a:xfrm>
            <a:off x="9144000" y="0"/>
            <a:ext cx="3048000" cy="2971800"/>
          </a:xfrm>
          <a:prstGeom prst="rect">
            <a:avLst/>
          </a:prstGeom>
          <a:pattFill prst="pct60">
            <a:fgClr>
              <a:srgbClr val="FFFFFF"/>
            </a:fgClr>
            <a:bgClr>
              <a:srgbClr val="E6E9EE"/>
            </a:bgClr>
          </a:pattFill>
        </p:spPr>
        <p:txBody>
          <a:bodyPr/>
          <a:lstStyle>
            <a:lvl1pPr>
              <a:defRPr lang="en-US"/>
            </a:lvl1pPr>
          </a:lstStyle>
          <a:p>
            <a:pPr lvl="0"/>
            <a:endParaRPr lang="en-US"/>
          </a:p>
        </p:txBody>
      </p:sp>
    </p:spTree>
    <p:extLst>
      <p:ext uri="{BB962C8B-B14F-4D97-AF65-F5344CB8AC3E}">
        <p14:creationId xmlns:p14="http://schemas.microsoft.com/office/powerpoint/2010/main" val="39859994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cSld name="69_Custom Layout">
    <p:spTree>
      <p:nvGrpSpPr>
        <p:cNvPr id="1" name=""/>
        <p:cNvGrpSpPr/>
        <p:nvPr/>
      </p:nvGrpSpPr>
      <p:grpSpPr>
        <a:xfrm>
          <a:off x="0" y="0"/>
          <a:ext cx="0" cy="0"/>
          <a:chOff x="0" y="0"/>
          <a:chExt cx="0" cy="0"/>
        </a:xfrm>
      </p:grpSpPr>
      <p:sp>
        <p:nvSpPr>
          <p:cNvPr id="11" name="Picture Placeholder 10"/>
          <p:cNvSpPr>
            <a:spLocks noGrp="1"/>
          </p:cNvSpPr>
          <p:nvPr>
            <p:ph type="pic" sz="quarter" idx="10" hasCustomPrompt="1"/>
          </p:nvPr>
        </p:nvSpPr>
        <p:spPr>
          <a:xfrm>
            <a:off x="5129128" y="1338738"/>
            <a:ext cx="1933745" cy="4183947"/>
          </a:xfrm>
          <a:custGeom>
            <a:avLst/>
            <a:gdLst>
              <a:gd name="connsiteX0" fmla="*/ 0 w 3867993"/>
              <a:gd name="connsiteY0" fmla="*/ 0 h 8367894"/>
              <a:gd name="connsiteX1" fmla="*/ 3867993 w 3867993"/>
              <a:gd name="connsiteY1" fmla="*/ 0 h 8367894"/>
              <a:gd name="connsiteX2" fmla="*/ 3867993 w 3867993"/>
              <a:gd name="connsiteY2" fmla="*/ 8367894 h 8367894"/>
              <a:gd name="connsiteX3" fmla="*/ 0 w 3867993"/>
              <a:gd name="connsiteY3" fmla="*/ 8367894 h 8367894"/>
            </a:gdLst>
            <a:ahLst/>
            <a:cxnLst>
              <a:cxn ang="0">
                <a:pos x="connsiteX0" y="connsiteY0"/>
              </a:cxn>
              <a:cxn ang="0">
                <a:pos x="connsiteX1" y="connsiteY1"/>
              </a:cxn>
              <a:cxn ang="0">
                <a:pos x="connsiteX2" y="connsiteY2"/>
              </a:cxn>
              <a:cxn ang="0">
                <a:pos x="connsiteX3" y="connsiteY3"/>
              </a:cxn>
            </a:cxnLst>
            <a:rect l="l" t="t" r="r" b="b"/>
            <a:pathLst>
              <a:path w="3867993" h="8367894">
                <a:moveTo>
                  <a:pt x="0" y="0"/>
                </a:moveTo>
                <a:lnTo>
                  <a:pt x="3867993" y="0"/>
                </a:lnTo>
                <a:lnTo>
                  <a:pt x="3867993" y="8367894"/>
                </a:lnTo>
                <a:lnTo>
                  <a:pt x="0" y="8367894"/>
                </a:lnTo>
                <a:close/>
              </a:path>
            </a:pathLst>
          </a:custGeom>
          <a:pattFill prst="pct60">
            <a:fgClr>
              <a:srgbClr val="FFFFFF"/>
            </a:fgClr>
            <a:bgClr>
              <a:srgbClr val="E6E9EE"/>
            </a:bgClr>
          </a:pattFill>
        </p:spPr>
        <p:txBody>
          <a:bodyPr anchor="ctr"/>
          <a:lstStyle>
            <a:lvl1pPr>
              <a:defRPr lang="en-US" dirty="0"/>
            </a:lvl1pPr>
          </a:lstStyle>
          <a:p>
            <a:pPr lvl="0"/>
            <a:r>
              <a:rPr lang="en-US"/>
              <a:t>Drag and drop picture</a:t>
            </a:r>
          </a:p>
        </p:txBody>
      </p:sp>
    </p:spTree>
    <p:extLst>
      <p:ext uri="{BB962C8B-B14F-4D97-AF65-F5344CB8AC3E}">
        <p14:creationId xmlns:p14="http://schemas.microsoft.com/office/powerpoint/2010/main" val="1463445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1000" fill="hold"/>
                                        <p:tgtEl>
                                          <p:spTgt spid="11"/>
                                        </p:tgtEl>
                                        <p:attrNameLst>
                                          <p:attrName>ppt_x</p:attrName>
                                        </p:attrNameLst>
                                      </p:cBhvr>
                                      <p:tavLst>
                                        <p:tav tm="0">
                                          <p:val>
                                            <p:strVal val="#ppt_x"/>
                                          </p:val>
                                        </p:tav>
                                        <p:tav tm="100000">
                                          <p:val>
                                            <p:strVal val="#ppt_x"/>
                                          </p:val>
                                        </p:tav>
                                      </p:tavLst>
                                    </p:anim>
                                    <p:anim calcmode="lin" valueType="num">
                                      <p:cBhvr additive="base">
                                        <p:cTn id="8" dur="10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userDrawn="1">
  <p:cSld name="47_Custom Layout">
    <p:spTree>
      <p:nvGrpSpPr>
        <p:cNvPr id="1" name=""/>
        <p:cNvGrpSpPr/>
        <p:nvPr/>
      </p:nvGrpSpPr>
      <p:grpSpPr>
        <a:xfrm>
          <a:off x="0" y="0"/>
          <a:ext cx="0" cy="0"/>
          <a:chOff x="0" y="0"/>
          <a:chExt cx="0" cy="0"/>
        </a:xfrm>
      </p:grpSpPr>
      <p:sp>
        <p:nvSpPr>
          <p:cNvPr id="3" name="Picture Placeholder 6"/>
          <p:cNvSpPr>
            <a:spLocks noGrp="1"/>
          </p:cNvSpPr>
          <p:nvPr>
            <p:ph type="pic" sz="quarter" idx="38"/>
          </p:nvPr>
        </p:nvSpPr>
        <p:spPr>
          <a:xfrm>
            <a:off x="866560" y="1401827"/>
            <a:ext cx="3319272" cy="2849026"/>
          </a:xfrm>
          <a:prstGeom prst="rect">
            <a:avLst/>
          </a:prstGeom>
          <a:pattFill prst="pct60">
            <a:fgClr>
              <a:srgbClr val="FFFFFF"/>
            </a:fgClr>
            <a:bgClr>
              <a:srgbClr val="C1C9D5"/>
            </a:bgClr>
          </a:pattFill>
        </p:spPr>
        <p:txBody>
          <a:bodyPr/>
          <a:lstStyle/>
          <a:p>
            <a:endParaRPr lang="en-US"/>
          </a:p>
        </p:txBody>
      </p:sp>
      <p:sp>
        <p:nvSpPr>
          <p:cNvPr id="4" name="Picture Placeholder 6"/>
          <p:cNvSpPr>
            <a:spLocks noGrp="1"/>
          </p:cNvSpPr>
          <p:nvPr>
            <p:ph type="pic" sz="quarter" idx="39"/>
          </p:nvPr>
        </p:nvSpPr>
        <p:spPr>
          <a:xfrm>
            <a:off x="4436365" y="1401827"/>
            <a:ext cx="3319272" cy="2849026"/>
          </a:xfrm>
          <a:prstGeom prst="rect">
            <a:avLst/>
          </a:prstGeom>
          <a:pattFill prst="pct60">
            <a:fgClr>
              <a:srgbClr val="FFFFFF"/>
            </a:fgClr>
            <a:bgClr>
              <a:srgbClr val="C1C9D5"/>
            </a:bgClr>
          </a:pattFill>
        </p:spPr>
        <p:txBody>
          <a:bodyPr/>
          <a:lstStyle>
            <a:lvl1pPr>
              <a:defRPr lang="en-US"/>
            </a:lvl1pPr>
          </a:lstStyle>
          <a:p>
            <a:pPr lvl="0"/>
            <a:endParaRPr lang="en-US"/>
          </a:p>
        </p:txBody>
      </p:sp>
      <p:sp>
        <p:nvSpPr>
          <p:cNvPr id="5" name="Picture Placeholder 6"/>
          <p:cNvSpPr>
            <a:spLocks noGrp="1"/>
          </p:cNvSpPr>
          <p:nvPr>
            <p:ph type="pic" sz="quarter" idx="40"/>
          </p:nvPr>
        </p:nvSpPr>
        <p:spPr>
          <a:xfrm>
            <a:off x="8006170" y="1401827"/>
            <a:ext cx="3319272" cy="2849026"/>
          </a:xfrm>
          <a:prstGeom prst="rect">
            <a:avLst/>
          </a:prstGeom>
          <a:pattFill prst="pct60">
            <a:fgClr>
              <a:srgbClr val="FFFFFF"/>
            </a:fgClr>
            <a:bgClr>
              <a:srgbClr val="C1C9D5"/>
            </a:bgClr>
          </a:pattFill>
        </p:spPr>
        <p:txBody>
          <a:bodyPr/>
          <a:lstStyle>
            <a:lvl1pPr>
              <a:defRPr lang="en-US"/>
            </a:lvl1pPr>
          </a:lstStyle>
          <a:p>
            <a:pPr lvl="0"/>
            <a:endParaRPr lang="en-US"/>
          </a:p>
        </p:txBody>
      </p:sp>
    </p:spTree>
    <p:extLst>
      <p:ext uri="{BB962C8B-B14F-4D97-AF65-F5344CB8AC3E}">
        <p14:creationId xmlns:p14="http://schemas.microsoft.com/office/powerpoint/2010/main" val="157371922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userDrawn="1">
  <p:cSld name="48_Custom Layout">
    <p:spTree>
      <p:nvGrpSpPr>
        <p:cNvPr id="1" name=""/>
        <p:cNvGrpSpPr/>
        <p:nvPr/>
      </p:nvGrpSpPr>
      <p:grpSpPr>
        <a:xfrm>
          <a:off x="0" y="0"/>
          <a:ext cx="0" cy="0"/>
          <a:chOff x="0" y="0"/>
          <a:chExt cx="0" cy="0"/>
        </a:xfrm>
      </p:grpSpPr>
      <p:sp>
        <p:nvSpPr>
          <p:cNvPr id="12" name="Picture Placeholder 6"/>
          <p:cNvSpPr>
            <a:spLocks noGrp="1"/>
          </p:cNvSpPr>
          <p:nvPr>
            <p:ph type="pic" sz="quarter" idx="38"/>
          </p:nvPr>
        </p:nvSpPr>
        <p:spPr>
          <a:xfrm>
            <a:off x="47898" y="33384"/>
            <a:ext cx="3684105" cy="3352754"/>
          </a:xfrm>
          <a:prstGeom prst="rect">
            <a:avLst/>
          </a:prstGeom>
          <a:pattFill prst="pct60">
            <a:fgClr>
              <a:srgbClr val="FFFFFF"/>
            </a:fgClr>
            <a:bgClr>
              <a:srgbClr val="E6E9EE"/>
            </a:bgClr>
          </a:pattFill>
        </p:spPr>
        <p:txBody>
          <a:bodyPr/>
          <a:lstStyle>
            <a:lvl1pPr>
              <a:defRPr lang="en-US"/>
            </a:lvl1pPr>
          </a:lstStyle>
          <a:p>
            <a:pPr lvl="0"/>
            <a:endParaRPr lang="en-US"/>
          </a:p>
        </p:txBody>
      </p:sp>
      <p:sp>
        <p:nvSpPr>
          <p:cNvPr id="13" name="Picture Placeholder 6"/>
          <p:cNvSpPr>
            <a:spLocks noGrp="1"/>
          </p:cNvSpPr>
          <p:nvPr>
            <p:ph type="pic" sz="quarter" idx="39"/>
          </p:nvPr>
        </p:nvSpPr>
        <p:spPr>
          <a:xfrm>
            <a:off x="3783358" y="33384"/>
            <a:ext cx="3684105" cy="3352754"/>
          </a:xfrm>
          <a:prstGeom prst="rect">
            <a:avLst/>
          </a:prstGeom>
          <a:pattFill prst="pct60">
            <a:fgClr>
              <a:srgbClr val="FFFFFF"/>
            </a:fgClr>
            <a:bgClr>
              <a:srgbClr val="E6E9EE"/>
            </a:bgClr>
          </a:pattFill>
        </p:spPr>
        <p:txBody>
          <a:bodyPr/>
          <a:lstStyle>
            <a:lvl1pPr>
              <a:defRPr lang="en-US"/>
            </a:lvl1pPr>
          </a:lstStyle>
          <a:p>
            <a:pPr lvl="0"/>
            <a:endParaRPr lang="en-US"/>
          </a:p>
        </p:txBody>
      </p:sp>
      <p:sp>
        <p:nvSpPr>
          <p:cNvPr id="14" name="Picture Placeholder 6"/>
          <p:cNvSpPr>
            <a:spLocks noGrp="1"/>
          </p:cNvSpPr>
          <p:nvPr>
            <p:ph type="pic" sz="quarter" idx="40"/>
          </p:nvPr>
        </p:nvSpPr>
        <p:spPr>
          <a:xfrm>
            <a:off x="3783358" y="3429000"/>
            <a:ext cx="3684105" cy="3384186"/>
          </a:xfrm>
          <a:prstGeom prst="rect">
            <a:avLst/>
          </a:prstGeom>
          <a:pattFill prst="pct60">
            <a:fgClr>
              <a:srgbClr val="FFFFFF"/>
            </a:fgClr>
            <a:bgClr>
              <a:srgbClr val="E6E9EE"/>
            </a:bgClr>
          </a:pattFill>
        </p:spPr>
        <p:txBody>
          <a:bodyPr/>
          <a:lstStyle>
            <a:lvl1pPr>
              <a:defRPr lang="en-US"/>
            </a:lvl1pPr>
          </a:lstStyle>
          <a:p>
            <a:pPr lvl="0"/>
            <a:endParaRPr lang="en-US"/>
          </a:p>
        </p:txBody>
      </p:sp>
      <p:sp>
        <p:nvSpPr>
          <p:cNvPr id="15" name="Picture Placeholder 6"/>
          <p:cNvSpPr>
            <a:spLocks noGrp="1"/>
          </p:cNvSpPr>
          <p:nvPr>
            <p:ph type="pic" sz="quarter" idx="41"/>
          </p:nvPr>
        </p:nvSpPr>
        <p:spPr>
          <a:xfrm>
            <a:off x="47898" y="3429000"/>
            <a:ext cx="3684105" cy="3384186"/>
          </a:xfrm>
          <a:prstGeom prst="rect">
            <a:avLst/>
          </a:prstGeom>
          <a:pattFill prst="pct60">
            <a:fgClr>
              <a:srgbClr val="FFFFFF"/>
            </a:fgClr>
            <a:bgClr>
              <a:srgbClr val="E6E9EE"/>
            </a:bgClr>
          </a:pattFill>
        </p:spPr>
        <p:txBody>
          <a:bodyPr/>
          <a:lstStyle>
            <a:lvl1pPr>
              <a:defRPr lang="en-US"/>
            </a:lvl1pPr>
          </a:lstStyle>
          <a:p>
            <a:pPr lvl="0"/>
            <a:endParaRPr lang="en-US"/>
          </a:p>
        </p:txBody>
      </p:sp>
    </p:spTree>
    <p:extLst>
      <p:ext uri="{BB962C8B-B14F-4D97-AF65-F5344CB8AC3E}">
        <p14:creationId xmlns:p14="http://schemas.microsoft.com/office/powerpoint/2010/main" val="128225614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userDrawn="1">
  <p:cSld name="Team-Morph-01">
    <p:spTree>
      <p:nvGrpSpPr>
        <p:cNvPr id="1" name=""/>
        <p:cNvGrpSpPr/>
        <p:nvPr/>
      </p:nvGrpSpPr>
      <p:grpSpPr>
        <a:xfrm>
          <a:off x="0" y="0"/>
          <a:ext cx="0" cy="0"/>
          <a:chOff x="0" y="0"/>
          <a:chExt cx="0" cy="0"/>
        </a:xfrm>
      </p:grpSpPr>
      <p:sp>
        <p:nvSpPr>
          <p:cNvPr id="4" name="Picture Placeholder 6"/>
          <p:cNvSpPr>
            <a:spLocks noGrp="1"/>
          </p:cNvSpPr>
          <p:nvPr>
            <p:ph type="pic" sz="quarter" idx="39"/>
          </p:nvPr>
        </p:nvSpPr>
        <p:spPr>
          <a:xfrm>
            <a:off x="1149628" y="2093844"/>
            <a:ext cx="1888435" cy="2292626"/>
          </a:xfrm>
          <a:prstGeom prst="rect">
            <a:avLst/>
          </a:prstGeom>
          <a:pattFill prst="pct60">
            <a:fgClr>
              <a:srgbClr val="FFFFFF"/>
            </a:fgClr>
            <a:bgClr>
              <a:srgbClr val="E6E9EE"/>
            </a:bgClr>
          </a:pattFill>
        </p:spPr>
        <p:txBody>
          <a:bodyPr anchor="ctr"/>
          <a:lstStyle>
            <a:lvl1pPr>
              <a:defRPr lang="en-US"/>
            </a:lvl1pPr>
          </a:lstStyle>
          <a:p>
            <a:pPr lvl="0"/>
            <a:endParaRPr lang="en-US"/>
          </a:p>
        </p:txBody>
      </p:sp>
      <p:sp>
        <p:nvSpPr>
          <p:cNvPr id="7" name="Picture Placeholder 6"/>
          <p:cNvSpPr>
            <a:spLocks noGrp="1"/>
          </p:cNvSpPr>
          <p:nvPr>
            <p:ph type="pic" sz="quarter" idx="40"/>
          </p:nvPr>
        </p:nvSpPr>
        <p:spPr>
          <a:xfrm>
            <a:off x="3157331" y="2093844"/>
            <a:ext cx="1888435" cy="2292626"/>
          </a:xfrm>
          <a:prstGeom prst="rect">
            <a:avLst/>
          </a:prstGeom>
          <a:pattFill prst="pct60">
            <a:fgClr>
              <a:srgbClr val="FFFFFF"/>
            </a:fgClr>
            <a:bgClr>
              <a:srgbClr val="E6E9EE"/>
            </a:bgClr>
          </a:pattFill>
        </p:spPr>
        <p:txBody>
          <a:bodyPr anchor="ctr"/>
          <a:lstStyle>
            <a:lvl1pPr>
              <a:defRPr lang="en-US"/>
            </a:lvl1pPr>
          </a:lstStyle>
          <a:p>
            <a:pPr lvl="0"/>
            <a:endParaRPr lang="en-US"/>
          </a:p>
        </p:txBody>
      </p:sp>
      <p:sp>
        <p:nvSpPr>
          <p:cNvPr id="8" name="Picture Placeholder 6"/>
          <p:cNvSpPr>
            <a:spLocks noGrp="1"/>
          </p:cNvSpPr>
          <p:nvPr>
            <p:ph type="pic" sz="quarter" idx="41"/>
          </p:nvPr>
        </p:nvSpPr>
        <p:spPr>
          <a:xfrm>
            <a:off x="5165035" y="2093844"/>
            <a:ext cx="1888435" cy="2292626"/>
          </a:xfrm>
          <a:prstGeom prst="rect">
            <a:avLst/>
          </a:prstGeom>
          <a:pattFill prst="pct60">
            <a:fgClr>
              <a:srgbClr val="FFFFFF"/>
            </a:fgClr>
            <a:bgClr>
              <a:srgbClr val="E6E9EE"/>
            </a:bgClr>
          </a:pattFill>
        </p:spPr>
        <p:txBody>
          <a:bodyPr anchor="ctr"/>
          <a:lstStyle>
            <a:lvl1pPr>
              <a:defRPr lang="en-US"/>
            </a:lvl1pPr>
          </a:lstStyle>
          <a:p>
            <a:pPr lvl="0"/>
            <a:endParaRPr lang="en-US"/>
          </a:p>
        </p:txBody>
      </p:sp>
      <p:sp>
        <p:nvSpPr>
          <p:cNvPr id="9" name="Picture Placeholder 6"/>
          <p:cNvSpPr>
            <a:spLocks noGrp="1"/>
          </p:cNvSpPr>
          <p:nvPr>
            <p:ph type="pic" sz="quarter" idx="42"/>
          </p:nvPr>
        </p:nvSpPr>
        <p:spPr>
          <a:xfrm>
            <a:off x="7172738" y="2093844"/>
            <a:ext cx="1888435" cy="2292626"/>
          </a:xfrm>
          <a:prstGeom prst="rect">
            <a:avLst/>
          </a:prstGeom>
          <a:pattFill prst="pct60">
            <a:fgClr>
              <a:srgbClr val="FFFFFF"/>
            </a:fgClr>
            <a:bgClr>
              <a:srgbClr val="E6E9EE"/>
            </a:bgClr>
          </a:pattFill>
        </p:spPr>
        <p:txBody>
          <a:bodyPr anchor="ctr"/>
          <a:lstStyle>
            <a:lvl1pPr>
              <a:defRPr lang="en-US"/>
            </a:lvl1pPr>
          </a:lstStyle>
          <a:p>
            <a:pPr lvl="0"/>
            <a:endParaRPr lang="en-US"/>
          </a:p>
        </p:txBody>
      </p:sp>
      <p:sp>
        <p:nvSpPr>
          <p:cNvPr id="10" name="Picture Placeholder 6"/>
          <p:cNvSpPr>
            <a:spLocks noGrp="1"/>
          </p:cNvSpPr>
          <p:nvPr>
            <p:ph type="pic" sz="quarter" idx="43"/>
          </p:nvPr>
        </p:nvSpPr>
        <p:spPr>
          <a:xfrm>
            <a:off x="9180441" y="2093844"/>
            <a:ext cx="1888435" cy="2292626"/>
          </a:xfrm>
          <a:prstGeom prst="rect">
            <a:avLst/>
          </a:prstGeom>
          <a:pattFill prst="pct60">
            <a:fgClr>
              <a:srgbClr val="FFFFFF"/>
            </a:fgClr>
            <a:bgClr>
              <a:srgbClr val="E6E9EE"/>
            </a:bgClr>
          </a:pattFill>
        </p:spPr>
        <p:txBody>
          <a:bodyPr anchor="ctr"/>
          <a:lstStyle>
            <a:lvl1pPr>
              <a:defRPr lang="en-US"/>
            </a:lvl1pPr>
          </a:lstStyle>
          <a:p>
            <a:pPr lvl="0"/>
            <a:endParaRPr lang="en-US"/>
          </a:p>
        </p:txBody>
      </p:sp>
    </p:spTree>
    <p:extLst>
      <p:ext uri="{BB962C8B-B14F-4D97-AF65-F5344CB8AC3E}">
        <p14:creationId xmlns:p14="http://schemas.microsoft.com/office/powerpoint/2010/main" val="285741993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userDrawn="1">
  <p:cSld name="Team-Morph-02">
    <p:spTree>
      <p:nvGrpSpPr>
        <p:cNvPr id="1" name=""/>
        <p:cNvGrpSpPr/>
        <p:nvPr/>
      </p:nvGrpSpPr>
      <p:grpSpPr>
        <a:xfrm>
          <a:off x="0" y="0"/>
          <a:ext cx="0" cy="0"/>
          <a:chOff x="0" y="0"/>
          <a:chExt cx="0" cy="0"/>
        </a:xfrm>
      </p:grpSpPr>
      <p:sp>
        <p:nvSpPr>
          <p:cNvPr id="10" name="Picture Placeholder 6"/>
          <p:cNvSpPr>
            <a:spLocks noGrp="1"/>
          </p:cNvSpPr>
          <p:nvPr>
            <p:ph type="pic" sz="quarter" idx="43" hasCustomPrompt="1"/>
          </p:nvPr>
        </p:nvSpPr>
        <p:spPr>
          <a:xfrm>
            <a:off x="-10586795" y="1635524"/>
            <a:ext cx="2954199" cy="3586734"/>
          </a:xfrm>
          <a:prstGeom prst="rect">
            <a:avLst/>
          </a:prstGeom>
          <a:pattFill prst="pct60">
            <a:fgClr>
              <a:srgbClr val="FFFFFF"/>
            </a:fgClr>
            <a:bgClr>
              <a:srgbClr val="E6E9EE"/>
            </a:bgClr>
          </a:pattFill>
        </p:spPr>
        <p:txBody>
          <a:bodyPr anchor="ctr"/>
          <a:lstStyle>
            <a:lvl1pPr>
              <a:defRPr lang="en-US"/>
            </a:lvl1pPr>
          </a:lstStyle>
          <a:p>
            <a:pPr lvl="0"/>
            <a:r>
              <a:rPr lang="en-US"/>
              <a:t>5</a:t>
            </a:r>
          </a:p>
        </p:txBody>
      </p:sp>
      <p:sp>
        <p:nvSpPr>
          <p:cNvPr id="9" name="Picture Placeholder 6"/>
          <p:cNvSpPr>
            <a:spLocks noGrp="1"/>
          </p:cNvSpPr>
          <p:nvPr>
            <p:ph type="pic" sz="quarter" idx="42" hasCustomPrompt="1"/>
          </p:nvPr>
        </p:nvSpPr>
        <p:spPr>
          <a:xfrm>
            <a:off x="-7593872" y="1635525"/>
            <a:ext cx="2954199" cy="3586734"/>
          </a:xfrm>
          <a:prstGeom prst="rect">
            <a:avLst/>
          </a:prstGeom>
          <a:pattFill prst="pct60">
            <a:fgClr>
              <a:srgbClr val="FFFFFF"/>
            </a:fgClr>
            <a:bgClr>
              <a:srgbClr val="E6E9EE"/>
            </a:bgClr>
          </a:pattFill>
        </p:spPr>
        <p:txBody>
          <a:bodyPr anchor="ctr"/>
          <a:lstStyle>
            <a:lvl1pPr>
              <a:defRPr lang="en-US"/>
            </a:lvl1pPr>
          </a:lstStyle>
          <a:p>
            <a:pPr lvl="0"/>
            <a:r>
              <a:rPr lang="en-US"/>
              <a:t>4</a:t>
            </a:r>
          </a:p>
        </p:txBody>
      </p:sp>
      <p:sp>
        <p:nvSpPr>
          <p:cNvPr id="8" name="Picture Placeholder 6"/>
          <p:cNvSpPr>
            <a:spLocks noGrp="1"/>
          </p:cNvSpPr>
          <p:nvPr>
            <p:ph type="pic" sz="quarter" idx="41" hasCustomPrompt="1"/>
          </p:nvPr>
        </p:nvSpPr>
        <p:spPr>
          <a:xfrm>
            <a:off x="-4600949" y="1635524"/>
            <a:ext cx="2954200" cy="3586734"/>
          </a:xfrm>
          <a:prstGeom prst="rect">
            <a:avLst/>
          </a:prstGeom>
          <a:pattFill prst="pct60">
            <a:fgClr>
              <a:srgbClr val="FFFFFF"/>
            </a:fgClr>
            <a:bgClr>
              <a:srgbClr val="E6E9EE"/>
            </a:bgClr>
          </a:pattFill>
        </p:spPr>
        <p:txBody>
          <a:bodyPr anchor="ctr"/>
          <a:lstStyle>
            <a:lvl1pPr>
              <a:defRPr lang="en-US"/>
            </a:lvl1pPr>
          </a:lstStyle>
          <a:p>
            <a:pPr lvl="0"/>
            <a:r>
              <a:rPr lang="en-US"/>
              <a:t>3</a:t>
            </a:r>
          </a:p>
        </p:txBody>
      </p:sp>
      <p:sp>
        <p:nvSpPr>
          <p:cNvPr id="7" name="Picture Placeholder 6"/>
          <p:cNvSpPr>
            <a:spLocks noGrp="1"/>
          </p:cNvSpPr>
          <p:nvPr>
            <p:ph type="pic" sz="quarter" idx="40" hasCustomPrompt="1"/>
          </p:nvPr>
        </p:nvSpPr>
        <p:spPr>
          <a:xfrm>
            <a:off x="-1608026" y="1635524"/>
            <a:ext cx="2954200" cy="3586734"/>
          </a:xfrm>
          <a:prstGeom prst="rect">
            <a:avLst/>
          </a:prstGeom>
          <a:pattFill prst="pct60">
            <a:fgClr>
              <a:srgbClr val="FFFFFF"/>
            </a:fgClr>
            <a:bgClr>
              <a:srgbClr val="E6E9EE"/>
            </a:bgClr>
          </a:pattFill>
        </p:spPr>
        <p:txBody>
          <a:bodyPr anchor="ctr"/>
          <a:lstStyle>
            <a:lvl1pPr>
              <a:defRPr lang="en-US"/>
            </a:lvl1pPr>
          </a:lstStyle>
          <a:p>
            <a:pPr lvl="0"/>
            <a:r>
              <a:rPr lang="en-US"/>
              <a:t>2</a:t>
            </a:r>
          </a:p>
        </p:txBody>
      </p:sp>
      <p:sp>
        <p:nvSpPr>
          <p:cNvPr id="4" name="Picture Placeholder 6"/>
          <p:cNvSpPr>
            <a:spLocks noGrp="1"/>
          </p:cNvSpPr>
          <p:nvPr>
            <p:ph type="pic" sz="quarter" idx="39" hasCustomPrompt="1"/>
          </p:nvPr>
        </p:nvSpPr>
        <p:spPr>
          <a:xfrm>
            <a:off x="1384901" y="1635524"/>
            <a:ext cx="2954200" cy="3586734"/>
          </a:xfrm>
          <a:prstGeom prst="rect">
            <a:avLst/>
          </a:prstGeom>
          <a:pattFill prst="pct60">
            <a:fgClr>
              <a:srgbClr val="FFFFFF"/>
            </a:fgClr>
            <a:bgClr>
              <a:srgbClr val="E6E9EE"/>
            </a:bgClr>
          </a:pattFill>
        </p:spPr>
        <p:txBody>
          <a:bodyPr anchor="ctr"/>
          <a:lstStyle>
            <a:lvl1pPr>
              <a:defRPr lang="en-US"/>
            </a:lvl1pPr>
          </a:lstStyle>
          <a:p>
            <a:pPr lvl="0"/>
            <a:r>
              <a:rPr lang="en-US"/>
              <a:t>1</a:t>
            </a:r>
          </a:p>
        </p:txBody>
      </p:sp>
    </p:spTree>
    <p:extLst>
      <p:ext uri="{BB962C8B-B14F-4D97-AF65-F5344CB8AC3E}">
        <p14:creationId xmlns:p14="http://schemas.microsoft.com/office/powerpoint/2010/main" val="416144392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userDrawn="1">
  <p:cSld name="Team-Morph-03">
    <p:spTree>
      <p:nvGrpSpPr>
        <p:cNvPr id="1" name=""/>
        <p:cNvGrpSpPr/>
        <p:nvPr/>
      </p:nvGrpSpPr>
      <p:grpSpPr>
        <a:xfrm>
          <a:off x="0" y="0"/>
          <a:ext cx="0" cy="0"/>
          <a:chOff x="0" y="0"/>
          <a:chExt cx="0" cy="0"/>
        </a:xfrm>
      </p:grpSpPr>
      <p:sp>
        <p:nvSpPr>
          <p:cNvPr id="10" name="Picture Placeholder 6"/>
          <p:cNvSpPr>
            <a:spLocks noGrp="1"/>
          </p:cNvSpPr>
          <p:nvPr>
            <p:ph type="pic" sz="quarter" idx="43" hasCustomPrompt="1"/>
          </p:nvPr>
        </p:nvSpPr>
        <p:spPr>
          <a:xfrm>
            <a:off x="-7593871" y="1635524"/>
            <a:ext cx="2954199" cy="3586734"/>
          </a:xfrm>
          <a:prstGeom prst="rect">
            <a:avLst/>
          </a:prstGeom>
          <a:pattFill prst="pct60">
            <a:fgClr>
              <a:srgbClr val="FFFFFF"/>
            </a:fgClr>
            <a:bgClr>
              <a:srgbClr val="E6E9EE"/>
            </a:bgClr>
          </a:pattFill>
        </p:spPr>
        <p:txBody>
          <a:bodyPr anchor="ctr"/>
          <a:lstStyle>
            <a:lvl1pPr>
              <a:defRPr lang="en-US"/>
            </a:lvl1pPr>
          </a:lstStyle>
          <a:p>
            <a:pPr lvl="0"/>
            <a:r>
              <a:rPr lang="en-US"/>
              <a:t>5</a:t>
            </a:r>
          </a:p>
        </p:txBody>
      </p:sp>
      <p:sp>
        <p:nvSpPr>
          <p:cNvPr id="9" name="Picture Placeholder 6"/>
          <p:cNvSpPr>
            <a:spLocks noGrp="1"/>
          </p:cNvSpPr>
          <p:nvPr>
            <p:ph type="pic" sz="quarter" idx="42" hasCustomPrompt="1"/>
          </p:nvPr>
        </p:nvSpPr>
        <p:spPr>
          <a:xfrm>
            <a:off x="-4600948" y="1635525"/>
            <a:ext cx="2954199" cy="3586734"/>
          </a:xfrm>
          <a:prstGeom prst="rect">
            <a:avLst/>
          </a:prstGeom>
          <a:pattFill prst="pct60">
            <a:fgClr>
              <a:srgbClr val="FFFFFF"/>
            </a:fgClr>
            <a:bgClr>
              <a:srgbClr val="E6E9EE"/>
            </a:bgClr>
          </a:pattFill>
        </p:spPr>
        <p:txBody>
          <a:bodyPr anchor="ctr"/>
          <a:lstStyle>
            <a:lvl1pPr>
              <a:defRPr lang="en-US"/>
            </a:lvl1pPr>
          </a:lstStyle>
          <a:p>
            <a:pPr lvl="0"/>
            <a:r>
              <a:rPr lang="en-US"/>
              <a:t>4</a:t>
            </a:r>
          </a:p>
        </p:txBody>
      </p:sp>
      <p:sp>
        <p:nvSpPr>
          <p:cNvPr id="8" name="Picture Placeholder 6"/>
          <p:cNvSpPr>
            <a:spLocks noGrp="1"/>
          </p:cNvSpPr>
          <p:nvPr>
            <p:ph type="pic" sz="quarter" idx="41" hasCustomPrompt="1"/>
          </p:nvPr>
        </p:nvSpPr>
        <p:spPr>
          <a:xfrm>
            <a:off x="-1608025" y="1635524"/>
            <a:ext cx="2954200" cy="3586734"/>
          </a:xfrm>
          <a:prstGeom prst="rect">
            <a:avLst/>
          </a:prstGeom>
          <a:pattFill prst="pct60">
            <a:fgClr>
              <a:srgbClr val="FFFFFF"/>
            </a:fgClr>
            <a:bgClr>
              <a:srgbClr val="E6E9EE"/>
            </a:bgClr>
          </a:pattFill>
        </p:spPr>
        <p:txBody>
          <a:bodyPr anchor="ctr"/>
          <a:lstStyle>
            <a:lvl1pPr>
              <a:defRPr lang="en-US"/>
            </a:lvl1pPr>
          </a:lstStyle>
          <a:p>
            <a:pPr lvl="0"/>
            <a:r>
              <a:rPr lang="en-US"/>
              <a:t>3</a:t>
            </a:r>
          </a:p>
        </p:txBody>
      </p:sp>
      <p:sp>
        <p:nvSpPr>
          <p:cNvPr id="7" name="Picture Placeholder 6"/>
          <p:cNvSpPr>
            <a:spLocks noGrp="1"/>
          </p:cNvSpPr>
          <p:nvPr>
            <p:ph type="pic" sz="quarter" idx="40" hasCustomPrompt="1"/>
          </p:nvPr>
        </p:nvSpPr>
        <p:spPr>
          <a:xfrm>
            <a:off x="1384901" y="1635524"/>
            <a:ext cx="2954200" cy="3586734"/>
          </a:xfrm>
          <a:prstGeom prst="rect">
            <a:avLst/>
          </a:prstGeom>
          <a:pattFill prst="pct60">
            <a:fgClr>
              <a:srgbClr val="FFFFFF"/>
            </a:fgClr>
            <a:bgClr>
              <a:srgbClr val="E6E9EE"/>
            </a:bgClr>
          </a:pattFill>
        </p:spPr>
        <p:txBody>
          <a:bodyPr anchor="ctr"/>
          <a:lstStyle>
            <a:lvl1pPr>
              <a:defRPr lang="en-US"/>
            </a:lvl1pPr>
          </a:lstStyle>
          <a:p>
            <a:pPr lvl="0"/>
            <a:r>
              <a:rPr lang="en-US"/>
              <a:t>2</a:t>
            </a:r>
          </a:p>
        </p:txBody>
      </p:sp>
      <p:sp>
        <p:nvSpPr>
          <p:cNvPr id="4" name="Picture Placeholder 6"/>
          <p:cNvSpPr>
            <a:spLocks noGrp="1"/>
          </p:cNvSpPr>
          <p:nvPr>
            <p:ph type="pic" sz="quarter" idx="39" hasCustomPrompt="1"/>
          </p:nvPr>
        </p:nvSpPr>
        <p:spPr>
          <a:xfrm>
            <a:off x="12192003" y="1635524"/>
            <a:ext cx="2954200" cy="3586734"/>
          </a:xfrm>
          <a:prstGeom prst="rect">
            <a:avLst/>
          </a:prstGeom>
          <a:pattFill prst="pct60">
            <a:fgClr>
              <a:srgbClr val="FFFFFF"/>
            </a:fgClr>
            <a:bgClr>
              <a:srgbClr val="E6E9EE"/>
            </a:bgClr>
          </a:pattFill>
        </p:spPr>
        <p:txBody>
          <a:bodyPr anchor="ctr"/>
          <a:lstStyle>
            <a:lvl1pPr>
              <a:defRPr lang="en-US"/>
            </a:lvl1pPr>
          </a:lstStyle>
          <a:p>
            <a:pPr lvl="0"/>
            <a:r>
              <a:rPr lang="en-US"/>
              <a:t>1</a:t>
            </a:r>
          </a:p>
        </p:txBody>
      </p:sp>
    </p:spTree>
    <p:extLst>
      <p:ext uri="{BB962C8B-B14F-4D97-AF65-F5344CB8AC3E}">
        <p14:creationId xmlns:p14="http://schemas.microsoft.com/office/powerpoint/2010/main" val="229249589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userDrawn="1">
  <p:cSld name="Team-Morph-04">
    <p:spTree>
      <p:nvGrpSpPr>
        <p:cNvPr id="1" name=""/>
        <p:cNvGrpSpPr/>
        <p:nvPr/>
      </p:nvGrpSpPr>
      <p:grpSpPr>
        <a:xfrm>
          <a:off x="0" y="0"/>
          <a:ext cx="0" cy="0"/>
          <a:chOff x="0" y="0"/>
          <a:chExt cx="0" cy="0"/>
        </a:xfrm>
      </p:grpSpPr>
      <p:sp>
        <p:nvSpPr>
          <p:cNvPr id="10" name="Picture Placeholder 6"/>
          <p:cNvSpPr>
            <a:spLocks noGrp="1"/>
          </p:cNvSpPr>
          <p:nvPr>
            <p:ph type="pic" sz="quarter" idx="43" hasCustomPrompt="1"/>
          </p:nvPr>
        </p:nvSpPr>
        <p:spPr>
          <a:xfrm>
            <a:off x="-4600947" y="1635524"/>
            <a:ext cx="2954199" cy="3586734"/>
          </a:xfrm>
          <a:prstGeom prst="rect">
            <a:avLst/>
          </a:prstGeom>
          <a:pattFill prst="pct60">
            <a:fgClr>
              <a:srgbClr val="FFFFFF"/>
            </a:fgClr>
            <a:bgClr>
              <a:srgbClr val="E6E9EE"/>
            </a:bgClr>
          </a:pattFill>
        </p:spPr>
        <p:txBody>
          <a:bodyPr anchor="ctr"/>
          <a:lstStyle>
            <a:lvl1pPr>
              <a:defRPr lang="en-US"/>
            </a:lvl1pPr>
          </a:lstStyle>
          <a:p>
            <a:pPr lvl="0"/>
            <a:r>
              <a:rPr lang="en-US"/>
              <a:t>5</a:t>
            </a:r>
          </a:p>
        </p:txBody>
      </p:sp>
      <p:sp>
        <p:nvSpPr>
          <p:cNvPr id="9" name="Picture Placeholder 6"/>
          <p:cNvSpPr>
            <a:spLocks noGrp="1"/>
          </p:cNvSpPr>
          <p:nvPr>
            <p:ph type="pic" sz="quarter" idx="42" hasCustomPrompt="1"/>
          </p:nvPr>
        </p:nvSpPr>
        <p:spPr>
          <a:xfrm>
            <a:off x="-1608024" y="1635525"/>
            <a:ext cx="2954199" cy="3586734"/>
          </a:xfrm>
          <a:prstGeom prst="rect">
            <a:avLst/>
          </a:prstGeom>
          <a:pattFill prst="pct60">
            <a:fgClr>
              <a:srgbClr val="FFFFFF"/>
            </a:fgClr>
            <a:bgClr>
              <a:srgbClr val="E6E9EE"/>
            </a:bgClr>
          </a:pattFill>
        </p:spPr>
        <p:txBody>
          <a:bodyPr anchor="ctr"/>
          <a:lstStyle>
            <a:lvl1pPr>
              <a:defRPr lang="en-US"/>
            </a:lvl1pPr>
          </a:lstStyle>
          <a:p>
            <a:pPr lvl="0"/>
            <a:r>
              <a:rPr lang="en-US"/>
              <a:t>4</a:t>
            </a:r>
          </a:p>
        </p:txBody>
      </p:sp>
      <p:sp>
        <p:nvSpPr>
          <p:cNvPr id="8" name="Picture Placeholder 6"/>
          <p:cNvSpPr>
            <a:spLocks noGrp="1"/>
          </p:cNvSpPr>
          <p:nvPr>
            <p:ph type="pic" sz="quarter" idx="41" hasCustomPrompt="1"/>
          </p:nvPr>
        </p:nvSpPr>
        <p:spPr>
          <a:xfrm>
            <a:off x="1384901" y="1635524"/>
            <a:ext cx="2954200" cy="3586734"/>
          </a:xfrm>
          <a:prstGeom prst="rect">
            <a:avLst/>
          </a:prstGeom>
          <a:pattFill prst="pct60">
            <a:fgClr>
              <a:srgbClr val="FFFFFF"/>
            </a:fgClr>
            <a:bgClr>
              <a:srgbClr val="E6E9EE"/>
            </a:bgClr>
          </a:pattFill>
        </p:spPr>
        <p:txBody>
          <a:bodyPr anchor="ctr"/>
          <a:lstStyle>
            <a:lvl1pPr>
              <a:defRPr lang="en-US"/>
            </a:lvl1pPr>
          </a:lstStyle>
          <a:p>
            <a:pPr lvl="0"/>
            <a:r>
              <a:rPr lang="en-US"/>
              <a:t>3</a:t>
            </a:r>
          </a:p>
        </p:txBody>
      </p:sp>
      <p:sp>
        <p:nvSpPr>
          <p:cNvPr id="7" name="Picture Placeholder 6"/>
          <p:cNvSpPr>
            <a:spLocks noGrp="1"/>
          </p:cNvSpPr>
          <p:nvPr>
            <p:ph type="pic" sz="quarter" idx="40" hasCustomPrompt="1"/>
          </p:nvPr>
        </p:nvSpPr>
        <p:spPr>
          <a:xfrm>
            <a:off x="12192003" y="1635524"/>
            <a:ext cx="2954200" cy="3586734"/>
          </a:xfrm>
          <a:prstGeom prst="rect">
            <a:avLst/>
          </a:prstGeom>
          <a:pattFill prst="pct60">
            <a:fgClr>
              <a:srgbClr val="FFFFFF"/>
            </a:fgClr>
            <a:bgClr>
              <a:srgbClr val="E6E9EE"/>
            </a:bgClr>
          </a:pattFill>
        </p:spPr>
        <p:txBody>
          <a:bodyPr anchor="ctr"/>
          <a:lstStyle>
            <a:lvl1pPr>
              <a:defRPr lang="en-US"/>
            </a:lvl1pPr>
          </a:lstStyle>
          <a:p>
            <a:pPr lvl="0"/>
            <a:r>
              <a:rPr lang="en-US"/>
              <a:t>2</a:t>
            </a:r>
          </a:p>
        </p:txBody>
      </p:sp>
      <p:sp>
        <p:nvSpPr>
          <p:cNvPr id="4" name="Picture Placeholder 6"/>
          <p:cNvSpPr>
            <a:spLocks noGrp="1"/>
          </p:cNvSpPr>
          <p:nvPr>
            <p:ph type="pic" sz="quarter" idx="39" hasCustomPrompt="1"/>
          </p:nvPr>
        </p:nvSpPr>
        <p:spPr>
          <a:xfrm>
            <a:off x="15146201" y="1635524"/>
            <a:ext cx="2954200" cy="3586734"/>
          </a:xfrm>
          <a:prstGeom prst="rect">
            <a:avLst/>
          </a:prstGeom>
          <a:pattFill prst="pct60">
            <a:fgClr>
              <a:srgbClr val="FFFFFF"/>
            </a:fgClr>
            <a:bgClr>
              <a:srgbClr val="E6E9EE"/>
            </a:bgClr>
          </a:pattFill>
        </p:spPr>
        <p:txBody>
          <a:bodyPr anchor="ctr"/>
          <a:lstStyle>
            <a:lvl1pPr>
              <a:defRPr lang="en-US"/>
            </a:lvl1pPr>
          </a:lstStyle>
          <a:p>
            <a:pPr lvl="0"/>
            <a:r>
              <a:rPr lang="en-US"/>
              <a:t>1</a:t>
            </a:r>
          </a:p>
        </p:txBody>
      </p:sp>
    </p:spTree>
    <p:extLst>
      <p:ext uri="{BB962C8B-B14F-4D97-AF65-F5344CB8AC3E}">
        <p14:creationId xmlns:p14="http://schemas.microsoft.com/office/powerpoint/2010/main" val="96813630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userDrawn="1">
  <p:cSld name="Team-Morph-05">
    <p:spTree>
      <p:nvGrpSpPr>
        <p:cNvPr id="1" name=""/>
        <p:cNvGrpSpPr/>
        <p:nvPr/>
      </p:nvGrpSpPr>
      <p:grpSpPr>
        <a:xfrm>
          <a:off x="0" y="0"/>
          <a:ext cx="0" cy="0"/>
          <a:chOff x="0" y="0"/>
          <a:chExt cx="0" cy="0"/>
        </a:xfrm>
      </p:grpSpPr>
      <p:sp>
        <p:nvSpPr>
          <p:cNvPr id="10" name="Picture Placeholder 6"/>
          <p:cNvSpPr>
            <a:spLocks noGrp="1"/>
          </p:cNvSpPr>
          <p:nvPr>
            <p:ph type="pic" sz="quarter" idx="43" hasCustomPrompt="1"/>
          </p:nvPr>
        </p:nvSpPr>
        <p:spPr>
          <a:xfrm>
            <a:off x="-1627385" y="1635524"/>
            <a:ext cx="2954199" cy="3586734"/>
          </a:xfrm>
          <a:prstGeom prst="rect">
            <a:avLst/>
          </a:prstGeom>
          <a:pattFill prst="pct60">
            <a:fgClr>
              <a:srgbClr val="FFFFFF"/>
            </a:fgClr>
            <a:bgClr>
              <a:srgbClr val="E6E9EE"/>
            </a:bgClr>
          </a:pattFill>
        </p:spPr>
        <p:txBody>
          <a:bodyPr anchor="ctr"/>
          <a:lstStyle>
            <a:lvl1pPr>
              <a:defRPr lang="en-US"/>
            </a:lvl1pPr>
          </a:lstStyle>
          <a:p>
            <a:pPr lvl="0"/>
            <a:r>
              <a:rPr lang="en-US"/>
              <a:t>5</a:t>
            </a:r>
          </a:p>
        </p:txBody>
      </p:sp>
      <p:sp>
        <p:nvSpPr>
          <p:cNvPr id="9" name="Picture Placeholder 6"/>
          <p:cNvSpPr>
            <a:spLocks noGrp="1"/>
          </p:cNvSpPr>
          <p:nvPr>
            <p:ph type="pic" sz="quarter" idx="42" hasCustomPrompt="1"/>
          </p:nvPr>
        </p:nvSpPr>
        <p:spPr>
          <a:xfrm>
            <a:off x="1365537" y="1635525"/>
            <a:ext cx="2954199" cy="3586734"/>
          </a:xfrm>
          <a:prstGeom prst="rect">
            <a:avLst/>
          </a:prstGeom>
          <a:pattFill prst="pct60">
            <a:fgClr>
              <a:srgbClr val="FFFFFF"/>
            </a:fgClr>
            <a:bgClr>
              <a:srgbClr val="E6E9EE"/>
            </a:bgClr>
          </a:pattFill>
        </p:spPr>
        <p:txBody>
          <a:bodyPr anchor="ctr"/>
          <a:lstStyle>
            <a:lvl1pPr>
              <a:defRPr lang="en-US"/>
            </a:lvl1pPr>
          </a:lstStyle>
          <a:p>
            <a:pPr lvl="0"/>
            <a:r>
              <a:rPr lang="en-US"/>
              <a:t>4</a:t>
            </a:r>
          </a:p>
        </p:txBody>
      </p:sp>
      <p:sp>
        <p:nvSpPr>
          <p:cNvPr id="8" name="Picture Placeholder 6"/>
          <p:cNvSpPr>
            <a:spLocks noGrp="1"/>
          </p:cNvSpPr>
          <p:nvPr>
            <p:ph type="pic" sz="quarter" idx="41" hasCustomPrompt="1"/>
          </p:nvPr>
        </p:nvSpPr>
        <p:spPr>
          <a:xfrm>
            <a:off x="12192003" y="1635524"/>
            <a:ext cx="2954200" cy="3586734"/>
          </a:xfrm>
          <a:prstGeom prst="rect">
            <a:avLst/>
          </a:prstGeom>
          <a:pattFill prst="pct60">
            <a:fgClr>
              <a:srgbClr val="FFFFFF"/>
            </a:fgClr>
            <a:bgClr>
              <a:srgbClr val="E6E9EE"/>
            </a:bgClr>
          </a:pattFill>
        </p:spPr>
        <p:txBody>
          <a:bodyPr anchor="ctr"/>
          <a:lstStyle>
            <a:lvl1pPr>
              <a:defRPr lang="en-US"/>
            </a:lvl1pPr>
          </a:lstStyle>
          <a:p>
            <a:pPr lvl="0"/>
            <a:r>
              <a:rPr lang="en-US"/>
              <a:t>3</a:t>
            </a:r>
          </a:p>
        </p:txBody>
      </p:sp>
      <p:sp>
        <p:nvSpPr>
          <p:cNvPr id="7" name="Picture Placeholder 6"/>
          <p:cNvSpPr>
            <a:spLocks noGrp="1"/>
          </p:cNvSpPr>
          <p:nvPr>
            <p:ph type="pic" sz="quarter" idx="40" hasCustomPrompt="1"/>
          </p:nvPr>
        </p:nvSpPr>
        <p:spPr>
          <a:xfrm>
            <a:off x="15146201" y="1635524"/>
            <a:ext cx="2954200" cy="3586734"/>
          </a:xfrm>
          <a:prstGeom prst="rect">
            <a:avLst/>
          </a:prstGeom>
          <a:pattFill prst="pct60">
            <a:fgClr>
              <a:srgbClr val="FFFFFF"/>
            </a:fgClr>
            <a:bgClr>
              <a:srgbClr val="E6E9EE"/>
            </a:bgClr>
          </a:pattFill>
        </p:spPr>
        <p:txBody>
          <a:bodyPr anchor="ctr"/>
          <a:lstStyle>
            <a:lvl1pPr>
              <a:defRPr lang="en-US"/>
            </a:lvl1pPr>
          </a:lstStyle>
          <a:p>
            <a:pPr lvl="0"/>
            <a:r>
              <a:rPr lang="en-US"/>
              <a:t>2</a:t>
            </a:r>
          </a:p>
        </p:txBody>
      </p:sp>
      <p:sp>
        <p:nvSpPr>
          <p:cNvPr id="4" name="Picture Placeholder 6"/>
          <p:cNvSpPr>
            <a:spLocks noGrp="1"/>
          </p:cNvSpPr>
          <p:nvPr>
            <p:ph type="pic" sz="quarter" idx="39" hasCustomPrompt="1"/>
          </p:nvPr>
        </p:nvSpPr>
        <p:spPr>
          <a:xfrm>
            <a:off x="18100402" y="1635524"/>
            <a:ext cx="2954200" cy="3586734"/>
          </a:xfrm>
          <a:prstGeom prst="rect">
            <a:avLst/>
          </a:prstGeom>
          <a:pattFill prst="pct60">
            <a:fgClr>
              <a:srgbClr val="FFFFFF"/>
            </a:fgClr>
            <a:bgClr>
              <a:srgbClr val="E6E9EE"/>
            </a:bgClr>
          </a:pattFill>
        </p:spPr>
        <p:txBody>
          <a:bodyPr anchor="ctr"/>
          <a:lstStyle>
            <a:lvl1pPr>
              <a:defRPr lang="en-US"/>
            </a:lvl1pPr>
          </a:lstStyle>
          <a:p>
            <a:pPr lvl="0"/>
            <a:r>
              <a:rPr lang="en-US"/>
              <a:t>1</a:t>
            </a:r>
          </a:p>
        </p:txBody>
      </p:sp>
    </p:spTree>
    <p:extLst>
      <p:ext uri="{BB962C8B-B14F-4D97-AF65-F5344CB8AC3E}">
        <p14:creationId xmlns:p14="http://schemas.microsoft.com/office/powerpoint/2010/main" val="343300934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userDrawn="1">
  <p:cSld name="Team-Morph-06">
    <p:spTree>
      <p:nvGrpSpPr>
        <p:cNvPr id="1" name=""/>
        <p:cNvGrpSpPr/>
        <p:nvPr/>
      </p:nvGrpSpPr>
      <p:grpSpPr>
        <a:xfrm>
          <a:off x="0" y="0"/>
          <a:ext cx="0" cy="0"/>
          <a:chOff x="0" y="0"/>
          <a:chExt cx="0" cy="0"/>
        </a:xfrm>
      </p:grpSpPr>
      <p:sp>
        <p:nvSpPr>
          <p:cNvPr id="10" name="Picture Placeholder 6"/>
          <p:cNvSpPr>
            <a:spLocks noGrp="1"/>
          </p:cNvSpPr>
          <p:nvPr>
            <p:ph type="pic" sz="quarter" idx="43" hasCustomPrompt="1"/>
          </p:nvPr>
        </p:nvSpPr>
        <p:spPr>
          <a:xfrm>
            <a:off x="1251252" y="1635524"/>
            <a:ext cx="2954199" cy="3586734"/>
          </a:xfrm>
          <a:prstGeom prst="rect">
            <a:avLst/>
          </a:prstGeom>
          <a:pattFill prst="pct60">
            <a:fgClr>
              <a:srgbClr val="FFFFFF"/>
            </a:fgClr>
            <a:bgClr>
              <a:srgbClr val="E6E9EE"/>
            </a:bgClr>
          </a:pattFill>
        </p:spPr>
        <p:txBody>
          <a:bodyPr anchor="ctr"/>
          <a:lstStyle>
            <a:lvl1pPr>
              <a:defRPr lang="en-US"/>
            </a:lvl1pPr>
          </a:lstStyle>
          <a:p>
            <a:pPr lvl="0"/>
            <a:r>
              <a:rPr lang="en-US"/>
              <a:t>5</a:t>
            </a:r>
          </a:p>
        </p:txBody>
      </p:sp>
      <p:sp>
        <p:nvSpPr>
          <p:cNvPr id="9" name="Picture Placeholder 6"/>
          <p:cNvSpPr>
            <a:spLocks noGrp="1"/>
          </p:cNvSpPr>
          <p:nvPr>
            <p:ph type="pic" sz="quarter" idx="42" hasCustomPrompt="1"/>
          </p:nvPr>
        </p:nvSpPr>
        <p:spPr>
          <a:xfrm>
            <a:off x="12192000" y="1635525"/>
            <a:ext cx="2954199" cy="3586734"/>
          </a:xfrm>
          <a:prstGeom prst="rect">
            <a:avLst/>
          </a:prstGeom>
          <a:pattFill prst="pct60">
            <a:fgClr>
              <a:srgbClr val="FFFFFF"/>
            </a:fgClr>
            <a:bgClr>
              <a:srgbClr val="E6E9EE"/>
            </a:bgClr>
          </a:pattFill>
        </p:spPr>
        <p:txBody>
          <a:bodyPr anchor="ctr"/>
          <a:lstStyle>
            <a:lvl1pPr>
              <a:defRPr lang="en-US"/>
            </a:lvl1pPr>
          </a:lstStyle>
          <a:p>
            <a:pPr lvl="0"/>
            <a:r>
              <a:rPr lang="en-US"/>
              <a:t>4</a:t>
            </a:r>
          </a:p>
        </p:txBody>
      </p:sp>
      <p:sp>
        <p:nvSpPr>
          <p:cNvPr id="8" name="Picture Placeholder 6"/>
          <p:cNvSpPr>
            <a:spLocks noGrp="1"/>
          </p:cNvSpPr>
          <p:nvPr>
            <p:ph type="pic" sz="quarter" idx="41" hasCustomPrompt="1"/>
          </p:nvPr>
        </p:nvSpPr>
        <p:spPr>
          <a:xfrm>
            <a:off x="15146201" y="1635524"/>
            <a:ext cx="2954200" cy="3586734"/>
          </a:xfrm>
          <a:prstGeom prst="rect">
            <a:avLst/>
          </a:prstGeom>
          <a:pattFill prst="pct60">
            <a:fgClr>
              <a:srgbClr val="FFFFFF"/>
            </a:fgClr>
            <a:bgClr>
              <a:srgbClr val="E6E9EE"/>
            </a:bgClr>
          </a:pattFill>
        </p:spPr>
        <p:txBody>
          <a:bodyPr anchor="ctr"/>
          <a:lstStyle>
            <a:lvl1pPr>
              <a:defRPr lang="en-US"/>
            </a:lvl1pPr>
          </a:lstStyle>
          <a:p>
            <a:pPr lvl="0"/>
            <a:r>
              <a:rPr lang="en-US"/>
              <a:t>3</a:t>
            </a:r>
          </a:p>
        </p:txBody>
      </p:sp>
      <p:sp>
        <p:nvSpPr>
          <p:cNvPr id="7" name="Picture Placeholder 6"/>
          <p:cNvSpPr>
            <a:spLocks noGrp="1"/>
          </p:cNvSpPr>
          <p:nvPr>
            <p:ph type="pic" sz="quarter" idx="40" hasCustomPrompt="1"/>
          </p:nvPr>
        </p:nvSpPr>
        <p:spPr>
          <a:xfrm>
            <a:off x="18100402" y="1635524"/>
            <a:ext cx="2954200" cy="3586734"/>
          </a:xfrm>
          <a:prstGeom prst="rect">
            <a:avLst/>
          </a:prstGeom>
          <a:pattFill prst="pct60">
            <a:fgClr>
              <a:srgbClr val="FFFFFF"/>
            </a:fgClr>
            <a:bgClr>
              <a:srgbClr val="E6E9EE"/>
            </a:bgClr>
          </a:pattFill>
        </p:spPr>
        <p:txBody>
          <a:bodyPr anchor="ctr"/>
          <a:lstStyle>
            <a:lvl1pPr>
              <a:defRPr lang="en-US"/>
            </a:lvl1pPr>
          </a:lstStyle>
          <a:p>
            <a:pPr lvl="0"/>
            <a:r>
              <a:rPr lang="en-US"/>
              <a:t>2</a:t>
            </a:r>
          </a:p>
        </p:txBody>
      </p:sp>
      <p:sp>
        <p:nvSpPr>
          <p:cNvPr id="4" name="Picture Placeholder 6"/>
          <p:cNvSpPr>
            <a:spLocks noGrp="1"/>
          </p:cNvSpPr>
          <p:nvPr>
            <p:ph type="pic" sz="quarter" idx="39" hasCustomPrompt="1"/>
          </p:nvPr>
        </p:nvSpPr>
        <p:spPr>
          <a:xfrm>
            <a:off x="21054602" y="1635524"/>
            <a:ext cx="2954200" cy="3586734"/>
          </a:xfrm>
          <a:prstGeom prst="rect">
            <a:avLst/>
          </a:prstGeom>
          <a:pattFill prst="pct60">
            <a:fgClr>
              <a:srgbClr val="FFFFFF"/>
            </a:fgClr>
            <a:bgClr>
              <a:srgbClr val="E6E9EE"/>
            </a:bgClr>
          </a:pattFill>
        </p:spPr>
        <p:txBody>
          <a:bodyPr anchor="ctr"/>
          <a:lstStyle>
            <a:lvl1pPr>
              <a:defRPr lang="en-US"/>
            </a:lvl1pPr>
          </a:lstStyle>
          <a:p>
            <a:pPr lvl="0"/>
            <a:r>
              <a:rPr lang="en-US"/>
              <a:t>1</a:t>
            </a:r>
          </a:p>
        </p:txBody>
      </p:sp>
    </p:spTree>
    <p:extLst>
      <p:ext uri="{BB962C8B-B14F-4D97-AF65-F5344CB8AC3E}">
        <p14:creationId xmlns:p14="http://schemas.microsoft.com/office/powerpoint/2010/main" val="317335372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userDrawn="1">
  <p:cSld name="61_Custom Layout">
    <p:spTree>
      <p:nvGrpSpPr>
        <p:cNvPr id="1" name=""/>
        <p:cNvGrpSpPr/>
        <p:nvPr/>
      </p:nvGrpSpPr>
      <p:grpSpPr>
        <a:xfrm>
          <a:off x="0" y="0"/>
          <a:ext cx="0" cy="0"/>
          <a:chOff x="0" y="0"/>
          <a:chExt cx="0" cy="0"/>
        </a:xfrm>
      </p:grpSpPr>
      <p:sp>
        <p:nvSpPr>
          <p:cNvPr id="7" name="Picture Placeholder 6"/>
          <p:cNvSpPr>
            <a:spLocks noGrp="1"/>
          </p:cNvSpPr>
          <p:nvPr>
            <p:ph type="pic" sz="quarter" idx="40"/>
          </p:nvPr>
        </p:nvSpPr>
        <p:spPr>
          <a:xfrm>
            <a:off x="1801959" y="1007164"/>
            <a:ext cx="3924233" cy="4764156"/>
          </a:xfrm>
          <a:prstGeom prst="rect">
            <a:avLst/>
          </a:prstGeom>
          <a:pattFill prst="pct60">
            <a:fgClr>
              <a:srgbClr val="FFFFFF"/>
            </a:fgClr>
            <a:bgClr>
              <a:srgbClr val="E6E9EE"/>
            </a:bgClr>
          </a:pattFill>
        </p:spPr>
        <p:txBody>
          <a:bodyPr anchor="ctr"/>
          <a:lstStyle>
            <a:lvl1pPr>
              <a:defRPr lang="en-US"/>
            </a:lvl1pPr>
          </a:lstStyle>
          <a:p>
            <a:pPr lvl="0"/>
            <a:endParaRPr lang="en-US"/>
          </a:p>
        </p:txBody>
      </p:sp>
      <p:sp>
        <p:nvSpPr>
          <p:cNvPr id="10" name="Picture Placeholder 6"/>
          <p:cNvSpPr>
            <a:spLocks noGrp="1"/>
          </p:cNvSpPr>
          <p:nvPr>
            <p:ph type="pic" sz="quarter" idx="43"/>
          </p:nvPr>
        </p:nvSpPr>
        <p:spPr>
          <a:xfrm>
            <a:off x="7896894" y="3478695"/>
            <a:ext cx="1888435" cy="2292626"/>
          </a:xfrm>
          <a:prstGeom prst="rect">
            <a:avLst/>
          </a:prstGeom>
          <a:pattFill prst="pct60">
            <a:fgClr>
              <a:srgbClr val="FFFFFF"/>
            </a:fgClr>
            <a:bgClr>
              <a:srgbClr val="E6E9EE"/>
            </a:bgClr>
          </a:pattFill>
        </p:spPr>
        <p:txBody>
          <a:bodyPr anchor="ctr"/>
          <a:lstStyle>
            <a:lvl1pPr>
              <a:defRPr lang="en-US"/>
            </a:lvl1pPr>
          </a:lstStyle>
          <a:p>
            <a:pPr lvl="0"/>
            <a:endParaRPr lang="en-US"/>
          </a:p>
        </p:txBody>
      </p:sp>
      <p:sp>
        <p:nvSpPr>
          <p:cNvPr id="4" name="Picture Placeholder 6"/>
          <p:cNvSpPr>
            <a:spLocks noGrp="1"/>
          </p:cNvSpPr>
          <p:nvPr>
            <p:ph type="pic" sz="quarter" idx="39"/>
          </p:nvPr>
        </p:nvSpPr>
        <p:spPr>
          <a:xfrm>
            <a:off x="5845460" y="3478695"/>
            <a:ext cx="1888435" cy="2292626"/>
          </a:xfrm>
          <a:prstGeom prst="rect">
            <a:avLst/>
          </a:prstGeom>
          <a:pattFill prst="pct60">
            <a:fgClr>
              <a:srgbClr val="FFFFFF"/>
            </a:fgClr>
            <a:bgClr>
              <a:srgbClr val="E6E9EE"/>
            </a:bgClr>
          </a:pattFill>
        </p:spPr>
        <p:txBody>
          <a:bodyPr anchor="ctr"/>
          <a:lstStyle>
            <a:lvl1pPr>
              <a:defRPr lang="en-US"/>
            </a:lvl1pPr>
          </a:lstStyle>
          <a:p>
            <a:pPr lvl="0"/>
            <a:endParaRPr lang="en-US"/>
          </a:p>
        </p:txBody>
      </p:sp>
      <p:sp>
        <p:nvSpPr>
          <p:cNvPr id="8" name="Picture Placeholder 6"/>
          <p:cNvSpPr>
            <a:spLocks noGrp="1"/>
          </p:cNvSpPr>
          <p:nvPr>
            <p:ph type="pic" sz="quarter" idx="41"/>
          </p:nvPr>
        </p:nvSpPr>
        <p:spPr>
          <a:xfrm>
            <a:off x="5845460" y="1007165"/>
            <a:ext cx="1888435" cy="2292626"/>
          </a:xfrm>
          <a:prstGeom prst="rect">
            <a:avLst/>
          </a:prstGeom>
          <a:pattFill prst="pct60">
            <a:fgClr>
              <a:srgbClr val="FFFFFF"/>
            </a:fgClr>
            <a:bgClr>
              <a:srgbClr val="E6E9EE"/>
            </a:bgClr>
          </a:pattFill>
        </p:spPr>
        <p:txBody>
          <a:bodyPr anchor="ctr"/>
          <a:lstStyle>
            <a:lvl1pPr>
              <a:defRPr lang="en-US"/>
            </a:lvl1pPr>
          </a:lstStyle>
          <a:p>
            <a:pPr lvl="0"/>
            <a:endParaRPr lang="en-US"/>
          </a:p>
        </p:txBody>
      </p:sp>
      <p:sp>
        <p:nvSpPr>
          <p:cNvPr id="9" name="Picture Placeholder 6"/>
          <p:cNvSpPr>
            <a:spLocks noGrp="1"/>
          </p:cNvSpPr>
          <p:nvPr>
            <p:ph type="pic" sz="quarter" idx="42"/>
          </p:nvPr>
        </p:nvSpPr>
        <p:spPr>
          <a:xfrm>
            <a:off x="7853164" y="1007165"/>
            <a:ext cx="1888435" cy="2292626"/>
          </a:xfrm>
          <a:prstGeom prst="rect">
            <a:avLst/>
          </a:prstGeom>
          <a:pattFill prst="pct60">
            <a:fgClr>
              <a:srgbClr val="FFFFFF"/>
            </a:fgClr>
            <a:bgClr>
              <a:srgbClr val="E6E9EE"/>
            </a:bgClr>
          </a:pattFill>
        </p:spPr>
        <p:txBody>
          <a:bodyPr anchor="ctr"/>
          <a:lstStyle>
            <a:lvl1pPr>
              <a:defRPr lang="en-US"/>
            </a:lvl1pPr>
          </a:lstStyle>
          <a:p>
            <a:pPr lvl="0"/>
            <a:endParaRPr lang="en-US"/>
          </a:p>
        </p:txBody>
      </p:sp>
    </p:spTree>
    <p:extLst>
      <p:ext uri="{BB962C8B-B14F-4D97-AF65-F5344CB8AC3E}">
        <p14:creationId xmlns:p14="http://schemas.microsoft.com/office/powerpoint/2010/main" val="36772709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userDrawn="1">
  <p:cSld name="49_Custom Layout">
    <p:spTree>
      <p:nvGrpSpPr>
        <p:cNvPr id="1" name=""/>
        <p:cNvGrpSpPr/>
        <p:nvPr/>
      </p:nvGrpSpPr>
      <p:grpSpPr>
        <a:xfrm>
          <a:off x="0" y="0"/>
          <a:ext cx="0" cy="0"/>
          <a:chOff x="0" y="0"/>
          <a:chExt cx="0" cy="0"/>
        </a:xfrm>
      </p:grpSpPr>
      <p:sp>
        <p:nvSpPr>
          <p:cNvPr id="31" name="Picture Placeholder 30">
            <a:extLst>
              <a:ext uri="{FF2B5EF4-FFF2-40B4-BE49-F238E27FC236}">
                <a16:creationId xmlns:a16="http://schemas.microsoft.com/office/drawing/2014/main" id="{D20A1C01-5A8D-4D28-BD2A-5F7CD77A5EE8}"/>
              </a:ext>
            </a:extLst>
          </p:cNvPr>
          <p:cNvSpPr>
            <a:spLocks noGrp="1"/>
          </p:cNvSpPr>
          <p:nvPr>
            <p:ph type="pic" sz="quarter" idx="38"/>
          </p:nvPr>
        </p:nvSpPr>
        <p:spPr>
          <a:xfrm>
            <a:off x="3062931" y="1"/>
            <a:ext cx="3003208" cy="3399135"/>
          </a:xfrm>
          <a:custGeom>
            <a:avLst/>
            <a:gdLst>
              <a:gd name="connsiteX0" fmla="*/ 0 w 6007198"/>
              <a:gd name="connsiteY0" fmla="*/ 0 h 6798269"/>
              <a:gd name="connsiteX1" fmla="*/ 6007198 w 6007198"/>
              <a:gd name="connsiteY1" fmla="*/ 0 h 6798269"/>
              <a:gd name="connsiteX2" fmla="*/ 6007198 w 6007198"/>
              <a:gd name="connsiteY2" fmla="*/ 6798269 h 6798269"/>
              <a:gd name="connsiteX3" fmla="*/ 0 w 6007198"/>
              <a:gd name="connsiteY3" fmla="*/ 6798269 h 6798269"/>
            </a:gdLst>
            <a:ahLst/>
            <a:cxnLst>
              <a:cxn ang="0">
                <a:pos x="connsiteX0" y="connsiteY0"/>
              </a:cxn>
              <a:cxn ang="0">
                <a:pos x="connsiteX1" y="connsiteY1"/>
              </a:cxn>
              <a:cxn ang="0">
                <a:pos x="connsiteX2" y="connsiteY2"/>
              </a:cxn>
              <a:cxn ang="0">
                <a:pos x="connsiteX3" y="connsiteY3"/>
              </a:cxn>
            </a:cxnLst>
            <a:rect l="l" t="t" r="r" b="b"/>
            <a:pathLst>
              <a:path w="6007198" h="6798269">
                <a:moveTo>
                  <a:pt x="0" y="0"/>
                </a:moveTo>
                <a:lnTo>
                  <a:pt x="6007198" y="0"/>
                </a:lnTo>
                <a:lnTo>
                  <a:pt x="6007198" y="6798269"/>
                </a:lnTo>
                <a:lnTo>
                  <a:pt x="0" y="6798269"/>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32" name="Picture Placeholder 31">
            <a:extLst>
              <a:ext uri="{FF2B5EF4-FFF2-40B4-BE49-F238E27FC236}">
                <a16:creationId xmlns:a16="http://schemas.microsoft.com/office/drawing/2014/main" id="{AFA33A9A-7C63-48CF-80D3-E8B89809C8F6}"/>
              </a:ext>
            </a:extLst>
          </p:cNvPr>
          <p:cNvSpPr>
            <a:spLocks noGrp="1"/>
          </p:cNvSpPr>
          <p:nvPr>
            <p:ph type="pic" sz="quarter" idx="39"/>
          </p:nvPr>
        </p:nvSpPr>
        <p:spPr>
          <a:xfrm>
            <a:off x="6125861" y="1"/>
            <a:ext cx="3003208" cy="3399135"/>
          </a:xfrm>
          <a:custGeom>
            <a:avLst/>
            <a:gdLst>
              <a:gd name="connsiteX0" fmla="*/ 0 w 6007198"/>
              <a:gd name="connsiteY0" fmla="*/ 0 h 6798269"/>
              <a:gd name="connsiteX1" fmla="*/ 6007198 w 6007198"/>
              <a:gd name="connsiteY1" fmla="*/ 0 h 6798269"/>
              <a:gd name="connsiteX2" fmla="*/ 6007198 w 6007198"/>
              <a:gd name="connsiteY2" fmla="*/ 6798269 h 6798269"/>
              <a:gd name="connsiteX3" fmla="*/ 0 w 6007198"/>
              <a:gd name="connsiteY3" fmla="*/ 6798269 h 6798269"/>
            </a:gdLst>
            <a:ahLst/>
            <a:cxnLst>
              <a:cxn ang="0">
                <a:pos x="connsiteX0" y="connsiteY0"/>
              </a:cxn>
              <a:cxn ang="0">
                <a:pos x="connsiteX1" y="connsiteY1"/>
              </a:cxn>
              <a:cxn ang="0">
                <a:pos x="connsiteX2" y="connsiteY2"/>
              </a:cxn>
              <a:cxn ang="0">
                <a:pos x="connsiteX3" y="connsiteY3"/>
              </a:cxn>
            </a:cxnLst>
            <a:rect l="l" t="t" r="r" b="b"/>
            <a:pathLst>
              <a:path w="6007198" h="6798269">
                <a:moveTo>
                  <a:pt x="0" y="0"/>
                </a:moveTo>
                <a:lnTo>
                  <a:pt x="6007198" y="0"/>
                </a:lnTo>
                <a:lnTo>
                  <a:pt x="6007198" y="6798269"/>
                </a:lnTo>
                <a:lnTo>
                  <a:pt x="0" y="6798269"/>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34" name="Picture Placeholder 33">
            <a:extLst>
              <a:ext uri="{FF2B5EF4-FFF2-40B4-BE49-F238E27FC236}">
                <a16:creationId xmlns:a16="http://schemas.microsoft.com/office/drawing/2014/main" id="{F2BA50BE-6CD6-438C-ABA3-F0CA17693FC6}"/>
              </a:ext>
            </a:extLst>
          </p:cNvPr>
          <p:cNvSpPr>
            <a:spLocks noGrp="1"/>
          </p:cNvSpPr>
          <p:nvPr>
            <p:ph type="pic" sz="quarter" idx="40"/>
          </p:nvPr>
        </p:nvSpPr>
        <p:spPr>
          <a:xfrm>
            <a:off x="0" y="3458866"/>
            <a:ext cx="3003208" cy="3399135"/>
          </a:xfrm>
          <a:custGeom>
            <a:avLst/>
            <a:gdLst>
              <a:gd name="connsiteX0" fmla="*/ 0 w 6007198"/>
              <a:gd name="connsiteY0" fmla="*/ 0 h 6798269"/>
              <a:gd name="connsiteX1" fmla="*/ 6007198 w 6007198"/>
              <a:gd name="connsiteY1" fmla="*/ 0 h 6798269"/>
              <a:gd name="connsiteX2" fmla="*/ 6007198 w 6007198"/>
              <a:gd name="connsiteY2" fmla="*/ 6798269 h 6798269"/>
              <a:gd name="connsiteX3" fmla="*/ 0 w 6007198"/>
              <a:gd name="connsiteY3" fmla="*/ 6798269 h 6798269"/>
            </a:gdLst>
            <a:ahLst/>
            <a:cxnLst>
              <a:cxn ang="0">
                <a:pos x="connsiteX0" y="connsiteY0"/>
              </a:cxn>
              <a:cxn ang="0">
                <a:pos x="connsiteX1" y="connsiteY1"/>
              </a:cxn>
              <a:cxn ang="0">
                <a:pos x="connsiteX2" y="connsiteY2"/>
              </a:cxn>
              <a:cxn ang="0">
                <a:pos x="connsiteX3" y="connsiteY3"/>
              </a:cxn>
            </a:cxnLst>
            <a:rect l="l" t="t" r="r" b="b"/>
            <a:pathLst>
              <a:path w="6007198" h="6798269">
                <a:moveTo>
                  <a:pt x="0" y="0"/>
                </a:moveTo>
                <a:lnTo>
                  <a:pt x="6007198" y="0"/>
                </a:lnTo>
                <a:lnTo>
                  <a:pt x="6007198" y="6798269"/>
                </a:lnTo>
                <a:lnTo>
                  <a:pt x="0" y="6798269"/>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35" name="Picture Placeholder 34">
            <a:extLst>
              <a:ext uri="{FF2B5EF4-FFF2-40B4-BE49-F238E27FC236}">
                <a16:creationId xmlns:a16="http://schemas.microsoft.com/office/drawing/2014/main" id="{B1D48CD9-A0E5-4ECB-A530-D4DAC86466F9}"/>
              </a:ext>
            </a:extLst>
          </p:cNvPr>
          <p:cNvSpPr>
            <a:spLocks noGrp="1"/>
          </p:cNvSpPr>
          <p:nvPr>
            <p:ph type="pic" sz="quarter" idx="41"/>
          </p:nvPr>
        </p:nvSpPr>
        <p:spPr>
          <a:xfrm>
            <a:off x="3062931" y="3458866"/>
            <a:ext cx="3003208" cy="3399135"/>
          </a:xfrm>
          <a:custGeom>
            <a:avLst/>
            <a:gdLst>
              <a:gd name="connsiteX0" fmla="*/ 0 w 6007198"/>
              <a:gd name="connsiteY0" fmla="*/ 0 h 6798269"/>
              <a:gd name="connsiteX1" fmla="*/ 6007198 w 6007198"/>
              <a:gd name="connsiteY1" fmla="*/ 0 h 6798269"/>
              <a:gd name="connsiteX2" fmla="*/ 6007198 w 6007198"/>
              <a:gd name="connsiteY2" fmla="*/ 6798269 h 6798269"/>
              <a:gd name="connsiteX3" fmla="*/ 0 w 6007198"/>
              <a:gd name="connsiteY3" fmla="*/ 6798269 h 6798269"/>
            </a:gdLst>
            <a:ahLst/>
            <a:cxnLst>
              <a:cxn ang="0">
                <a:pos x="connsiteX0" y="connsiteY0"/>
              </a:cxn>
              <a:cxn ang="0">
                <a:pos x="connsiteX1" y="connsiteY1"/>
              </a:cxn>
              <a:cxn ang="0">
                <a:pos x="connsiteX2" y="connsiteY2"/>
              </a:cxn>
              <a:cxn ang="0">
                <a:pos x="connsiteX3" y="connsiteY3"/>
              </a:cxn>
            </a:cxnLst>
            <a:rect l="l" t="t" r="r" b="b"/>
            <a:pathLst>
              <a:path w="6007198" h="6798269">
                <a:moveTo>
                  <a:pt x="0" y="0"/>
                </a:moveTo>
                <a:lnTo>
                  <a:pt x="6007198" y="0"/>
                </a:lnTo>
                <a:lnTo>
                  <a:pt x="6007198" y="6798269"/>
                </a:lnTo>
                <a:lnTo>
                  <a:pt x="0" y="6798269"/>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33" name="Picture Placeholder 32">
            <a:extLst>
              <a:ext uri="{FF2B5EF4-FFF2-40B4-BE49-F238E27FC236}">
                <a16:creationId xmlns:a16="http://schemas.microsoft.com/office/drawing/2014/main" id="{93736B91-70C5-47D4-915B-F2450F410BD0}"/>
              </a:ext>
            </a:extLst>
          </p:cNvPr>
          <p:cNvSpPr>
            <a:spLocks noGrp="1"/>
          </p:cNvSpPr>
          <p:nvPr>
            <p:ph type="pic" sz="quarter" idx="42"/>
          </p:nvPr>
        </p:nvSpPr>
        <p:spPr>
          <a:xfrm>
            <a:off x="9188792" y="1"/>
            <a:ext cx="3003209" cy="3399135"/>
          </a:xfrm>
          <a:custGeom>
            <a:avLst/>
            <a:gdLst>
              <a:gd name="connsiteX0" fmla="*/ 0 w 6007200"/>
              <a:gd name="connsiteY0" fmla="*/ 0 h 6798269"/>
              <a:gd name="connsiteX1" fmla="*/ 6007200 w 6007200"/>
              <a:gd name="connsiteY1" fmla="*/ 0 h 6798269"/>
              <a:gd name="connsiteX2" fmla="*/ 6007200 w 6007200"/>
              <a:gd name="connsiteY2" fmla="*/ 6798269 h 6798269"/>
              <a:gd name="connsiteX3" fmla="*/ 0 w 6007200"/>
              <a:gd name="connsiteY3" fmla="*/ 6798269 h 6798269"/>
            </a:gdLst>
            <a:ahLst/>
            <a:cxnLst>
              <a:cxn ang="0">
                <a:pos x="connsiteX0" y="connsiteY0"/>
              </a:cxn>
              <a:cxn ang="0">
                <a:pos x="connsiteX1" y="connsiteY1"/>
              </a:cxn>
              <a:cxn ang="0">
                <a:pos x="connsiteX2" y="connsiteY2"/>
              </a:cxn>
              <a:cxn ang="0">
                <a:pos x="connsiteX3" y="connsiteY3"/>
              </a:cxn>
            </a:cxnLst>
            <a:rect l="l" t="t" r="r" b="b"/>
            <a:pathLst>
              <a:path w="6007200" h="6798269">
                <a:moveTo>
                  <a:pt x="0" y="0"/>
                </a:moveTo>
                <a:lnTo>
                  <a:pt x="6007200" y="0"/>
                </a:lnTo>
                <a:lnTo>
                  <a:pt x="6007200" y="6798269"/>
                </a:lnTo>
                <a:lnTo>
                  <a:pt x="0" y="6798269"/>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36" name="Picture Placeholder 35">
            <a:extLst>
              <a:ext uri="{FF2B5EF4-FFF2-40B4-BE49-F238E27FC236}">
                <a16:creationId xmlns:a16="http://schemas.microsoft.com/office/drawing/2014/main" id="{1F9A97A3-008B-4DBE-8BA2-2FBF3BDFE4E2}"/>
              </a:ext>
            </a:extLst>
          </p:cNvPr>
          <p:cNvSpPr>
            <a:spLocks noGrp="1"/>
          </p:cNvSpPr>
          <p:nvPr>
            <p:ph type="pic" sz="quarter" idx="43"/>
          </p:nvPr>
        </p:nvSpPr>
        <p:spPr>
          <a:xfrm>
            <a:off x="6125861" y="3458866"/>
            <a:ext cx="3003209" cy="3399135"/>
          </a:xfrm>
          <a:custGeom>
            <a:avLst/>
            <a:gdLst>
              <a:gd name="connsiteX0" fmla="*/ 0 w 6007200"/>
              <a:gd name="connsiteY0" fmla="*/ 0 h 6798269"/>
              <a:gd name="connsiteX1" fmla="*/ 6007200 w 6007200"/>
              <a:gd name="connsiteY1" fmla="*/ 0 h 6798269"/>
              <a:gd name="connsiteX2" fmla="*/ 6007200 w 6007200"/>
              <a:gd name="connsiteY2" fmla="*/ 6798269 h 6798269"/>
              <a:gd name="connsiteX3" fmla="*/ 0 w 6007200"/>
              <a:gd name="connsiteY3" fmla="*/ 6798269 h 6798269"/>
            </a:gdLst>
            <a:ahLst/>
            <a:cxnLst>
              <a:cxn ang="0">
                <a:pos x="connsiteX0" y="connsiteY0"/>
              </a:cxn>
              <a:cxn ang="0">
                <a:pos x="connsiteX1" y="connsiteY1"/>
              </a:cxn>
              <a:cxn ang="0">
                <a:pos x="connsiteX2" y="connsiteY2"/>
              </a:cxn>
              <a:cxn ang="0">
                <a:pos x="connsiteX3" y="connsiteY3"/>
              </a:cxn>
            </a:cxnLst>
            <a:rect l="l" t="t" r="r" b="b"/>
            <a:pathLst>
              <a:path w="6007200" h="6798269">
                <a:moveTo>
                  <a:pt x="0" y="0"/>
                </a:moveTo>
                <a:lnTo>
                  <a:pt x="6007200" y="0"/>
                </a:lnTo>
                <a:lnTo>
                  <a:pt x="6007200" y="6798269"/>
                </a:lnTo>
                <a:lnTo>
                  <a:pt x="0" y="6798269"/>
                </a:lnTo>
                <a:close/>
              </a:path>
            </a:pathLst>
          </a:custGeom>
          <a:pattFill prst="pct60">
            <a:fgClr>
              <a:srgbClr val="FFFFFF"/>
            </a:fgClr>
            <a:bgClr>
              <a:srgbClr val="E6E9EE"/>
            </a:bgClr>
          </a:pattFill>
        </p:spPr>
        <p:txBody>
          <a:bodyPr anchor="ctr"/>
          <a:lstStyle>
            <a:lvl1pPr>
              <a:defRPr lang="en-US"/>
            </a:lvl1pPr>
          </a:lstStyle>
          <a:p>
            <a:pPr lvl="0"/>
            <a:endParaRPr lang="en-US"/>
          </a:p>
        </p:txBody>
      </p:sp>
    </p:spTree>
    <p:extLst>
      <p:ext uri="{BB962C8B-B14F-4D97-AF65-F5344CB8AC3E}">
        <p14:creationId xmlns:p14="http://schemas.microsoft.com/office/powerpoint/2010/main" val="1097800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300"/>
                                        <p:tgtEl>
                                          <p:spTgt spid="31"/>
                                        </p:tgtEl>
                                      </p:cBhvr>
                                    </p:animEffect>
                                  </p:childTnLst>
                                </p:cTn>
                              </p:par>
                              <p:par>
                                <p:cTn id="8" presetID="10" presetClass="entr" presetSubtype="0" fill="hold" grpId="0" nodeType="withEffect">
                                  <p:stCondLst>
                                    <p:cond delay="400"/>
                                  </p:stCondLst>
                                  <p:childTnLst>
                                    <p:set>
                                      <p:cBhvr>
                                        <p:cTn id="9" dur="1" fill="hold">
                                          <p:stCondLst>
                                            <p:cond delay="0"/>
                                          </p:stCondLst>
                                        </p:cTn>
                                        <p:tgtEl>
                                          <p:spTgt spid="32"/>
                                        </p:tgtEl>
                                        <p:attrNameLst>
                                          <p:attrName>style.visibility</p:attrName>
                                        </p:attrNameLst>
                                      </p:cBhvr>
                                      <p:to>
                                        <p:strVal val="visible"/>
                                      </p:to>
                                    </p:set>
                                    <p:animEffect transition="in" filter="fade">
                                      <p:cBhvr>
                                        <p:cTn id="10" dur="300"/>
                                        <p:tgtEl>
                                          <p:spTgt spid="32"/>
                                        </p:tgtEl>
                                      </p:cBhvr>
                                    </p:animEffect>
                                  </p:childTnLst>
                                </p:cTn>
                              </p:par>
                              <p:par>
                                <p:cTn id="11" presetID="10" presetClass="entr" presetSubtype="0" fill="hold" grpId="0" nodeType="withEffect">
                                  <p:stCondLst>
                                    <p:cond delay="600"/>
                                  </p:stCondLst>
                                  <p:childTnLst>
                                    <p:set>
                                      <p:cBhvr>
                                        <p:cTn id="12" dur="1" fill="hold">
                                          <p:stCondLst>
                                            <p:cond delay="0"/>
                                          </p:stCondLst>
                                        </p:cTn>
                                        <p:tgtEl>
                                          <p:spTgt spid="33"/>
                                        </p:tgtEl>
                                        <p:attrNameLst>
                                          <p:attrName>style.visibility</p:attrName>
                                        </p:attrNameLst>
                                      </p:cBhvr>
                                      <p:to>
                                        <p:strVal val="visible"/>
                                      </p:to>
                                    </p:set>
                                    <p:animEffect transition="in" filter="fade">
                                      <p:cBhvr>
                                        <p:cTn id="13" dur="300"/>
                                        <p:tgtEl>
                                          <p:spTgt spid="33"/>
                                        </p:tgtEl>
                                      </p:cBhvr>
                                    </p:animEffect>
                                  </p:childTnLst>
                                </p:cTn>
                              </p:par>
                              <p:par>
                                <p:cTn id="14" presetID="10" presetClass="entr" presetSubtype="0" fill="hold" grpId="0" nodeType="withEffect">
                                  <p:stCondLst>
                                    <p:cond delay="800"/>
                                  </p:stCondLst>
                                  <p:childTnLst>
                                    <p:set>
                                      <p:cBhvr>
                                        <p:cTn id="15" dur="1" fill="hold">
                                          <p:stCondLst>
                                            <p:cond delay="0"/>
                                          </p:stCondLst>
                                        </p:cTn>
                                        <p:tgtEl>
                                          <p:spTgt spid="34"/>
                                        </p:tgtEl>
                                        <p:attrNameLst>
                                          <p:attrName>style.visibility</p:attrName>
                                        </p:attrNameLst>
                                      </p:cBhvr>
                                      <p:to>
                                        <p:strVal val="visible"/>
                                      </p:to>
                                    </p:set>
                                    <p:animEffect transition="in" filter="fade">
                                      <p:cBhvr>
                                        <p:cTn id="16" dur="300"/>
                                        <p:tgtEl>
                                          <p:spTgt spid="34"/>
                                        </p:tgtEl>
                                      </p:cBhvr>
                                    </p:animEffect>
                                  </p:childTnLst>
                                </p:cTn>
                              </p:par>
                              <p:par>
                                <p:cTn id="17" presetID="10" presetClass="entr" presetSubtype="0" fill="hold" grpId="0" nodeType="withEffect">
                                  <p:stCondLst>
                                    <p:cond delay="1000"/>
                                  </p:stCondLst>
                                  <p:childTnLst>
                                    <p:set>
                                      <p:cBhvr>
                                        <p:cTn id="18" dur="1" fill="hold">
                                          <p:stCondLst>
                                            <p:cond delay="0"/>
                                          </p:stCondLst>
                                        </p:cTn>
                                        <p:tgtEl>
                                          <p:spTgt spid="35"/>
                                        </p:tgtEl>
                                        <p:attrNameLst>
                                          <p:attrName>style.visibility</p:attrName>
                                        </p:attrNameLst>
                                      </p:cBhvr>
                                      <p:to>
                                        <p:strVal val="visible"/>
                                      </p:to>
                                    </p:set>
                                    <p:animEffect transition="in" filter="fade">
                                      <p:cBhvr>
                                        <p:cTn id="19" dur="300"/>
                                        <p:tgtEl>
                                          <p:spTgt spid="35"/>
                                        </p:tgtEl>
                                      </p:cBhvr>
                                    </p:animEffect>
                                  </p:childTnLst>
                                </p:cTn>
                              </p:par>
                              <p:par>
                                <p:cTn id="20" presetID="10" presetClass="entr" presetSubtype="0" fill="hold" grpId="0" nodeType="withEffect">
                                  <p:stCondLst>
                                    <p:cond delay="1200"/>
                                  </p:stCondLst>
                                  <p:childTnLst>
                                    <p:set>
                                      <p:cBhvr>
                                        <p:cTn id="21" dur="1" fill="hold">
                                          <p:stCondLst>
                                            <p:cond delay="0"/>
                                          </p:stCondLst>
                                        </p:cTn>
                                        <p:tgtEl>
                                          <p:spTgt spid="36"/>
                                        </p:tgtEl>
                                        <p:attrNameLst>
                                          <p:attrName>style.visibility</p:attrName>
                                        </p:attrNameLst>
                                      </p:cBhvr>
                                      <p:to>
                                        <p:strVal val="visible"/>
                                      </p:to>
                                    </p:set>
                                    <p:animEffect transition="in" filter="fade">
                                      <p:cBhvr>
                                        <p:cTn id="22" dur="3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2" grpId="0" animBg="1"/>
      <p:bldP spid="34" grpId="0" animBg="1"/>
      <p:bldP spid="35" grpId="0" animBg="1"/>
      <p:bldP spid="33" grpId="0" animBg="1"/>
      <p:bldP spid="36" grpId="0" animBg="1"/>
    </p:bldLst>
  </p:timing>
  <p:extLst>
    <p:ext uri="{DCECCB84-F9BA-43D5-87BE-67443E8EF086}">
      <p15:sldGuideLst xmlns:p15="http://schemas.microsoft.com/office/powerpoint/2012/main">
        <p15:guide id="4" orient="horz" pos="4320">
          <p15:clr>
            <a:srgbClr val="FBAE40"/>
          </p15:clr>
        </p15:guide>
        <p15:guide id="5" pos="768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cSld name="70_Custom Layout">
    <p:spTree>
      <p:nvGrpSpPr>
        <p:cNvPr id="1" name=""/>
        <p:cNvGrpSpPr/>
        <p:nvPr/>
      </p:nvGrpSpPr>
      <p:grpSpPr>
        <a:xfrm>
          <a:off x="0" y="0"/>
          <a:ext cx="0" cy="0"/>
          <a:chOff x="0" y="0"/>
          <a:chExt cx="0" cy="0"/>
        </a:xfrm>
      </p:grpSpPr>
      <p:sp>
        <p:nvSpPr>
          <p:cNvPr id="11" name="Picture Placeholder 10"/>
          <p:cNvSpPr>
            <a:spLocks noGrp="1"/>
          </p:cNvSpPr>
          <p:nvPr>
            <p:ph type="pic" sz="quarter" idx="10" hasCustomPrompt="1"/>
          </p:nvPr>
        </p:nvSpPr>
        <p:spPr>
          <a:xfrm>
            <a:off x="1577872" y="1536516"/>
            <a:ext cx="4326916" cy="9361933"/>
          </a:xfrm>
          <a:custGeom>
            <a:avLst/>
            <a:gdLst>
              <a:gd name="connsiteX0" fmla="*/ 0 w 3867993"/>
              <a:gd name="connsiteY0" fmla="*/ 0 h 8367894"/>
              <a:gd name="connsiteX1" fmla="*/ 3867993 w 3867993"/>
              <a:gd name="connsiteY1" fmla="*/ 0 h 8367894"/>
              <a:gd name="connsiteX2" fmla="*/ 3867993 w 3867993"/>
              <a:gd name="connsiteY2" fmla="*/ 8367894 h 8367894"/>
              <a:gd name="connsiteX3" fmla="*/ 0 w 3867993"/>
              <a:gd name="connsiteY3" fmla="*/ 8367894 h 8367894"/>
            </a:gdLst>
            <a:ahLst/>
            <a:cxnLst>
              <a:cxn ang="0">
                <a:pos x="connsiteX0" y="connsiteY0"/>
              </a:cxn>
              <a:cxn ang="0">
                <a:pos x="connsiteX1" y="connsiteY1"/>
              </a:cxn>
              <a:cxn ang="0">
                <a:pos x="connsiteX2" y="connsiteY2"/>
              </a:cxn>
              <a:cxn ang="0">
                <a:pos x="connsiteX3" y="connsiteY3"/>
              </a:cxn>
            </a:cxnLst>
            <a:rect l="l" t="t" r="r" b="b"/>
            <a:pathLst>
              <a:path w="3867993" h="8367894">
                <a:moveTo>
                  <a:pt x="0" y="0"/>
                </a:moveTo>
                <a:lnTo>
                  <a:pt x="3867993" y="0"/>
                </a:lnTo>
                <a:lnTo>
                  <a:pt x="3867993" y="8367894"/>
                </a:lnTo>
                <a:lnTo>
                  <a:pt x="0" y="8367894"/>
                </a:lnTo>
                <a:close/>
              </a:path>
            </a:pathLst>
          </a:custGeom>
          <a:pattFill prst="pct60">
            <a:fgClr>
              <a:srgbClr val="FFFFFF"/>
            </a:fgClr>
            <a:bgClr>
              <a:srgbClr val="E6E9EE"/>
            </a:bgClr>
          </a:pattFill>
        </p:spPr>
        <p:txBody>
          <a:bodyPr anchor="ctr"/>
          <a:lstStyle>
            <a:lvl1pPr>
              <a:defRPr lang="en-US" dirty="0"/>
            </a:lvl1pPr>
          </a:lstStyle>
          <a:p>
            <a:pPr lvl="0"/>
            <a:r>
              <a:rPr lang="en-US"/>
              <a:t>Drag and drop picture</a:t>
            </a:r>
          </a:p>
        </p:txBody>
      </p:sp>
    </p:spTree>
    <p:extLst>
      <p:ext uri="{BB962C8B-B14F-4D97-AF65-F5344CB8AC3E}">
        <p14:creationId xmlns:p14="http://schemas.microsoft.com/office/powerpoint/2010/main" val="2298416765"/>
      </p:ext>
    </p:extLst>
  </p:cSld>
  <p:clrMapOvr>
    <a:masterClrMapping/>
  </p:clrMapOvr>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14:presetBounceEnd="66667">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14:bounceEnd="66667">
                                          <p:cBhvr additive="base">
                                            <p:cTn id="7" dur="1500" fill="hold"/>
                                            <p:tgtEl>
                                              <p:spTgt spid="11"/>
                                            </p:tgtEl>
                                            <p:attrNameLst>
                                              <p:attrName>ppt_x</p:attrName>
                                            </p:attrNameLst>
                                          </p:cBhvr>
                                          <p:tavLst>
                                            <p:tav tm="0">
                                              <p:val>
                                                <p:strVal val="#ppt_x"/>
                                              </p:val>
                                            </p:tav>
                                            <p:tav tm="100000">
                                              <p:val>
                                                <p:strVal val="#ppt_x"/>
                                              </p:val>
                                            </p:tav>
                                          </p:tavLst>
                                        </p:anim>
                                        <p:anim calcmode="lin" valueType="num" p14:bounceEnd="66667">
                                          <p:cBhvr additive="base">
                                            <p:cTn id="8" dur="1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1500" fill="hold"/>
                                            <p:tgtEl>
                                              <p:spTgt spid="11"/>
                                            </p:tgtEl>
                                            <p:attrNameLst>
                                              <p:attrName>ppt_x</p:attrName>
                                            </p:attrNameLst>
                                          </p:cBhvr>
                                          <p:tavLst>
                                            <p:tav tm="0">
                                              <p:val>
                                                <p:strVal val="#ppt_x"/>
                                              </p:val>
                                            </p:tav>
                                            <p:tav tm="100000">
                                              <p:val>
                                                <p:strVal val="#ppt_x"/>
                                              </p:val>
                                            </p:tav>
                                          </p:tavLst>
                                        </p:anim>
                                        <p:anim calcmode="lin" valueType="num">
                                          <p:cBhvr additive="base">
                                            <p:cTn id="8" dur="1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userDrawn="1">
  <p:cSld name="50_Custom Layout">
    <p:spTree>
      <p:nvGrpSpPr>
        <p:cNvPr id="1" name=""/>
        <p:cNvGrpSpPr/>
        <p:nvPr/>
      </p:nvGrpSpPr>
      <p:grpSpPr>
        <a:xfrm>
          <a:off x="0" y="0"/>
          <a:ext cx="0" cy="0"/>
          <a:chOff x="0" y="0"/>
          <a:chExt cx="0" cy="0"/>
        </a:xfrm>
      </p:grpSpPr>
      <p:sp>
        <p:nvSpPr>
          <p:cNvPr id="31" name="Picture Placeholder 30">
            <a:extLst>
              <a:ext uri="{FF2B5EF4-FFF2-40B4-BE49-F238E27FC236}">
                <a16:creationId xmlns:a16="http://schemas.microsoft.com/office/drawing/2014/main" id="{D20A1C01-5A8D-4D28-BD2A-5F7CD77A5EE8}"/>
              </a:ext>
            </a:extLst>
          </p:cNvPr>
          <p:cNvSpPr>
            <a:spLocks noGrp="1"/>
          </p:cNvSpPr>
          <p:nvPr>
            <p:ph type="pic" sz="quarter" idx="38"/>
          </p:nvPr>
        </p:nvSpPr>
        <p:spPr>
          <a:xfrm>
            <a:off x="3062931" y="1"/>
            <a:ext cx="3003208" cy="3399135"/>
          </a:xfrm>
          <a:custGeom>
            <a:avLst/>
            <a:gdLst>
              <a:gd name="connsiteX0" fmla="*/ 0 w 6007198"/>
              <a:gd name="connsiteY0" fmla="*/ 0 h 6798269"/>
              <a:gd name="connsiteX1" fmla="*/ 6007198 w 6007198"/>
              <a:gd name="connsiteY1" fmla="*/ 0 h 6798269"/>
              <a:gd name="connsiteX2" fmla="*/ 6007198 w 6007198"/>
              <a:gd name="connsiteY2" fmla="*/ 6798269 h 6798269"/>
              <a:gd name="connsiteX3" fmla="*/ 0 w 6007198"/>
              <a:gd name="connsiteY3" fmla="*/ 6798269 h 6798269"/>
            </a:gdLst>
            <a:ahLst/>
            <a:cxnLst>
              <a:cxn ang="0">
                <a:pos x="connsiteX0" y="connsiteY0"/>
              </a:cxn>
              <a:cxn ang="0">
                <a:pos x="connsiteX1" y="connsiteY1"/>
              </a:cxn>
              <a:cxn ang="0">
                <a:pos x="connsiteX2" y="connsiteY2"/>
              </a:cxn>
              <a:cxn ang="0">
                <a:pos x="connsiteX3" y="connsiteY3"/>
              </a:cxn>
            </a:cxnLst>
            <a:rect l="l" t="t" r="r" b="b"/>
            <a:pathLst>
              <a:path w="6007198" h="6798269">
                <a:moveTo>
                  <a:pt x="0" y="0"/>
                </a:moveTo>
                <a:lnTo>
                  <a:pt x="6007198" y="0"/>
                </a:lnTo>
                <a:lnTo>
                  <a:pt x="6007198" y="6798269"/>
                </a:lnTo>
                <a:lnTo>
                  <a:pt x="0" y="6798269"/>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32" name="Picture Placeholder 31">
            <a:extLst>
              <a:ext uri="{FF2B5EF4-FFF2-40B4-BE49-F238E27FC236}">
                <a16:creationId xmlns:a16="http://schemas.microsoft.com/office/drawing/2014/main" id="{AFA33A9A-7C63-48CF-80D3-E8B89809C8F6}"/>
              </a:ext>
            </a:extLst>
          </p:cNvPr>
          <p:cNvSpPr>
            <a:spLocks noGrp="1"/>
          </p:cNvSpPr>
          <p:nvPr>
            <p:ph type="pic" sz="quarter" idx="39"/>
          </p:nvPr>
        </p:nvSpPr>
        <p:spPr>
          <a:xfrm>
            <a:off x="6125861" y="1"/>
            <a:ext cx="3003208" cy="3399135"/>
          </a:xfrm>
          <a:custGeom>
            <a:avLst/>
            <a:gdLst>
              <a:gd name="connsiteX0" fmla="*/ 0 w 6007198"/>
              <a:gd name="connsiteY0" fmla="*/ 0 h 6798269"/>
              <a:gd name="connsiteX1" fmla="*/ 6007198 w 6007198"/>
              <a:gd name="connsiteY1" fmla="*/ 0 h 6798269"/>
              <a:gd name="connsiteX2" fmla="*/ 6007198 w 6007198"/>
              <a:gd name="connsiteY2" fmla="*/ 6798269 h 6798269"/>
              <a:gd name="connsiteX3" fmla="*/ 0 w 6007198"/>
              <a:gd name="connsiteY3" fmla="*/ 6798269 h 6798269"/>
            </a:gdLst>
            <a:ahLst/>
            <a:cxnLst>
              <a:cxn ang="0">
                <a:pos x="connsiteX0" y="connsiteY0"/>
              </a:cxn>
              <a:cxn ang="0">
                <a:pos x="connsiteX1" y="connsiteY1"/>
              </a:cxn>
              <a:cxn ang="0">
                <a:pos x="connsiteX2" y="connsiteY2"/>
              </a:cxn>
              <a:cxn ang="0">
                <a:pos x="connsiteX3" y="connsiteY3"/>
              </a:cxn>
            </a:cxnLst>
            <a:rect l="l" t="t" r="r" b="b"/>
            <a:pathLst>
              <a:path w="6007198" h="6798269">
                <a:moveTo>
                  <a:pt x="0" y="0"/>
                </a:moveTo>
                <a:lnTo>
                  <a:pt x="6007198" y="0"/>
                </a:lnTo>
                <a:lnTo>
                  <a:pt x="6007198" y="6798269"/>
                </a:lnTo>
                <a:lnTo>
                  <a:pt x="0" y="6798269"/>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34" name="Picture Placeholder 33">
            <a:extLst>
              <a:ext uri="{FF2B5EF4-FFF2-40B4-BE49-F238E27FC236}">
                <a16:creationId xmlns:a16="http://schemas.microsoft.com/office/drawing/2014/main" id="{F2BA50BE-6CD6-438C-ABA3-F0CA17693FC6}"/>
              </a:ext>
            </a:extLst>
          </p:cNvPr>
          <p:cNvSpPr>
            <a:spLocks noGrp="1"/>
          </p:cNvSpPr>
          <p:nvPr>
            <p:ph type="pic" sz="quarter" idx="40"/>
          </p:nvPr>
        </p:nvSpPr>
        <p:spPr>
          <a:xfrm>
            <a:off x="0" y="3458866"/>
            <a:ext cx="3003208" cy="3399135"/>
          </a:xfrm>
          <a:custGeom>
            <a:avLst/>
            <a:gdLst>
              <a:gd name="connsiteX0" fmla="*/ 0 w 6007198"/>
              <a:gd name="connsiteY0" fmla="*/ 0 h 6798269"/>
              <a:gd name="connsiteX1" fmla="*/ 6007198 w 6007198"/>
              <a:gd name="connsiteY1" fmla="*/ 0 h 6798269"/>
              <a:gd name="connsiteX2" fmla="*/ 6007198 w 6007198"/>
              <a:gd name="connsiteY2" fmla="*/ 6798269 h 6798269"/>
              <a:gd name="connsiteX3" fmla="*/ 0 w 6007198"/>
              <a:gd name="connsiteY3" fmla="*/ 6798269 h 6798269"/>
            </a:gdLst>
            <a:ahLst/>
            <a:cxnLst>
              <a:cxn ang="0">
                <a:pos x="connsiteX0" y="connsiteY0"/>
              </a:cxn>
              <a:cxn ang="0">
                <a:pos x="connsiteX1" y="connsiteY1"/>
              </a:cxn>
              <a:cxn ang="0">
                <a:pos x="connsiteX2" y="connsiteY2"/>
              </a:cxn>
              <a:cxn ang="0">
                <a:pos x="connsiteX3" y="connsiteY3"/>
              </a:cxn>
            </a:cxnLst>
            <a:rect l="l" t="t" r="r" b="b"/>
            <a:pathLst>
              <a:path w="6007198" h="6798269">
                <a:moveTo>
                  <a:pt x="0" y="0"/>
                </a:moveTo>
                <a:lnTo>
                  <a:pt x="6007198" y="0"/>
                </a:lnTo>
                <a:lnTo>
                  <a:pt x="6007198" y="6798269"/>
                </a:lnTo>
                <a:lnTo>
                  <a:pt x="0" y="6798269"/>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35" name="Picture Placeholder 34">
            <a:extLst>
              <a:ext uri="{FF2B5EF4-FFF2-40B4-BE49-F238E27FC236}">
                <a16:creationId xmlns:a16="http://schemas.microsoft.com/office/drawing/2014/main" id="{B1D48CD9-A0E5-4ECB-A530-D4DAC86466F9}"/>
              </a:ext>
            </a:extLst>
          </p:cNvPr>
          <p:cNvSpPr>
            <a:spLocks noGrp="1"/>
          </p:cNvSpPr>
          <p:nvPr>
            <p:ph type="pic" sz="quarter" idx="41"/>
          </p:nvPr>
        </p:nvSpPr>
        <p:spPr>
          <a:xfrm>
            <a:off x="3062931" y="3458866"/>
            <a:ext cx="3003208" cy="3399135"/>
          </a:xfrm>
          <a:custGeom>
            <a:avLst/>
            <a:gdLst>
              <a:gd name="connsiteX0" fmla="*/ 0 w 6007198"/>
              <a:gd name="connsiteY0" fmla="*/ 0 h 6798269"/>
              <a:gd name="connsiteX1" fmla="*/ 6007198 w 6007198"/>
              <a:gd name="connsiteY1" fmla="*/ 0 h 6798269"/>
              <a:gd name="connsiteX2" fmla="*/ 6007198 w 6007198"/>
              <a:gd name="connsiteY2" fmla="*/ 6798269 h 6798269"/>
              <a:gd name="connsiteX3" fmla="*/ 0 w 6007198"/>
              <a:gd name="connsiteY3" fmla="*/ 6798269 h 6798269"/>
            </a:gdLst>
            <a:ahLst/>
            <a:cxnLst>
              <a:cxn ang="0">
                <a:pos x="connsiteX0" y="connsiteY0"/>
              </a:cxn>
              <a:cxn ang="0">
                <a:pos x="connsiteX1" y="connsiteY1"/>
              </a:cxn>
              <a:cxn ang="0">
                <a:pos x="connsiteX2" y="connsiteY2"/>
              </a:cxn>
              <a:cxn ang="0">
                <a:pos x="connsiteX3" y="connsiteY3"/>
              </a:cxn>
            </a:cxnLst>
            <a:rect l="l" t="t" r="r" b="b"/>
            <a:pathLst>
              <a:path w="6007198" h="6798269">
                <a:moveTo>
                  <a:pt x="0" y="0"/>
                </a:moveTo>
                <a:lnTo>
                  <a:pt x="6007198" y="0"/>
                </a:lnTo>
                <a:lnTo>
                  <a:pt x="6007198" y="6798269"/>
                </a:lnTo>
                <a:lnTo>
                  <a:pt x="0" y="6798269"/>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33" name="Picture Placeholder 32">
            <a:extLst>
              <a:ext uri="{FF2B5EF4-FFF2-40B4-BE49-F238E27FC236}">
                <a16:creationId xmlns:a16="http://schemas.microsoft.com/office/drawing/2014/main" id="{93736B91-70C5-47D4-915B-F2450F410BD0}"/>
              </a:ext>
            </a:extLst>
          </p:cNvPr>
          <p:cNvSpPr>
            <a:spLocks noGrp="1"/>
          </p:cNvSpPr>
          <p:nvPr>
            <p:ph type="pic" sz="quarter" idx="42"/>
          </p:nvPr>
        </p:nvSpPr>
        <p:spPr>
          <a:xfrm>
            <a:off x="9188792" y="1"/>
            <a:ext cx="3003209" cy="3399135"/>
          </a:xfrm>
          <a:custGeom>
            <a:avLst/>
            <a:gdLst>
              <a:gd name="connsiteX0" fmla="*/ 0 w 6007200"/>
              <a:gd name="connsiteY0" fmla="*/ 0 h 6798269"/>
              <a:gd name="connsiteX1" fmla="*/ 6007200 w 6007200"/>
              <a:gd name="connsiteY1" fmla="*/ 0 h 6798269"/>
              <a:gd name="connsiteX2" fmla="*/ 6007200 w 6007200"/>
              <a:gd name="connsiteY2" fmla="*/ 6798269 h 6798269"/>
              <a:gd name="connsiteX3" fmla="*/ 0 w 6007200"/>
              <a:gd name="connsiteY3" fmla="*/ 6798269 h 6798269"/>
            </a:gdLst>
            <a:ahLst/>
            <a:cxnLst>
              <a:cxn ang="0">
                <a:pos x="connsiteX0" y="connsiteY0"/>
              </a:cxn>
              <a:cxn ang="0">
                <a:pos x="connsiteX1" y="connsiteY1"/>
              </a:cxn>
              <a:cxn ang="0">
                <a:pos x="connsiteX2" y="connsiteY2"/>
              </a:cxn>
              <a:cxn ang="0">
                <a:pos x="connsiteX3" y="connsiteY3"/>
              </a:cxn>
            </a:cxnLst>
            <a:rect l="l" t="t" r="r" b="b"/>
            <a:pathLst>
              <a:path w="6007200" h="6798269">
                <a:moveTo>
                  <a:pt x="0" y="0"/>
                </a:moveTo>
                <a:lnTo>
                  <a:pt x="6007200" y="0"/>
                </a:lnTo>
                <a:lnTo>
                  <a:pt x="6007200" y="6798269"/>
                </a:lnTo>
                <a:lnTo>
                  <a:pt x="0" y="6798269"/>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36" name="Picture Placeholder 35">
            <a:extLst>
              <a:ext uri="{FF2B5EF4-FFF2-40B4-BE49-F238E27FC236}">
                <a16:creationId xmlns:a16="http://schemas.microsoft.com/office/drawing/2014/main" id="{1F9A97A3-008B-4DBE-8BA2-2FBF3BDFE4E2}"/>
              </a:ext>
            </a:extLst>
          </p:cNvPr>
          <p:cNvSpPr>
            <a:spLocks noGrp="1"/>
          </p:cNvSpPr>
          <p:nvPr>
            <p:ph type="pic" sz="quarter" idx="43"/>
          </p:nvPr>
        </p:nvSpPr>
        <p:spPr>
          <a:xfrm>
            <a:off x="9188792" y="3458866"/>
            <a:ext cx="3003209" cy="3399135"/>
          </a:xfrm>
          <a:custGeom>
            <a:avLst/>
            <a:gdLst>
              <a:gd name="connsiteX0" fmla="*/ 0 w 6007200"/>
              <a:gd name="connsiteY0" fmla="*/ 0 h 6798269"/>
              <a:gd name="connsiteX1" fmla="*/ 6007200 w 6007200"/>
              <a:gd name="connsiteY1" fmla="*/ 0 h 6798269"/>
              <a:gd name="connsiteX2" fmla="*/ 6007200 w 6007200"/>
              <a:gd name="connsiteY2" fmla="*/ 6798269 h 6798269"/>
              <a:gd name="connsiteX3" fmla="*/ 0 w 6007200"/>
              <a:gd name="connsiteY3" fmla="*/ 6798269 h 6798269"/>
            </a:gdLst>
            <a:ahLst/>
            <a:cxnLst>
              <a:cxn ang="0">
                <a:pos x="connsiteX0" y="connsiteY0"/>
              </a:cxn>
              <a:cxn ang="0">
                <a:pos x="connsiteX1" y="connsiteY1"/>
              </a:cxn>
              <a:cxn ang="0">
                <a:pos x="connsiteX2" y="connsiteY2"/>
              </a:cxn>
              <a:cxn ang="0">
                <a:pos x="connsiteX3" y="connsiteY3"/>
              </a:cxn>
            </a:cxnLst>
            <a:rect l="l" t="t" r="r" b="b"/>
            <a:pathLst>
              <a:path w="6007200" h="6798269">
                <a:moveTo>
                  <a:pt x="0" y="0"/>
                </a:moveTo>
                <a:lnTo>
                  <a:pt x="6007200" y="0"/>
                </a:lnTo>
                <a:lnTo>
                  <a:pt x="6007200" y="6798269"/>
                </a:lnTo>
                <a:lnTo>
                  <a:pt x="0" y="6798269"/>
                </a:lnTo>
                <a:close/>
              </a:path>
            </a:pathLst>
          </a:custGeom>
          <a:pattFill prst="pct60">
            <a:fgClr>
              <a:srgbClr val="FFFFFF"/>
            </a:fgClr>
            <a:bgClr>
              <a:srgbClr val="E6E9EE"/>
            </a:bgClr>
          </a:pattFill>
        </p:spPr>
        <p:txBody>
          <a:bodyPr anchor="ctr"/>
          <a:lstStyle>
            <a:lvl1pPr>
              <a:defRPr lang="en-US"/>
            </a:lvl1pPr>
          </a:lstStyle>
          <a:p>
            <a:pPr lvl="0"/>
            <a:endParaRPr lang="en-US"/>
          </a:p>
        </p:txBody>
      </p:sp>
    </p:spTree>
    <p:extLst>
      <p:ext uri="{BB962C8B-B14F-4D97-AF65-F5344CB8AC3E}">
        <p14:creationId xmlns:p14="http://schemas.microsoft.com/office/powerpoint/2010/main" val="2754047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300"/>
                                        <p:tgtEl>
                                          <p:spTgt spid="31"/>
                                        </p:tgtEl>
                                      </p:cBhvr>
                                    </p:animEffect>
                                  </p:childTnLst>
                                </p:cTn>
                              </p:par>
                              <p:par>
                                <p:cTn id="8" presetID="10" presetClass="entr" presetSubtype="0" fill="hold" grpId="0" nodeType="withEffect">
                                  <p:stCondLst>
                                    <p:cond delay="400"/>
                                  </p:stCondLst>
                                  <p:childTnLst>
                                    <p:set>
                                      <p:cBhvr>
                                        <p:cTn id="9" dur="1" fill="hold">
                                          <p:stCondLst>
                                            <p:cond delay="0"/>
                                          </p:stCondLst>
                                        </p:cTn>
                                        <p:tgtEl>
                                          <p:spTgt spid="32"/>
                                        </p:tgtEl>
                                        <p:attrNameLst>
                                          <p:attrName>style.visibility</p:attrName>
                                        </p:attrNameLst>
                                      </p:cBhvr>
                                      <p:to>
                                        <p:strVal val="visible"/>
                                      </p:to>
                                    </p:set>
                                    <p:animEffect transition="in" filter="fade">
                                      <p:cBhvr>
                                        <p:cTn id="10" dur="300"/>
                                        <p:tgtEl>
                                          <p:spTgt spid="32"/>
                                        </p:tgtEl>
                                      </p:cBhvr>
                                    </p:animEffect>
                                  </p:childTnLst>
                                </p:cTn>
                              </p:par>
                              <p:par>
                                <p:cTn id="11" presetID="10" presetClass="entr" presetSubtype="0" fill="hold" grpId="0" nodeType="withEffect">
                                  <p:stCondLst>
                                    <p:cond delay="600"/>
                                  </p:stCondLst>
                                  <p:childTnLst>
                                    <p:set>
                                      <p:cBhvr>
                                        <p:cTn id="12" dur="1" fill="hold">
                                          <p:stCondLst>
                                            <p:cond delay="0"/>
                                          </p:stCondLst>
                                        </p:cTn>
                                        <p:tgtEl>
                                          <p:spTgt spid="33"/>
                                        </p:tgtEl>
                                        <p:attrNameLst>
                                          <p:attrName>style.visibility</p:attrName>
                                        </p:attrNameLst>
                                      </p:cBhvr>
                                      <p:to>
                                        <p:strVal val="visible"/>
                                      </p:to>
                                    </p:set>
                                    <p:animEffect transition="in" filter="fade">
                                      <p:cBhvr>
                                        <p:cTn id="13" dur="300"/>
                                        <p:tgtEl>
                                          <p:spTgt spid="33"/>
                                        </p:tgtEl>
                                      </p:cBhvr>
                                    </p:animEffect>
                                  </p:childTnLst>
                                </p:cTn>
                              </p:par>
                              <p:par>
                                <p:cTn id="14" presetID="10" presetClass="entr" presetSubtype="0" fill="hold" grpId="0" nodeType="withEffect">
                                  <p:stCondLst>
                                    <p:cond delay="800"/>
                                  </p:stCondLst>
                                  <p:childTnLst>
                                    <p:set>
                                      <p:cBhvr>
                                        <p:cTn id="15" dur="1" fill="hold">
                                          <p:stCondLst>
                                            <p:cond delay="0"/>
                                          </p:stCondLst>
                                        </p:cTn>
                                        <p:tgtEl>
                                          <p:spTgt spid="34"/>
                                        </p:tgtEl>
                                        <p:attrNameLst>
                                          <p:attrName>style.visibility</p:attrName>
                                        </p:attrNameLst>
                                      </p:cBhvr>
                                      <p:to>
                                        <p:strVal val="visible"/>
                                      </p:to>
                                    </p:set>
                                    <p:animEffect transition="in" filter="fade">
                                      <p:cBhvr>
                                        <p:cTn id="16" dur="300"/>
                                        <p:tgtEl>
                                          <p:spTgt spid="34"/>
                                        </p:tgtEl>
                                      </p:cBhvr>
                                    </p:animEffect>
                                  </p:childTnLst>
                                </p:cTn>
                              </p:par>
                              <p:par>
                                <p:cTn id="17" presetID="10" presetClass="entr" presetSubtype="0" fill="hold" grpId="0" nodeType="withEffect">
                                  <p:stCondLst>
                                    <p:cond delay="1000"/>
                                  </p:stCondLst>
                                  <p:childTnLst>
                                    <p:set>
                                      <p:cBhvr>
                                        <p:cTn id="18" dur="1" fill="hold">
                                          <p:stCondLst>
                                            <p:cond delay="0"/>
                                          </p:stCondLst>
                                        </p:cTn>
                                        <p:tgtEl>
                                          <p:spTgt spid="35"/>
                                        </p:tgtEl>
                                        <p:attrNameLst>
                                          <p:attrName>style.visibility</p:attrName>
                                        </p:attrNameLst>
                                      </p:cBhvr>
                                      <p:to>
                                        <p:strVal val="visible"/>
                                      </p:to>
                                    </p:set>
                                    <p:animEffect transition="in" filter="fade">
                                      <p:cBhvr>
                                        <p:cTn id="19" dur="300"/>
                                        <p:tgtEl>
                                          <p:spTgt spid="35"/>
                                        </p:tgtEl>
                                      </p:cBhvr>
                                    </p:animEffect>
                                  </p:childTnLst>
                                </p:cTn>
                              </p:par>
                              <p:par>
                                <p:cTn id="20" presetID="10" presetClass="entr" presetSubtype="0" fill="hold" grpId="0" nodeType="withEffect">
                                  <p:stCondLst>
                                    <p:cond delay="1200"/>
                                  </p:stCondLst>
                                  <p:childTnLst>
                                    <p:set>
                                      <p:cBhvr>
                                        <p:cTn id="21" dur="1" fill="hold">
                                          <p:stCondLst>
                                            <p:cond delay="0"/>
                                          </p:stCondLst>
                                        </p:cTn>
                                        <p:tgtEl>
                                          <p:spTgt spid="36"/>
                                        </p:tgtEl>
                                        <p:attrNameLst>
                                          <p:attrName>style.visibility</p:attrName>
                                        </p:attrNameLst>
                                      </p:cBhvr>
                                      <p:to>
                                        <p:strVal val="visible"/>
                                      </p:to>
                                    </p:set>
                                    <p:animEffect transition="in" filter="fade">
                                      <p:cBhvr>
                                        <p:cTn id="22" dur="3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2" grpId="0" animBg="1"/>
      <p:bldP spid="34" grpId="0" animBg="1"/>
      <p:bldP spid="35" grpId="0" animBg="1"/>
      <p:bldP spid="33" grpId="0" animBg="1"/>
      <p:bldP spid="36" grpId="0" animBg="1"/>
    </p:bldLst>
  </p:timing>
  <p:extLst>
    <p:ext uri="{DCECCB84-F9BA-43D5-87BE-67443E8EF086}">
      <p15:sldGuideLst xmlns:p15="http://schemas.microsoft.com/office/powerpoint/2012/main">
        <p15:guide id="4" orient="horz" pos="4320">
          <p15:clr>
            <a:srgbClr val="FBAE40"/>
          </p15:clr>
        </p15:guide>
        <p15:guide id="5" pos="7681">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userDrawn="1">
  <p:cSld name="51_Custom Layout">
    <p:spTree>
      <p:nvGrpSpPr>
        <p:cNvPr id="1" name=""/>
        <p:cNvGrpSpPr/>
        <p:nvPr/>
      </p:nvGrpSpPr>
      <p:grpSpPr>
        <a:xfrm>
          <a:off x="0" y="0"/>
          <a:ext cx="0" cy="0"/>
          <a:chOff x="0" y="0"/>
          <a:chExt cx="0" cy="0"/>
        </a:xfrm>
      </p:grpSpPr>
      <p:sp>
        <p:nvSpPr>
          <p:cNvPr id="84" name="Picture Placeholder 83">
            <a:extLst>
              <a:ext uri="{FF2B5EF4-FFF2-40B4-BE49-F238E27FC236}">
                <a16:creationId xmlns:a16="http://schemas.microsoft.com/office/drawing/2014/main" id="{547F1D62-536A-4F79-8D37-91A6FFCF8770}"/>
              </a:ext>
            </a:extLst>
          </p:cNvPr>
          <p:cNvSpPr>
            <a:spLocks noGrp="1"/>
          </p:cNvSpPr>
          <p:nvPr>
            <p:ph type="pic" sz="quarter" idx="39"/>
          </p:nvPr>
        </p:nvSpPr>
        <p:spPr>
          <a:xfrm>
            <a:off x="2441258" y="0"/>
            <a:ext cx="2426971" cy="2274570"/>
          </a:xfrm>
          <a:custGeom>
            <a:avLst/>
            <a:gdLst>
              <a:gd name="connsiteX0" fmla="*/ 0 w 4854575"/>
              <a:gd name="connsiteY0" fmla="*/ 0 h 4549140"/>
              <a:gd name="connsiteX1" fmla="*/ 4854575 w 4854575"/>
              <a:gd name="connsiteY1" fmla="*/ 0 h 4549140"/>
              <a:gd name="connsiteX2" fmla="*/ 4854575 w 4854575"/>
              <a:gd name="connsiteY2" fmla="*/ 4549140 h 4549140"/>
              <a:gd name="connsiteX3" fmla="*/ 0 w 4854575"/>
              <a:gd name="connsiteY3" fmla="*/ 4549140 h 4549140"/>
            </a:gdLst>
            <a:ahLst/>
            <a:cxnLst>
              <a:cxn ang="0">
                <a:pos x="connsiteX0" y="connsiteY0"/>
              </a:cxn>
              <a:cxn ang="0">
                <a:pos x="connsiteX1" y="connsiteY1"/>
              </a:cxn>
              <a:cxn ang="0">
                <a:pos x="connsiteX2" y="connsiteY2"/>
              </a:cxn>
              <a:cxn ang="0">
                <a:pos x="connsiteX3" y="connsiteY3"/>
              </a:cxn>
            </a:cxnLst>
            <a:rect l="l" t="t" r="r" b="b"/>
            <a:pathLst>
              <a:path w="4854575" h="4549140">
                <a:moveTo>
                  <a:pt x="0" y="0"/>
                </a:moveTo>
                <a:lnTo>
                  <a:pt x="4854575" y="0"/>
                </a:lnTo>
                <a:lnTo>
                  <a:pt x="4854575" y="4549140"/>
                </a:lnTo>
                <a:lnTo>
                  <a:pt x="0" y="4549140"/>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85" name="Picture Placeholder 84">
            <a:extLst>
              <a:ext uri="{FF2B5EF4-FFF2-40B4-BE49-F238E27FC236}">
                <a16:creationId xmlns:a16="http://schemas.microsoft.com/office/drawing/2014/main" id="{9E499711-1E7E-4D76-9F28-10113A27F8BC}"/>
              </a:ext>
            </a:extLst>
          </p:cNvPr>
          <p:cNvSpPr>
            <a:spLocks noGrp="1"/>
          </p:cNvSpPr>
          <p:nvPr>
            <p:ph type="pic" sz="quarter" idx="40"/>
          </p:nvPr>
        </p:nvSpPr>
        <p:spPr>
          <a:xfrm>
            <a:off x="4882516" y="0"/>
            <a:ext cx="2426971" cy="2274570"/>
          </a:xfrm>
          <a:custGeom>
            <a:avLst/>
            <a:gdLst>
              <a:gd name="connsiteX0" fmla="*/ 0 w 4854575"/>
              <a:gd name="connsiteY0" fmla="*/ 0 h 4549140"/>
              <a:gd name="connsiteX1" fmla="*/ 4854575 w 4854575"/>
              <a:gd name="connsiteY1" fmla="*/ 0 h 4549140"/>
              <a:gd name="connsiteX2" fmla="*/ 4854575 w 4854575"/>
              <a:gd name="connsiteY2" fmla="*/ 4549140 h 4549140"/>
              <a:gd name="connsiteX3" fmla="*/ 0 w 4854575"/>
              <a:gd name="connsiteY3" fmla="*/ 4549140 h 4549140"/>
            </a:gdLst>
            <a:ahLst/>
            <a:cxnLst>
              <a:cxn ang="0">
                <a:pos x="connsiteX0" y="connsiteY0"/>
              </a:cxn>
              <a:cxn ang="0">
                <a:pos x="connsiteX1" y="connsiteY1"/>
              </a:cxn>
              <a:cxn ang="0">
                <a:pos x="connsiteX2" y="connsiteY2"/>
              </a:cxn>
              <a:cxn ang="0">
                <a:pos x="connsiteX3" y="connsiteY3"/>
              </a:cxn>
            </a:cxnLst>
            <a:rect l="l" t="t" r="r" b="b"/>
            <a:pathLst>
              <a:path w="4854575" h="4549140">
                <a:moveTo>
                  <a:pt x="0" y="0"/>
                </a:moveTo>
                <a:lnTo>
                  <a:pt x="4854575" y="0"/>
                </a:lnTo>
                <a:lnTo>
                  <a:pt x="4854575" y="4549140"/>
                </a:lnTo>
                <a:lnTo>
                  <a:pt x="0" y="4549140"/>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86" name="Picture Placeholder 85">
            <a:extLst>
              <a:ext uri="{FF2B5EF4-FFF2-40B4-BE49-F238E27FC236}">
                <a16:creationId xmlns:a16="http://schemas.microsoft.com/office/drawing/2014/main" id="{85C28D07-CED7-44E6-9820-1F617E6405BA}"/>
              </a:ext>
            </a:extLst>
          </p:cNvPr>
          <p:cNvSpPr>
            <a:spLocks noGrp="1"/>
          </p:cNvSpPr>
          <p:nvPr>
            <p:ph type="pic" sz="quarter" idx="41"/>
          </p:nvPr>
        </p:nvSpPr>
        <p:spPr>
          <a:xfrm>
            <a:off x="7323771" y="0"/>
            <a:ext cx="2426971" cy="2274570"/>
          </a:xfrm>
          <a:custGeom>
            <a:avLst/>
            <a:gdLst>
              <a:gd name="connsiteX0" fmla="*/ 0 w 4854574"/>
              <a:gd name="connsiteY0" fmla="*/ 0 h 4549140"/>
              <a:gd name="connsiteX1" fmla="*/ 4854574 w 4854574"/>
              <a:gd name="connsiteY1" fmla="*/ 0 h 4549140"/>
              <a:gd name="connsiteX2" fmla="*/ 4854574 w 4854574"/>
              <a:gd name="connsiteY2" fmla="*/ 4549140 h 4549140"/>
              <a:gd name="connsiteX3" fmla="*/ 0 w 4854574"/>
              <a:gd name="connsiteY3" fmla="*/ 4549140 h 4549140"/>
            </a:gdLst>
            <a:ahLst/>
            <a:cxnLst>
              <a:cxn ang="0">
                <a:pos x="connsiteX0" y="connsiteY0"/>
              </a:cxn>
              <a:cxn ang="0">
                <a:pos x="connsiteX1" y="connsiteY1"/>
              </a:cxn>
              <a:cxn ang="0">
                <a:pos x="connsiteX2" y="connsiteY2"/>
              </a:cxn>
              <a:cxn ang="0">
                <a:pos x="connsiteX3" y="connsiteY3"/>
              </a:cxn>
            </a:cxnLst>
            <a:rect l="l" t="t" r="r" b="b"/>
            <a:pathLst>
              <a:path w="4854574" h="4549140">
                <a:moveTo>
                  <a:pt x="0" y="0"/>
                </a:moveTo>
                <a:lnTo>
                  <a:pt x="4854574" y="0"/>
                </a:lnTo>
                <a:lnTo>
                  <a:pt x="4854574" y="4549140"/>
                </a:lnTo>
                <a:lnTo>
                  <a:pt x="0" y="4549140"/>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87" name="Picture Placeholder 86">
            <a:extLst>
              <a:ext uri="{FF2B5EF4-FFF2-40B4-BE49-F238E27FC236}">
                <a16:creationId xmlns:a16="http://schemas.microsoft.com/office/drawing/2014/main" id="{B81C2D65-5E82-4B96-BA73-1459034AA4EF}"/>
              </a:ext>
            </a:extLst>
          </p:cNvPr>
          <p:cNvSpPr>
            <a:spLocks noGrp="1"/>
          </p:cNvSpPr>
          <p:nvPr>
            <p:ph type="pic" sz="quarter" idx="42"/>
          </p:nvPr>
        </p:nvSpPr>
        <p:spPr>
          <a:xfrm>
            <a:off x="9765028" y="0"/>
            <a:ext cx="2426972" cy="2274570"/>
          </a:xfrm>
          <a:custGeom>
            <a:avLst/>
            <a:gdLst>
              <a:gd name="connsiteX0" fmla="*/ 0 w 4854576"/>
              <a:gd name="connsiteY0" fmla="*/ 0 h 4549140"/>
              <a:gd name="connsiteX1" fmla="*/ 4854576 w 4854576"/>
              <a:gd name="connsiteY1" fmla="*/ 0 h 4549140"/>
              <a:gd name="connsiteX2" fmla="*/ 4854576 w 4854576"/>
              <a:gd name="connsiteY2" fmla="*/ 4549140 h 4549140"/>
              <a:gd name="connsiteX3" fmla="*/ 0 w 4854576"/>
              <a:gd name="connsiteY3" fmla="*/ 4549140 h 4549140"/>
            </a:gdLst>
            <a:ahLst/>
            <a:cxnLst>
              <a:cxn ang="0">
                <a:pos x="connsiteX0" y="connsiteY0"/>
              </a:cxn>
              <a:cxn ang="0">
                <a:pos x="connsiteX1" y="connsiteY1"/>
              </a:cxn>
              <a:cxn ang="0">
                <a:pos x="connsiteX2" y="connsiteY2"/>
              </a:cxn>
              <a:cxn ang="0">
                <a:pos x="connsiteX3" y="connsiteY3"/>
              </a:cxn>
            </a:cxnLst>
            <a:rect l="l" t="t" r="r" b="b"/>
            <a:pathLst>
              <a:path w="4854576" h="4549140">
                <a:moveTo>
                  <a:pt x="0" y="0"/>
                </a:moveTo>
                <a:lnTo>
                  <a:pt x="4854576" y="0"/>
                </a:lnTo>
                <a:lnTo>
                  <a:pt x="4854576" y="4549140"/>
                </a:lnTo>
                <a:lnTo>
                  <a:pt x="0" y="4549140"/>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88" name="Picture Placeholder 87">
            <a:extLst>
              <a:ext uri="{FF2B5EF4-FFF2-40B4-BE49-F238E27FC236}">
                <a16:creationId xmlns:a16="http://schemas.microsoft.com/office/drawing/2014/main" id="{F5C9B4A2-BD4C-4613-B1C8-426246442952}"/>
              </a:ext>
            </a:extLst>
          </p:cNvPr>
          <p:cNvSpPr>
            <a:spLocks noGrp="1"/>
          </p:cNvSpPr>
          <p:nvPr>
            <p:ph type="pic" sz="quarter" idx="43"/>
          </p:nvPr>
        </p:nvSpPr>
        <p:spPr>
          <a:xfrm>
            <a:off x="3" y="2291715"/>
            <a:ext cx="2426971" cy="2274570"/>
          </a:xfrm>
          <a:custGeom>
            <a:avLst/>
            <a:gdLst>
              <a:gd name="connsiteX0" fmla="*/ 0 w 4854575"/>
              <a:gd name="connsiteY0" fmla="*/ 0 h 4549140"/>
              <a:gd name="connsiteX1" fmla="*/ 4854575 w 4854575"/>
              <a:gd name="connsiteY1" fmla="*/ 0 h 4549140"/>
              <a:gd name="connsiteX2" fmla="*/ 4854575 w 4854575"/>
              <a:gd name="connsiteY2" fmla="*/ 4549140 h 4549140"/>
              <a:gd name="connsiteX3" fmla="*/ 0 w 4854575"/>
              <a:gd name="connsiteY3" fmla="*/ 4549140 h 4549140"/>
            </a:gdLst>
            <a:ahLst/>
            <a:cxnLst>
              <a:cxn ang="0">
                <a:pos x="connsiteX0" y="connsiteY0"/>
              </a:cxn>
              <a:cxn ang="0">
                <a:pos x="connsiteX1" y="connsiteY1"/>
              </a:cxn>
              <a:cxn ang="0">
                <a:pos x="connsiteX2" y="connsiteY2"/>
              </a:cxn>
              <a:cxn ang="0">
                <a:pos x="connsiteX3" y="connsiteY3"/>
              </a:cxn>
            </a:cxnLst>
            <a:rect l="l" t="t" r="r" b="b"/>
            <a:pathLst>
              <a:path w="4854575" h="4549140">
                <a:moveTo>
                  <a:pt x="0" y="0"/>
                </a:moveTo>
                <a:lnTo>
                  <a:pt x="4854575" y="0"/>
                </a:lnTo>
                <a:lnTo>
                  <a:pt x="4854575" y="4549140"/>
                </a:lnTo>
                <a:lnTo>
                  <a:pt x="0" y="4549140"/>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89" name="Picture Placeholder 88">
            <a:extLst>
              <a:ext uri="{FF2B5EF4-FFF2-40B4-BE49-F238E27FC236}">
                <a16:creationId xmlns:a16="http://schemas.microsoft.com/office/drawing/2014/main" id="{C1E587B0-5081-4811-BF09-53C52CD79708}"/>
              </a:ext>
            </a:extLst>
          </p:cNvPr>
          <p:cNvSpPr>
            <a:spLocks noGrp="1"/>
          </p:cNvSpPr>
          <p:nvPr>
            <p:ph type="pic" sz="quarter" idx="44"/>
          </p:nvPr>
        </p:nvSpPr>
        <p:spPr>
          <a:xfrm>
            <a:off x="2441258" y="2291715"/>
            <a:ext cx="2426971" cy="2274570"/>
          </a:xfrm>
          <a:custGeom>
            <a:avLst/>
            <a:gdLst>
              <a:gd name="connsiteX0" fmla="*/ 0 w 4854575"/>
              <a:gd name="connsiteY0" fmla="*/ 0 h 4549140"/>
              <a:gd name="connsiteX1" fmla="*/ 4854575 w 4854575"/>
              <a:gd name="connsiteY1" fmla="*/ 0 h 4549140"/>
              <a:gd name="connsiteX2" fmla="*/ 4854575 w 4854575"/>
              <a:gd name="connsiteY2" fmla="*/ 4549140 h 4549140"/>
              <a:gd name="connsiteX3" fmla="*/ 0 w 4854575"/>
              <a:gd name="connsiteY3" fmla="*/ 4549140 h 4549140"/>
            </a:gdLst>
            <a:ahLst/>
            <a:cxnLst>
              <a:cxn ang="0">
                <a:pos x="connsiteX0" y="connsiteY0"/>
              </a:cxn>
              <a:cxn ang="0">
                <a:pos x="connsiteX1" y="connsiteY1"/>
              </a:cxn>
              <a:cxn ang="0">
                <a:pos x="connsiteX2" y="connsiteY2"/>
              </a:cxn>
              <a:cxn ang="0">
                <a:pos x="connsiteX3" y="connsiteY3"/>
              </a:cxn>
            </a:cxnLst>
            <a:rect l="l" t="t" r="r" b="b"/>
            <a:pathLst>
              <a:path w="4854575" h="4549140">
                <a:moveTo>
                  <a:pt x="0" y="0"/>
                </a:moveTo>
                <a:lnTo>
                  <a:pt x="4854575" y="0"/>
                </a:lnTo>
                <a:lnTo>
                  <a:pt x="4854575" y="4549140"/>
                </a:lnTo>
                <a:lnTo>
                  <a:pt x="0" y="4549140"/>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90" name="Picture Placeholder 89">
            <a:extLst>
              <a:ext uri="{FF2B5EF4-FFF2-40B4-BE49-F238E27FC236}">
                <a16:creationId xmlns:a16="http://schemas.microsoft.com/office/drawing/2014/main" id="{848F19B3-C3B8-409D-9B9E-FE0E7C5B97CE}"/>
              </a:ext>
            </a:extLst>
          </p:cNvPr>
          <p:cNvSpPr>
            <a:spLocks noGrp="1"/>
          </p:cNvSpPr>
          <p:nvPr>
            <p:ph type="pic" sz="quarter" idx="45"/>
          </p:nvPr>
        </p:nvSpPr>
        <p:spPr>
          <a:xfrm>
            <a:off x="4882516" y="2291715"/>
            <a:ext cx="2426971" cy="2274570"/>
          </a:xfrm>
          <a:custGeom>
            <a:avLst/>
            <a:gdLst>
              <a:gd name="connsiteX0" fmla="*/ 0 w 4854575"/>
              <a:gd name="connsiteY0" fmla="*/ 0 h 4549140"/>
              <a:gd name="connsiteX1" fmla="*/ 4854575 w 4854575"/>
              <a:gd name="connsiteY1" fmla="*/ 0 h 4549140"/>
              <a:gd name="connsiteX2" fmla="*/ 4854575 w 4854575"/>
              <a:gd name="connsiteY2" fmla="*/ 4549140 h 4549140"/>
              <a:gd name="connsiteX3" fmla="*/ 0 w 4854575"/>
              <a:gd name="connsiteY3" fmla="*/ 4549140 h 4549140"/>
            </a:gdLst>
            <a:ahLst/>
            <a:cxnLst>
              <a:cxn ang="0">
                <a:pos x="connsiteX0" y="connsiteY0"/>
              </a:cxn>
              <a:cxn ang="0">
                <a:pos x="connsiteX1" y="connsiteY1"/>
              </a:cxn>
              <a:cxn ang="0">
                <a:pos x="connsiteX2" y="connsiteY2"/>
              </a:cxn>
              <a:cxn ang="0">
                <a:pos x="connsiteX3" y="connsiteY3"/>
              </a:cxn>
            </a:cxnLst>
            <a:rect l="l" t="t" r="r" b="b"/>
            <a:pathLst>
              <a:path w="4854575" h="4549140">
                <a:moveTo>
                  <a:pt x="0" y="0"/>
                </a:moveTo>
                <a:lnTo>
                  <a:pt x="4854575" y="0"/>
                </a:lnTo>
                <a:lnTo>
                  <a:pt x="4854575" y="4549140"/>
                </a:lnTo>
                <a:lnTo>
                  <a:pt x="0" y="4549140"/>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92" name="Picture Placeholder 91">
            <a:extLst>
              <a:ext uri="{FF2B5EF4-FFF2-40B4-BE49-F238E27FC236}">
                <a16:creationId xmlns:a16="http://schemas.microsoft.com/office/drawing/2014/main" id="{2EF10A99-360C-41AA-821D-107E56A62DDD}"/>
              </a:ext>
            </a:extLst>
          </p:cNvPr>
          <p:cNvSpPr>
            <a:spLocks noGrp="1"/>
          </p:cNvSpPr>
          <p:nvPr>
            <p:ph type="pic" sz="quarter" idx="47"/>
          </p:nvPr>
        </p:nvSpPr>
        <p:spPr>
          <a:xfrm>
            <a:off x="9765028" y="2291715"/>
            <a:ext cx="2426972" cy="2274570"/>
          </a:xfrm>
          <a:custGeom>
            <a:avLst/>
            <a:gdLst>
              <a:gd name="connsiteX0" fmla="*/ 0 w 4854576"/>
              <a:gd name="connsiteY0" fmla="*/ 0 h 4549140"/>
              <a:gd name="connsiteX1" fmla="*/ 4854576 w 4854576"/>
              <a:gd name="connsiteY1" fmla="*/ 0 h 4549140"/>
              <a:gd name="connsiteX2" fmla="*/ 4854576 w 4854576"/>
              <a:gd name="connsiteY2" fmla="*/ 4549140 h 4549140"/>
              <a:gd name="connsiteX3" fmla="*/ 0 w 4854576"/>
              <a:gd name="connsiteY3" fmla="*/ 4549140 h 4549140"/>
            </a:gdLst>
            <a:ahLst/>
            <a:cxnLst>
              <a:cxn ang="0">
                <a:pos x="connsiteX0" y="connsiteY0"/>
              </a:cxn>
              <a:cxn ang="0">
                <a:pos x="connsiteX1" y="connsiteY1"/>
              </a:cxn>
              <a:cxn ang="0">
                <a:pos x="connsiteX2" y="connsiteY2"/>
              </a:cxn>
              <a:cxn ang="0">
                <a:pos x="connsiteX3" y="connsiteY3"/>
              </a:cxn>
            </a:cxnLst>
            <a:rect l="l" t="t" r="r" b="b"/>
            <a:pathLst>
              <a:path w="4854576" h="4549140">
                <a:moveTo>
                  <a:pt x="0" y="0"/>
                </a:moveTo>
                <a:lnTo>
                  <a:pt x="4854576" y="0"/>
                </a:lnTo>
                <a:lnTo>
                  <a:pt x="4854576" y="4549140"/>
                </a:lnTo>
                <a:lnTo>
                  <a:pt x="0" y="4549140"/>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93" name="Picture Placeholder 92">
            <a:extLst>
              <a:ext uri="{FF2B5EF4-FFF2-40B4-BE49-F238E27FC236}">
                <a16:creationId xmlns:a16="http://schemas.microsoft.com/office/drawing/2014/main" id="{F966354A-A564-431F-B7DD-4801994D22FD}"/>
              </a:ext>
            </a:extLst>
          </p:cNvPr>
          <p:cNvSpPr>
            <a:spLocks noGrp="1"/>
          </p:cNvSpPr>
          <p:nvPr>
            <p:ph type="pic" sz="quarter" idx="48"/>
          </p:nvPr>
        </p:nvSpPr>
        <p:spPr>
          <a:xfrm>
            <a:off x="3" y="4583430"/>
            <a:ext cx="2426971" cy="2274570"/>
          </a:xfrm>
          <a:custGeom>
            <a:avLst/>
            <a:gdLst>
              <a:gd name="connsiteX0" fmla="*/ 0 w 4854575"/>
              <a:gd name="connsiteY0" fmla="*/ 0 h 4549140"/>
              <a:gd name="connsiteX1" fmla="*/ 4854575 w 4854575"/>
              <a:gd name="connsiteY1" fmla="*/ 0 h 4549140"/>
              <a:gd name="connsiteX2" fmla="*/ 4854575 w 4854575"/>
              <a:gd name="connsiteY2" fmla="*/ 4549140 h 4549140"/>
              <a:gd name="connsiteX3" fmla="*/ 0 w 4854575"/>
              <a:gd name="connsiteY3" fmla="*/ 4549140 h 4549140"/>
            </a:gdLst>
            <a:ahLst/>
            <a:cxnLst>
              <a:cxn ang="0">
                <a:pos x="connsiteX0" y="connsiteY0"/>
              </a:cxn>
              <a:cxn ang="0">
                <a:pos x="connsiteX1" y="connsiteY1"/>
              </a:cxn>
              <a:cxn ang="0">
                <a:pos x="connsiteX2" y="connsiteY2"/>
              </a:cxn>
              <a:cxn ang="0">
                <a:pos x="connsiteX3" y="connsiteY3"/>
              </a:cxn>
            </a:cxnLst>
            <a:rect l="l" t="t" r="r" b="b"/>
            <a:pathLst>
              <a:path w="4854575" h="4549140">
                <a:moveTo>
                  <a:pt x="0" y="0"/>
                </a:moveTo>
                <a:lnTo>
                  <a:pt x="4854575" y="0"/>
                </a:lnTo>
                <a:lnTo>
                  <a:pt x="4854575" y="4549140"/>
                </a:lnTo>
                <a:lnTo>
                  <a:pt x="0" y="4549140"/>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95" name="Picture Placeholder 94">
            <a:extLst>
              <a:ext uri="{FF2B5EF4-FFF2-40B4-BE49-F238E27FC236}">
                <a16:creationId xmlns:a16="http://schemas.microsoft.com/office/drawing/2014/main" id="{70153A5C-E9DB-46BD-AF67-D5028191A028}"/>
              </a:ext>
            </a:extLst>
          </p:cNvPr>
          <p:cNvSpPr>
            <a:spLocks noGrp="1"/>
          </p:cNvSpPr>
          <p:nvPr>
            <p:ph type="pic" sz="quarter" idx="50"/>
          </p:nvPr>
        </p:nvSpPr>
        <p:spPr>
          <a:xfrm>
            <a:off x="4882516" y="4583430"/>
            <a:ext cx="2426971" cy="2274570"/>
          </a:xfrm>
          <a:custGeom>
            <a:avLst/>
            <a:gdLst>
              <a:gd name="connsiteX0" fmla="*/ 0 w 4854575"/>
              <a:gd name="connsiteY0" fmla="*/ 0 h 4549140"/>
              <a:gd name="connsiteX1" fmla="*/ 4854575 w 4854575"/>
              <a:gd name="connsiteY1" fmla="*/ 0 h 4549140"/>
              <a:gd name="connsiteX2" fmla="*/ 4854575 w 4854575"/>
              <a:gd name="connsiteY2" fmla="*/ 4549140 h 4549140"/>
              <a:gd name="connsiteX3" fmla="*/ 0 w 4854575"/>
              <a:gd name="connsiteY3" fmla="*/ 4549140 h 4549140"/>
            </a:gdLst>
            <a:ahLst/>
            <a:cxnLst>
              <a:cxn ang="0">
                <a:pos x="connsiteX0" y="connsiteY0"/>
              </a:cxn>
              <a:cxn ang="0">
                <a:pos x="connsiteX1" y="connsiteY1"/>
              </a:cxn>
              <a:cxn ang="0">
                <a:pos x="connsiteX2" y="connsiteY2"/>
              </a:cxn>
              <a:cxn ang="0">
                <a:pos x="connsiteX3" y="connsiteY3"/>
              </a:cxn>
            </a:cxnLst>
            <a:rect l="l" t="t" r="r" b="b"/>
            <a:pathLst>
              <a:path w="4854575" h="4549140">
                <a:moveTo>
                  <a:pt x="0" y="0"/>
                </a:moveTo>
                <a:lnTo>
                  <a:pt x="4854575" y="0"/>
                </a:lnTo>
                <a:lnTo>
                  <a:pt x="4854575" y="4549140"/>
                </a:lnTo>
                <a:lnTo>
                  <a:pt x="0" y="4549140"/>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96" name="Picture Placeholder 95">
            <a:extLst>
              <a:ext uri="{FF2B5EF4-FFF2-40B4-BE49-F238E27FC236}">
                <a16:creationId xmlns:a16="http://schemas.microsoft.com/office/drawing/2014/main" id="{F6E16CAF-F7B5-4D3C-A150-056C8546C97D}"/>
              </a:ext>
            </a:extLst>
          </p:cNvPr>
          <p:cNvSpPr>
            <a:spLocks noGrp="1"/>
          </p:cNvSpPr>
          <p:nvPr>
            <p:ph type="pic" sz="quarter" idx="51"/>
          </p:nvPr>
        </p:nvSpPr>
        <p:spPr>
          <a:xfrm>
            <a:off x="7323771" y="4583430"/>
            <a:ext cx="2426971" cy="2274570"/>
          </a:xfrm>
          <a:custGeom>
            <a:avLst/>
            <a:gdLst>
              <a:gd name="connsiteX0" fmla="*/ 0 w 4854574"/>
              <a:gd name="connsiteY0" fmla="*/ 0 h 4549140"/>
              <a:gd name="connsiteX1" fmla="*/ 4854574 w 4854574"/>
              <a:gd name="connsiteY1" fmla="*/ 0 h 4549140"/>
              <a:gd name="connsiteX2" fmla="*/ 4854574 w 4854574"/>
              <a:gd name="connsiteY2" fmla="*/ 4549140 h 4549140"/>
              <a:gd name="connsiteX3" fmla="*/ 0 w 4854574"/>
              <a:gd name="connsiteY3" fmla="*/ 4549140 h 4549140"/>
            </a:gdLst>
            <a:ahLst/>
            <a:cxnLst>
              <a:cxn ang="0">
                <a:pos x="connsiteX0" y="connsiteY0"/>
              </a:cxn>
              <a:cxn ang="0">
                <a:pos x="connsiteX1" y="connsiteY1"/>
              </a:cxn>
              <a:cxn ang="0">
                <a:pos x="connsiteX2" y="connsiteY2"/>
              </a:cxn>
              <a:cxn ang="0">
                <a:pos x="connsiteX3" y="connsiteY3"/>
              </a:cxn>
            </a:cxnLst>
            <a:rect l="l" t="t" r="r" b="b"/>
            <a:pathLst>
              <a:path w="4854574" h="4549140">
                <a:moveTo>
                  <a:pt x="0" y="0"/>
                </a:moveTo>
                <a:lnTo>
                  <a:pt x="4854574" y="0"/>
                </a:lnTo>
                <a:lnTo>
                  <a:pt x="4854574" y="4549140"/>
                </a:lnTo>
                <a:lnTo>
                  <a:pt x="0" y="4549140"/>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97" name="Picture Placeholder 96">
            <a:extLst>
              <a:ext uri="{FF2B5EF4-FFF2-40B4-BE49-F238E27FC236}">
                <a16:creationId xmlns:a16="http://schemas.microsoft.com/office/drawing/2014/main" id="{DEA29BFE-0750-4CED-858B-21CC3D43CF99}"/>
              </a:ext>
            </a:extLst>
          </p:cNvPr>
          <p:cNvSpPr>
            <a:spLocks noGrp="1"/>
          </p:cNvSpPr>
          <p:nvPr>
            <p:ph type="pic" sz="quarter" idx="52"/>
          </p:nvPr>
        </p:nvSpPr>
        <p:spPr>
          <a:xfrm>
            <a:off x="9765028" y="4583430"/>
            <a:ext cx="2426972" cy="2274570"/>
          </a:xfrm>
          <a:custGeom>
            <a:avLst/>
            <a:gdLst>
              <a:gd name="connsiteX0" fmla="*/ 0 w 4854576"/>
              <a:gd name="connsiteY0" fmla="*/ 0 h 4549140"/>
              <a:gd name="connsiteX1" fmla="*/ 4854576 w 4854576"/>
              <a:gd name="connsiteY1" fmla="*/ 0 h 4549140"/>
              <a:gd name="connsiteX2" fmla="*/ 4854576 w 4854576"/>
              <a:gd name="connsiteY2" fmla="*/ 4549140 h 4549140"/>
              <a:gd name="connsiteX3" fmla="*/ 0 w 4854576"/>
              <a:gd name="connsiteY3" fmla="*/ 4549140 h 4549140"/>
            </a:gdLst>
            <a:ahLst/>
            <a:cxnLst>
              <a:cxn ang="0">
                <a:pos x="connsiteX0" y="connsiteY0"/>
              </a:cxn>
              <a:cxn ang="0">
                <a:pos x="connsiteX1" y="connsiteY1"/>
              </a:cxn>
              <a:cxn ang="0">
                <a:pos x="connsiteX2" y="connsiteY2"/>
              </a:cxn>
              <a:cxn ang="0">
                <a:pos x="connsiteX3" y="connsiteY3"/>
              </a:cxn>
            </a:cxnLst>
            <a:rect l="l" t="t" r="r" b="b"/>
            <a:pathLst>
              <a:path w="4854576" h="4549140">
                <a:moveTo>
                  <a:pt x="0" y="0"/>
                </a:moveTo>
                <a:lnTo>
                  <a:pt x="4854576" y="0"/>
                </a:lnTo>
                <a:lnTo>
                  <a:pt x="4854576" y="4549140"/>
                </a:lnTo>
                <a:lnTo>
                  <a:pt x="0" y="4549140"/>
                </a:lnTo>
                <a:close/>
              </a:path>
            </a:pathLst>
          </a:custGeom>
          <a:pattFill prst="pct60">
            <a:fgClr>
              <a:srgbClr val="FFFFFF"/>
            </a:fgClr>
            <a:bgClr>
              <a:srgbClr val="E6E9EE"/>
            </a:bgClr>
          </a:pattFill>
        </p:spPr>
        <p:txBody>
          <a:bodyPr anchor="ctr"/>
          <a:lstStyle>
            <a:lvl1pPr>
              <a:defRPr lang="en-US"/>
            </a:lvl1pPr>
          </a:lstStyle>
          <a:p>
            <a:pPr lvl="0"/>
            <a:endParaRPr lang="en-US"/>
          </a:p>
        </p:txBody>
      </p:sp>
    </p:spTree>
    <p:extLst>
      <p:ext uri="{BB962C8B-B14F-4D97-AF65-F5344CB8AC3E}">
        <p14:creationId xmlns:p14="http://schemas.microsoft.com/office/powerpoint/2010/main" val="40008120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88" fill="hold" grpId="0" nodeType="withEffect">
                                  <p:stCondLst>
                                    <p:cond delay="0"/>
                                  </p:stCondLst>
                                  <p:childTnLst>
                                    <p:set>
                                      <p:cBhvr>
                                        <p:cTn id="6" dur="1" fill="hold">
                                          <p:stCondLst>
                                            <p:cond delay="0"/>
                                          </p:stCondLst>
                                        </p:cTn>
                                        <p:tgtEl>
                                          <p:spTgt spid="90"/>
                                        </p:tgtEl>
                                        <p:attrNameLst>
                                          <p:attrName>style.visibility</p:attrName>
                                        </p:attrNameLst>
                                      </p:cBhvr>
                                      <p:to>
                                        <p:strVal val="visible"/>
                                      </p:to>
                                    </p:set>
                                    <p:anim calcmode="lin" valueType="num">
                                      <p:cBhvr>
                                        <p:cTn id="7" dur="500" fill="hold"/>
                                        <p:tgtEl>
                                          <p:spTgt spid="90"/>
                                        </p:tgtEl>
                                        <p:attrNameLst>
                                          <p:attrName>ppt_w</p:attrName>
                                        </p:attrNameLst>
                                      </p:cBhvr>
                                      <p:tavLst>
                                        <p:tav tm="0">
                                          <p:val>
                                            <p:strVal val="4/3*#ppt_w"/>
                                          </p:val>
                                        </p:tav>
                                        <p:tav tm="100000">
                                          <p:val>
                                            <p:strVal val="#ppt_w"/>
                                          </p:val>
                                        </p:tav>
                                      </p:tavLst>
                                    </p:anim>
                                    <p:anim calcmode="lin" valueType="num">
                                      <p:cBhvr>
                                        <p:cTn id="8" dur="500" fill="hold"/>
                                        <p:tgtEl>
                                          <p:spTgt spid="90"/>
                                        </p:tgtEl>
                                        <p:attrNameLst>
                                          <p:attrName>ppt_h</p:attrName>
                                        </p:attrNameLst>
                                      </p:cBhvr>
                                      <p:tavLst>
                                        <p:tav tm="0">
                                          <p:val>
                                            <p:strVal val="4/3*#ppt_h"/>
                                          </p:val>
                                        </p:tav>
                                        <p:tav tm="100000">
                                          <p:val>
                                            <p:strVal val="#ppt_h"/>
                                          </p:val>
                                        </p:tav>
                                      </p:tavLst>
                                    </p:anim>
                                  </p:childTnLst>
                                </p:cTn>
                              </p:par>
                              <p:par>
                                <p:cTn id="9" presetID="23" presetClass="entr" presetSubtype="288" fill="hold" grpId="0" nodeType="withEffect">
                                  <p:stCondLst>
                                    <p:cond delay="100"/>
                                  </p:stCondLst>
                                  <p:childTnLst>
                                    <p:set>
                                      <p:cBhvr>
                                        <p:cTn id="10" dur="1" fill="hold">
                                          <p:stCondLst>
                                            <p:cond delay="0"/>
                                          </p:stCondLst>
                                        </p:cTn>
                                        <p:tgtEl>
                                          <p:spTgt spid="85"/>
                                        </p:tgtEl>
                                        <p:attrNameLst>
                                          <p:attrName>style.visibility</p:attrName>
                                        </p:attrNameLst>
                                      </p:cBhvr>
                                      <p:to>
                                        <p:strVal val="visible"/>
                                      </p:to>
                                    </p:set>
                                    <p:anim calcmode="lin" valueType="num">
                                      <p:cBhvr>
                                        <p:cTn id="11" dur="500" fill="hold"/>
                                        <p:tgtEl>
                                          <p:spTgt spid="85"/>
                                        </p:tgtEl>
                                        <p:attrNameLst>
                                          <p:attrName>ppt_w</p:attrName>
                                        </p:attrNameLst>
                                      </p:cBhvr>
                                      <p:tavLst>
                                        <p:tav tm="0">
                                          <p:val>
                                            <p:strVal val="4/3*#ppt_w"/>
                                          </p:val>
                                        </p:tav>
                                        <p:tav tm="100000">
                                          <p:val>
                                            <p:strVal val="#ppt_w"/>
                                          </p:val>
                                        </p:tav>
                                      </p:tavLst>
                                    </p:anim>
                                    <p:anim calcmode="lin" valueType="num">
                                      <p:cBhvr>
                                        <p:cTn id="12" dur="500" fill="hold"/>
                                        <p:tgtEl>
                                          <p:spTgt spid="85"/>
                                        </p:tgtEl>
                                        <p:attrNameLst>
                                          <p:attrName>ppt_h</p:attrName>
                                        </p:attrNameLst>
                                      </p:cBhvr>
                                      <p:tavLst>
                                        <p:tav tm="0">
                                          <p:val>
                                            <p:strVal val="4/3*#ppt_h"/>
                                          </p:val>
                                        </p:tav>
                                        <p:tav tm="100000">
                                          <p:val>
                                            <p:strVal val="#ppt_h"/>
                                          </p:val>
                                        </p:tav>
                                      </p:tavLst>
                                    </p:anim>
                                  </p:childTnLst>
                                </p:cTn>
                              </p:par>
                              <p:par>
                                <p:cTn id="13" presetID="23" presetClass="entr" presetSubtype="288" fill="hold" grpId="0" nodeType="withEffect">
                                  <p:stCondLst>
                                    <p:cond delay="200"/>
                                  </p:stCondLst>
                                  <p:childTnLst>
                                    <p:set>
                                      <p:cBhvr>
                                        <p:cTn id="14" dur="1" fill="hold">
                                          <p:stCondLst>
                                            <p:cond delay="0"/>
                                          </p:stCondLst>
                                        </p:cTn>
                                        <p:tgtEl>
                                          <p:spTgt spid="86"/>
                                        </p:tgtEl>
                                        <p:attrNameLst>
                                          <p:attrName>style.visibility</p:attrName>
                                        </p:attrNameLst>
                                      </p:cBhvr>
                                      <p:to>
                                        <p:strVal val="visible"/>
                                      </p:to>
                                    </p:set>
                                    <p:anim calcmode="lin" valueType="num">
                                      <p:cBhvr>
                                        <p:cTn id="15" dur="500" fill="hold"/>
                                        <p:tgtEl>
                                          <p:spTgt spid="86"/>
                                        </p:tgtEl>
                                        <p:attrNameLst>
                                          <p:attrName>ppt_w</p:attrName>
                                        </p:attrNameLst>
                                      </p:cBhvr>
                                      <p:tavLst>
                                        <p:tav tm="0">
                                          <p:val>
                                            <p:strVal val="4/3*#ppt_w"/>
                                          </p:val>
                                        </p:tav>
                                        <p:tav tm="100000">
                                          <p:val>
                                            <p:strVal val="#ppt_w"/>
                                          </p:val>
                                        </p:tav>
                                      </p:tavLst>
                                    </p:anim>
                                    <p:anim calcmode="lin" valueType="num">
                                      <p:cBhvr>
                                        <p:cTn id="16" dur="500" fill="hold"/>
                                        <p:tgtEl>
                                          <p:spTgt spid="86"/>
                                        </p:tgtEl>
                                        <p:attrNameLst>
                                          <p:attrName>ppt_h</p:attrName>
                                        </p:attrNameLst>
                                      </p:cBhvr>
                                      <p:tavLst>
                                        <p:tav tm="0">
                                          <p:val>
                                            <p:strVal val="4/3*#ppt_h"/>
                                          </p:val>
                                        </p:tav>
                                        <p:tav tm="100000">
                                          <p:val>
                                            <p:strVal val="#ppt_h"/>
                                          </p:val>
                                        </p:tav>
                                      </p:tavLst>
                                    </p:anim>
                                  </p:childTnLst>
                                </p:cTn>
                              </p:par>
                              <p:par>
                                <p:cTn id="17" presetID="23" presetClass="entr" presetSubtype="288" fill="hold" grpId="0" nodeType="withEffect">
                                  <p:stCondLst>
                                    <p:cond delay="300"/>
                                  </p:stCondLst>
                                  <p:childTnLst>
                                    <p:set>
                                      <p:cBhvr>
                                        <p:cTn id="18" dur="1" fill="hold">
                                          <p:stCondLst>
                                            <p:cond delay="0"/>
                                          </p:stCondLst>
                                        </p:cTn>
                                        <p:tgtEl>
                                          <p:spTgt spid="87"/>
                                        </p:tgtEl>
                                        <p:attrNameLst>
                                          <p:attrName>style.visibility</p:attrName>
                                        </p:attrNameLst>
                                      </p:cBhvr>
                                      <p:to>
                                        <p:strVal val="visible"/>
                                      </p:to>
                                    </p:set>
                                    <p:anim calcmode="lin" valueType="num">
                                      <p:cBhvr>
                                        <p:cTn id="19" dur="500" fill="hold"/>
                                        <p:tgtEl>
                                          <p:spTgt spid="87"/>
                                        </p:tgtEl>
                                        <p:attrNameLst>
                                          <p:attrName>ppt_w</p:attrName>
                                        </p:attrNameLst>
                                      </p:cBhvr>
                                      <p:tavLst>
                                        <p:tav tm="0">
                                          <p:val>
                                            <p:strVal val="4/3*#ppt_w"/>
                                          </p:val>
                                        </p:tav>
                                        <p:tav tm="100000">
                                          <p:val>
                                            <p:strVal val="#ppt_w"/>
                                          </p:val>
                                        </p:tav>
                                      </p:tavLst>
                                    </p:anim>
                                    <p:anim calcmode="lin" valueType="num">
                                      <p:cBhvr>
                                        <p:cTn id="20" dur="500" fill="hold"/>
                                        <p:tgtEl>
                                          <p:spTgt spid="87"/>
                                        </p:tgtEl>
                                        <p:attrNameLst>
                                          <p:attrName>ppt_h</p:attrName>
                                        </p:attrNameLst>
                                      </p:cBhvr>
                                      <p:tavLst>
                                        <p:tav tm="0">
                                          <p:val>
                                            <p:strVal val="4/3*#ppt_h"/>
                                          </p:val>
                                        </p:tav>
                                        <p:tav tm="100000">
                                          <p:val>
                                            <p:strVal val="#ppt_h"/>
                                          </p:val>
                                        </p:tav>
                                      </p:tavLst>
                                    </p:anim>
                                  </p:childTnLst>
                                </p:cTn>
                              </p:par>
                              <p:par>
                                <p:cTn id="21" presetID="23" presetClass="entr" presetSubtype="288" fill="hold" grpId="0" nodeType="withEffect">
                                  <p:stCondLst>
                                    <p:cond delay="400"/>
                                  </p:stCondLst>
                                  <p:childTnLst>
                                    <p:set>
                                      <p:cBhvr>
                                        <p:cTn id="22" dur="1" fill="hold">
                                          <p:stCondLst>
                                            <p:cond delay="0"/>
                                          </p:stCondLst>
                                        </p:cTn>
                                        <p:tgtEl>
                                          <p:spTgt spid="92"/>
                                        </p:tgtEl>
                                        <p:attrNameLst>
                                          <p:attrName>style.visibility</p:attrName>
                                        </p:attrNameLst>
                                      </p:cBhvr>
                                      <p:to>
                                        <p:strVal val="visible"/>
                                      </p:to>
                                    </p:set>
                                    <p:anim calcmode="lin" valueType="num">
                                      <p:cBhvr>
                                        <p:cTn id="23" dur="500" fill="hold"/>
                                        <p:tgtEl>
                                          <p:spTgt spid="92"/>
                                        </p:tgtEl>
                                        <p:attrNameLst>
                                          <p:attrName>ppt_w</p:attrName>
                                        </p:attrNameLst>
                                      </p:cBhvr>
                                      <p:tavLst>
                                        <p:tav tm="0">
                                          <p:val>
                                            <p:strVal val="4/3*#ppt_w"/>
                                          </p:val>
                                        </p:tav>
                                        <p:tav tm="100000">
                                          <p:val>
                                            <p:strVal val="#ppt_w"/>
                                          </p:val>
                                        </p:tav>
                                      </p:tavLst>
                                    </p:anim>
                                    <p:anim calcmode="lin" valueType="num">
                                      <p:cBhvr>
                                        <p:cTn id="24" dur="500" fill="hold"/>
                                        <p:tgtEl>
                                          <p:spTgt spid="92"/>
                                        </p:tgtEl>
                                        <p:attrNameLst>
                                          <p:attrName>ppt_h</p:attrName>
                                        </p:attrNameLst>
                                      </p:cBhvr>
                                      <p:tavLst>
                                        <p:tav tm="0">
                                          <p:val>
                                            <p:strVal val="4/3*#ppt_h"/>
                                          </p:val>
                                        </p:tav>
                                        <p:tav tm="100000">
                                          <p:val>
                                            <p:strVal val="#ppt_h"/>
                                          </p:val>
                                        </p:tav>
                                      </p:tavLst>
                                    </p:anim>
                                  </p:childTnLst>
                                </p:cTn>
                              </p:par>
                              <p:par>
                                <p:cTn id="25" presetID="23" presetClass="entr" presetSubtype="288" fill="hold" grpId="0" nodeType="withEffect">
                                  <p:stCondLst>
                                    <p:cond delay="500"/>
                                  </p:stCondLst>
                                  <p:childTnLst>
                                    <p:set>
                                      <p:cBhvr>
                                        <p:cTn id="26" dur="1" fill="hold">
                                          <p:stCondLst>
                                            <p:cond delay="0"/>
                                          </p:stCondLst>
                                        </p:cTn>
                                        <p:tgtEl>
                                          <p:spTgt spid="97"/>
                                        </p:tgtEl>
                                        <p:attrNameLst>
                                          <p:attrName>style.visibility</p:attrName>
                                        </p:attrNameLst>
                                      </p:cBhvr>
                                      <p:to>
                                        <p:strVal val="visible"/>
                                      </p:to>
                                    </p:set>
                                    <p:anim calcmode="lin" valueType="num">
                                      <p:cBhvr>
                                        <p:cTn id="27" dur="500" fill="hold"/>
                                        <p:tgtEl>
                                          <p:spTgt spid="97"/>
                                        </p:tgtEl>
                                        <p:attrNameLst>
                                          <p:attrName>ppt_w</p:attrName>
                                        </p:attrNameLst>
                                      </p:cBhvr>
                                      <p:tavLst>
                                        <p:tav tm="0">
                                          <p:val>
                                            <p:strVal val="4/3*#ppt_w"/>
                                          </p:val>
                                        </p:tav>
                                        <p:tav tm="100000">
                                          <p:val>
                                            <p:strVal val="#ppt_w"/>
                                          </p:val>
                                        </p:tav>
                                      </p:tavLst>
                                    </p:anim>
                                    <p:anim calcmode="lin" valueType="num">
                                      <p:cBhvr>
                                        <p:cTn id="28" dur="500" fill="hold"/>
                                        <p:tgtEl>
                                          <p:spTgt spid="97"/>
                                        </p:tgtEl>
                                        <p:attrNameLst>
                                          <p:attrName>ppt_h</p:attrName>
                                        </p:attrNameLst>
                                      </p:cBhvr>
                                      <p:tavLst>
                                        <p:tav tm="0">
                                          <p:val>
                                            <p:strVal val="4/3*#ppt_h"/>
                                          </p:val>
                                        </p:tav>
                                        <p:tav tm="100000">
                                          <p:val>
                                            <p:strVal val="#ppt_h"/>
                                          </p:val>
                                        </p:tav>
                                      </p:tavLst>
                                    </p:anim>
                                  </p:childTnLst>
                                </p:cTn>
                              </p:par>
                              <p:par>
                                <p:cTn id="29" presetID="23" presetClass="entr" presetSubtype="288" fill="hold" grpId="0" nodeType="withEffect">
                                  <p:stCondLst>
                                    <p:cond delay="600"/>
                                  </p:stCondLst>
                                  <p:childTnLst>
                                    <p:set>
                                      <p:cBhvr>
                                        <p:cTn id="30" dur="1" fill="hold">
                                          <p:stCondLst>
                                            <p:cond delay="0"/>
                                          </p:stCondLst>
                                        </p:cTn>
                                        <p:tgtEl>
                                          <p:spTgt spid="96"/>
                                        </p:tgtEl>
                                        <p:attrNameLst>
                                          <p:attrName>style.visibility</p:attrName>
                                        </p:attrNameLst>
                                      </p:cBhvr>
                                      <p:to>
                                        <p:strVal val="visible"/>
                                      </p:to>
                                    </p:set>
                                    <p:anim calcmode="lin" valueType="num">
                                      <p:cBhvr>
                                        <p:cTn id="31" dur="500" fill="hold"/>
                                        <p:tgtEl>
                                          <p:spTgt spid="96"/>
                                        </p:tgtEl>
                                        <p:attrNameLst>
                                          <p:attrName>ppt_w</p:attrName>
                                        </p:attrNameLst>
                                      </p:cBhvr>
                                      <p:tavLst>
                                        <p:tav tm="0">
                                          <p:val>
                                            <p:strVal val="4/3*#ppt_w"/>
                                          </p:val>
                                        </p:tav>
                                        <p:tav tm="100000">
                                          <p:val>
                                            <p:strVal val="#ppt_w"/>
                                          </p:val>
                                        </p:tav>
                                      </p:tavLst>
                                    </p:anim>
                                    <p:anim calcmode="lin" valueType="num">
                                      <p:cBhvr>
                                        <p:cTn id="32" dur="500" fill="hold"/>
                                        <p:tgtEl>
                                          <p:spTgt spid="96"/>
                                        </p:tgtEl>
                                        <p:attrNameLst>
                                          <p:attrName>ppt_h</p:attrName>
                                        </p:attrNameLst>
                                      </p:cBhvr>
                                      <p:tavLst>
                                        <p:tav tm="0">
                                          <p:val>
                                            <p:strVal val="4/3*#ppt_h"/>
                                          </p:val>
                                        </p:tav>
                                        <p:tav tm="100000">
                                          <p:val>
                                            <p:strVal val="#ppt_h"/>
                                          </p:val>
                                        </p:tav>
                                      </p:tavLst>
                                    </p:anim>
                                  </p:childTnLst>
                                </p:cTn>
                              </p:par>
                              <p:par>
                                <p:cTn id="33" presetID="23" presetClass="entr" presetSubtype="288" fill="hold" grpId="0" nodeType="withEffect">
                                  <p:stCondLst>
                                    <p:cond delay="700"/>
                                  </p:stCondLst>
                                  <p:childTnLst>
                                    <p:set>
                                      <p:cBhvr>
                                        <p:cTn id="34" dur="1" fill="hold">
                                          <p:stCondLst>
                                            <p:cond delay="0"/>
                                          </p:stCondLst>
                                        </p:cTn>
                                        <p:tgtEl>
                                          <p:spTgt spid="95"/>
                                        </p:tgtEl>
                                        <p:attrNameLst>
                                          <p:attrName>style.visibility</p:attrName>
                                        </p:attrNameLst>
                                      </p:cBhvr>
                                      <p:to>
                                        <p:strVal val="visible"/>
                                      </p:to>
                                    </p:set>
                                    <p:anim calcmode="lin" valueType="num">
                                      <p:cBhvr>
                                        <p:cTn id="35" dur="500" fill="hold"/>
                                        <p:tgtEl>
                                          <p:spTgt spid="95"/>
                                        </p:tgtEl>
                                        <p:attrNameLst>
                                          <p:attrName>ppt_w</p:attrName>
                                        </p:attrNameLst>
                                      </p:cBhvr>
                                      <p:tavLst>
                                        <p:tav tm="0">
                                          <p:val>
                                            <p:strVal val="4/3*#ppt_w"/>
                                          </p:val>
                                        </p:tav>
                                        <p:tav tm="100000">
                                          <p:val>
                                            <p:strVal val="#ppt_w"/>
                                          </p:val>
                                        </p:tav>
                                      </p:tavLst>
                                    </p:anim>
                                    <p:anim calcmode="lin" valueType="num">
                                      <p:cBhvr>
                                        <p:cTn id="36" dur="500" fill="hold"/>
                                        <p:tgtEl>
                                          <p:spTgt spid="95"/>
                                        </p:tgtEl>
                                        <p:attrNameLst>
                                          <p:attrName>ppt_h</p:attrName>
                                        </p:attrNameLst>
                                      </p:cBhvr>
                                      <p:tavLst>
                                        <p:tav tm="0">
                                          <p:val>
                                            <p:strVal val="4/3*#ppt_h"/>
                                          </p:val>
                                        </p:tav>
                                        <p:tav tm="100000">
                                          <p:val>
                                            <p:strVal val="#ppt_h"/>
                                          </p:val>
                                        </p:tav>
                                      </p:tavLst>
                                    </p:anim>
                                  </p:childTnLst>
                                </p:cTn>
                              </p:par>
                              <p:par>
                                <p:cTn id="37" presetID="23" presetClass="entr" presetSubtype="288" fill="hold" grpId="0" nodeType="withEffect">
                                  <p:stCondLst>
                                    <p:cond delay="800"/>
                                  </p:stCondLst>
                                  <p:childTnLst>
                                    <p:set>
                                      <p:cBhvr>
                                        <p:cTn id="38" dur="1" fill="hold">
                                          <p:stCondLst>
                                            <p:cond delay="0"/>
                                          </p:stCondLst>
                                        </p:cTn>
                                        <p:tgtEl>
                                          <p:spTgt spid="89"/>
                                        </p:tgtEl>
                                        <p:attrNameLst>
                                          <p:attrName>style.visibility</p:attrName>
                                        </p:attrNameLst>
                                      </p:cBhvr>
                                      <p:to>
                                        <p:strVal val="visible"/>
                                      </p:to>
                                    </p:set>
                                    <p:anim calcmode="lin" valueType="num">
                                      <p:cBhvr>
                                        <p:cTn id="39" dur="500" fill="hold"/>
                                        <p:tgtEl>
                                          <p:spTgt spid="89"/>
                                        </p:tgtEl>
                                        <p:attrNameLst>
                                          <p:attrName>ppt_w</p:attrName>
                                        </p:attrNameLst>
                                      </p:cBhvr>
                                      <p:tavLst>
                                        <p:tav tm="0">
                                          <p:val>
                                            <p:strVal val="4/3*#ppt_w"/>
                                          </p:val>
                                        </p:tav>
                                        <p:tav tm="100000">
                                          <p:val>
                                            <p:strVal val="#ppt_w"/>
                                          </p:val>
                                        </p:tav>
                                      </p:tavLst>
                                    </p:anim>
                                    <p:anim calcmode="lin" valueType="num">
                                      <p:cBhvr>
                                        <p:cTn id="40" dur="500" fill="hold"/>
                                        <p:tgtEl>
                                          <p:spTgt spid="89"/>
                                        </p:tgtEl>
                                        <p:attrNameLst>
                                          <p:attrName>ppt_h</p:attrName>
                                        </p:attrNameLst>
                                      </p:cBhvr>
                                      <p:tavLst>
                                        <p:tav tm="0">
                                          <p:val>
                                            <p:strVal val="4/3*#ppt_h"/>
                                          </p:val>
                                        </p:tav>
                                        <p:tav tm="100000">
                                          <p:val>
                                            <p:strVal val="#ppt_h"/>
                                          </p:val>
                                        </p:tav>
                                      </p:tavLst>
                                    </p:anim>
                                  </p:childTnLst>
                                </p:cTn>
                              </p:par>
                              <p:par>
                                <p:cTn id="41" presetID="23" presetClass="entr" presetSubtype="288" fill="hold" grpId="0" nodeType="withEffect">
                                  <p:stCondLst>
                                    <p:cond delay="900"/>
                                  </p:stCondLst>
                                  <p:childTnLst>
                                    <p:set>
                                      <p:cBhvr>
                                        <p:cTn id="42" dur="1" fill="hold">
                                          <p:stCondLst>
                                            <p:cond delay="0"/>
                                          </p:stCondLst>
                                        </p:cTn>
                                        <p:tgtEl>
                                          <p:spTgt spid="84"/>
                                        </p:tgtEl>
                                        <p:attrNameLst>
                                          <p:attrName>style.visibility</p:attrName>
                                        </p:attrNameLst>
                                      </p:cBhvr>
                                      <p:to>
                                        <p:strVal val="visible"/>
                                      </p:to>
                                    </p:set>
                                    <p:anim calcmode="lin" valueType="num">
                                      <p:cBhvr>
                                        <p:cTn id="43" dur="500" fill="hold"/>
                                        <p:tgtEl>
                                          <p:spTgt spid="84"/>
                                        </p:tgtEl>
                                        <p:attrNameLst>
                                          <p:attrName>ppt_w</p:attrName>
                                        </p:attrNameLst>
                                      </p:cBhvr>
                                      <p:tavLst>
                                        <p:tav tm="0">
                                          <p:val>
                                            <p:strVal val="4/3*#ppt_w"/>
                                          </p:val>
                                        </p:tav>
                                        <p:tav tm="100000">
                                          <p:val>
                                            <p:strVal val="#ppt_w"/>
                                          </p:val>
                                        </p:tav>
                                      </p:tavLst>
                                    </p:anim>
                                    <p:anim calcmode="lin" valueType="num">
                                      <p:cBhvr>
                                        <p:cTn id="44" dur="500" fill="hold"/>
                                        <p:tgtEl>
                                          <p:spTgt spid="84"/>
                                        </p:tgtEl>
                                        <p:attrNameLst>
                                          <p:attrName>ppt_h</p:attrName>
                                        </p:attrNameLst>
                                      </p:cBhvr>
                                      <p:tavLst>
                                        <p:tav tm="0">
                                          <p:val>
                                            <p:strVal val="4/3*#ppt_h"/>
                                          </p:val>
                                        </p:tav>
                                        <p:tav tm="100000">
                                          <p:val>
                                            <p:strVal val="#ppt_h"/>
                                          </p:val>
                                        </p:tav>
                                      </p:tavLst>
                                    </p:anim>
                                  </p:childTnLst>
                                </p:cTn>
                              </p:par>
                              <p:par>
                                <p:cTn id="45" presetID="23" presetClass="entr" presetSubtype="288" fill="hold" grpId="0" nodeType="withEffect">
                                  <p:stCondLst>
                                    <p:cond delay="1000"/>
                                  </p:stCondLst>
                                  <p:childTnLst>
                                    <p:set>
                                      <p:cBhvr>
                                        <p:cTn id="46" dur="1" fill="hold">
                                          <p:stCondLst>
                                            <p:cond delay="0"/>
                                          </p:stCondLst>
                                        </p:cTn>
                                        <p:tgtEl>
                                          <p:spTgt spid="88"/>
                                        </p:tgtEl>
                                        <p:attrNameLst>
                                          <p:attrName>style.visibility</p:attrName>
                                        </p:attrNameLst>
                                      </p:cBhvr>
                                      <p:to>
                                        <p:strVal val="visible"/>
                                      </p:to>
                                    </p:set>
                                    <p:anim calcmode="lin" valueType="num">
                                      <p:cBhvr>
                                        <p:cTn id="47" dur="500" fill="hold"/>
                                        <p:tgtEl>
                                          <p:spTgt spid="88"/>
                                        </p:tgtEl>
                                        <p:attrNameLst>
                                          <p:attrName>ppt_w</p:attrName>
                                        </p:attrNameLst>
                                      </p:cBhvr>
                                      <p:tavLst>
                                        <p:tav tm="0">
                                          <p:val>
                                            <p:strVal val="4/3*#ppt_w"/>
                                          </p:val>
                                        </p:tav>
                                        <p:tav tm="100000">
                                          <p:val>
                                            <p:strVal val="#ppt_w"/>
                                          </p:val>
                                        </p:tav>
                                      </p:tavLst>
                                    </p:anim>
                                    <p:anim calcmode="lin" valueType="num">
                                      <p:cBhvr>
                                        <p:cTn id="48" dur="500" fill="hold"/>
                                        <p:tgtEl>
                                          <p:spTgt spid="88"/>
                                        </p:tgtEl>
                                        <p:attrNameLst>
                                          <p:attrName>ppt_h</p:attrName>
                                        </p:attrNameLst>
                                      </p:cBhvr>
                                      <p:tavLst>
                                        <p:tav tm="0">
                                          <p:val>
                                            <p:strVal val="4/3*#ppt_h"/>
                                          </p:val>
                                        </p:tav>
                                        <p:tav tm="100000">
                                          <p:val>
                                            <p:strVal val="#ppt_h"/>
                                          </p:val>
                                        </p:tav>
                                      </p:tavLst>
                                    </p:anim>
                                  </p:childTnLst>
                                </p:cTn>
                              </p:par>
                              <p:par>
                                <p:cTn id="49" presetID="23" presetClass="entr" presetSubtype="288" fill="hold" grpId="0" nodeType="withEffect">
                                  <p:stCondLst>
                                    <p:cond delay="1100"/>
                                  </p:stCondLst>
                                  <p:childTnLst>
                                    <p:set>
                                      <p:cBhvr>
                                        <p:cTn id="50" dur="1" fill="hold">
                                          <p:stCondLst>
                                            <p:cond delay="0"/>
                                          </p:stCondLst>
                                        </p:cTn>
                                        <p:tgtEl>
                                          <p:spTgt spid="93"/>
                                        </p:tgtEl>
                                        <p:attrNameLst>
                                          <p:attrName>style.visibility</p:attrName>
                                        </p:attrNameLst>
                                      </p:cBhvr>
                                      <p:to>
                                        <p:strVal val="visible"/>
                                      </p:to>
                                    </p:set>
                                    <p:anim calcmode="lin" valueType="num">
                                      <p:cBhvr>
                                        <p:cTn id="51" dur="500" fill="hold"/>
                                        <p:tgtEl>
                                          <p:spTgt spid="93"/>
                                        </p:tgtEl>
                                        <p:attrNameLst>
                                          <p:attrName>ppt_w</p:attrName>
                                        </p:attrNameLst>
                                      </p:cBhvr>
                                      <p:tavLst>
                                        <p:tav tm="0">
                                          <p:val>
                                            <p:strVal val="4/3*#ppt_w"/>
                                          </p:val>
                                        </p:tav>
                                        <p:tav tm="100000">
                                          <p:val>
                                            <p:strVal val="#ppt_w"/>
                                          </p:val>
                                        </p:tav>
                                      </p:tavLst>
                                    </p:anim>
                                    <p:anim calcmode="lin" valueType="num">
                                      <p:cBhvr>
                                        <p:cTn id="52" dur="500" fill="hold"/>
                                        <p:tgtEl>
                                          <p:spTgt spid="93"/>
                                        </p:tgtEl>
                                        <p:attrNameLst>
                                          <p:attrName>ppt_h</p:attrName>
                                        </p:attrNameLst>
                                      </p:cBhvr>
                                      <p:tavLst>
                                        <p:tav tm="0">
                                          <p:val>
                                            <p:strVal val="4/3*#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animBg="1"/>
      <p:bldP spid="85" grpId="0" animBg="1"/>
      <p:bldP spid="86" grpId="0" animBg="1"/>
      <p:bldP spid="87" grpId="0" animBg="1"/>
      <p:bldP spid="88" grpId="0" animBg="1"/>
      <p:bldP spid="89" grpId="0" animBg="1"/>
      <p:bldP spid="90" grpId="0" animBg="1"/>
      <p:bldP spid="92" grpId="0" animBg="1"/>
      <p:bldP spid="93" grpId="0" animBg="1"/>
      <p:bldP spid="95" grpId="0" animBg="1"/>
      <p:bldP spid="96" grpId="0" animBg="1"/>
      <p:bldP spid="97" grpId="0" animBg="1"/>
    </p:bldLst>
  </p:timing>
  <p:extLst>
    <p:ext uri="{DCECCB84-F9BA-43D5-87BE-67443E8EF086}">
      <p15:sldGuideLst xmlns:p15="http://schemas.microsoft.com/office/powerpoint/2012/main">
        <p15:guide id="4" orient="horz" pos="4320">
          <p15:clr>
            <a:srgbClr val="FBAE40"/>
          </p15:clr>
        </p15:guide>
        <p15:guide id="5" pos="7681">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userDrawn="1">
  <p:cSld name="52_Custom Layout">
    <p:spTree>
      <p:nvGrpSpPr>
        <p:cNvPr id="1" name=""/>
        <p:cNvGrpSpPr/>
        <p:nvPr/>
      </p:nvGrpSpPr>
      <p:grpSpPr>
        <a:xfrm>
          <a:off x="0" y="0"/>
          <a:ext cx="0" cy="0"/>
          <a:chOff x="0" y="0"/>
          <a:chExt cx="0" cy="0"/>
        </a:xfrm>
      </p:grpSpPr>
      <p:sp>
        <p:nvSpPr>
          <p:cNvPr id="115" name="Picture Placeholder 114">
            <a:extLst>
              <a:ext uri="{FF2B5EF4-FFF2-40B4-BE49-F238E27FC236}">
                <a16:creationId xmlns:a16="http://schemas.microsoft.com/office/drawing/2014/main" id="{2939B95A-6CBF-409F-84B3-42C0839203D0}"/>
              </a:ext>
            </a:extLst>
          </p:cNvPr>
          <p:cNvSpPr>
            <a:spLocks noGrp="1"/>
          </p:cNvSpPr>
          <p:nvPr>
            <p:ph type="pic" sz="quarter" idx="39"/>
          </p:nvPr>
        </p:nvSpPr>
        <p:spPr>
          <a:xfrm>
            <a:off x="3" y="0"/>
            <a:ext cx="2022081" cy="1704861"/>
          </a:xfrm>
          <a:custGeom>
            <a:avLst/>
            <a:gdLst>
              <a:gd name="connsiteX0" fmla="*/ 0 w 4044689"/>
              <a:gd name="connsiteY0" fmla="*/ 0 h 3409723"/>
              <a:gd name="connsiteX1" fmla="*/ 4044689 w 4044689"/>
              <a:gd name="connsiteY1" fmla="*/ 0 h 3409723"/>
              <a:gd name="connsiteX2" fmla="*/ 4044689 w 4044689"/>
              <a:gd name="connsiteY2" fmla="*/ 3409723 h 3409723"/>
              <a:gd name="connsiteX3" fmla="*/ 0 w 4044689"/>
              <a:gd name="connsiteY3" fmla="*/ 3409723 h 3409723"/>
            </a:gdLst>
            <a:ahLst/>
            <a:cxnLst>
              <a:cxn ang="0">
                <a:pos x="connsiteX0" y="connsiteY0"/>
              </a:cxn>
              <a:cxn ang="0">
                <a:pos x="connsiteX1" y="connsiteY1"/>
              </a:cxn>
              <a:cxn ang="0">
                <a:pos x="connsiteX2" y="connsiteY2"/>
              </a:cxn>
              <a:cxn ang="0">
                <a:pos x="connsiteX3" y="connsiteY3"/>
              </a:cxn>
            </a:cxnLst>
            <a:rect l="l" t="t" r="r" b="b"/>
            <a:pathLst>
              <a:path w="4044689" h="3409723">
                <a:moveTo>
                  <a:pt x="0" y="0"/>
                </a:moveTo>
                <a:lnTo>
                  <a:pt x="4044689" y="0"/>
                </a:lnTo>
                <a:lnTo>
                  <a:pt x="4044689" y="3409723"/>
                </a:lnTo>
                <a:lnTo>
                  <a:pt x="0" y="3409723"/>
                </a:lnTo>
                <a:close/>
              </a:path>
            </a:pathLst>
          </a:custGeom>
          <a:pattFill prst="pct60">
            <a:fgClr>
              <a:srgbClr val="FFFFFF"/>
            </a:fgClr>
            <a:bgClr>
              <a:srgbClr val="E6E9EE"/>
            </a:bgClr>
          </a:pattFill>
        </p:spPr>
        <p:txBody>
          <a:bodyPr anchor="ctr"/>
          <a:lstStyle>
            <a:lvl1pPr>
              <a:defRPr lang="en-US" sz="1500"/>
            </a:lvl1pPr>
          </a:lstStyle>
          <a:p>
            <a:pPr lvl="0"/>
            <a:endParaRPr lang="en-US"/>
          </a:p>
        </p:txBody>
      </p:sp>
      <p:sp>
        <p:nvSpPr>
          <p:cNvPr id="116" name="Picture Placeholder 115">
            <a:extLst>
              <a:ext uri="{FF2B5EF4-FFF2-40B4-BE49-F238E27FC236}">
                <a16:creationId xmlns:a16="http://schemas.microsoft.com/office/drawing/2014/main" id="{AB40BECF-EB5B-43F0-9FB0-D40B193417E1}"/>
              </a:ext>
            </a:extLst>
          </p:cNvPr>
          <p:cNvSpPr>
            <a:spLocks noGrp="1"/>
          </p:cNvSpPr>
          <p:nvPr>
            <p:ph type="pic" sz="quarter" idx="40"/>
          </p:nvPr>
        </p:nvSpPr>
        <p:spPr>
          <a:xfrm>
            <a:off x="2033987" y="0"/>
            <a:ext cx="2022081" cy="1704861"/>
          </a:xfrm>
          <a:custGeom>
            <a:avLst/>
            <a:gdLst>
              <a:gd name="connsiteX0" fmla="*/ 0 w 4044689"/>
              <a:gd name="connsiteY0" fmla="*/ 0 h 3409723"/>
              <a:gd name="connsiteX1" fmla="*/ 4044689 w 4044689"/>
              <a:gd name="connsiteY1" fmla="*/ 0 h 3409723"/>
              <a:gd name="connsiteX2" fmla="*/ 4044689 w 4044689"/>
              <a:gd name="connsiteY2" fmla="*/ 3409723 h 3409723"/>
              <a:gd name="connsiteX3" fmla="*/ 0 w 4044689"/>
              <a:gd name="connsiteY3" fmla="*/ 3409723 h 3409723"/>
            </a:gdLst>
            <a:ahLst/>
            <a:cxnLst>
              <a:cxn ang="0">
                <a:pos x="connsiteX0" y="connsiteY0"/>
              </a:cxn>
              <a:cxn ang="0">
                <a:pos x="connsiteX1" y="connsiteY1"/>
              </a:cxn>
              <a:cxn ang="0">
                <a:pos x="connsiteX2" y="connsiteY2"/>
              </a:cxn>
              <a:cxn ang="0">
                <a:pos x="connsiteX3" y="connsiteY3"/>
              </a:cxn>
            </a:cxnLst>
            <a:rect l="l" t="t" r="r" b="b"/>
            <a:pathLst>
              <a:path w="4044689" h="3409723">
                <a:moveTo>
                  <a:pt x="0" y="0"/>
                </a:moveTo>
                <a:lnTo>
                  <a:pt x="4044689" y="0"/>
                </a:lnTo>
                <a:lnTo>
                  <a:pt x="4044689" y="3409723"/>
                </a:lnTo>
                <a:lnTo>
                  <a:pt x="0" y="3409723"/>
                </a:lnTo>
                <a:close/>
              </a:path>
            </a:pathLst>
          </a:custGeom>
          <a:pattFill prst="pct60">
            <a:fgClr>
              <a:srgbClr val="FFFFFF"/>
            </a:fgClr>
            <a:bgClr>
              <a:srgbClr val="E6E9EE"/>
            </a:bgClr>
          </a:pattFill>
        </p:spPr>
        <p:txBody>
          <a:bodyPr anchor="ctr"/>
          <a:lstStyle>
            <a:lvl1pPr>
              <a:defRPr lang="en-US" sz="1500"/>
            </a:lvl1pPr>
          </a:lstStyle>
          <a:p>
            <a:pPr lvl="0"/>
            <a:endParaRPr lang="en-US"/>
          </a:p>
        </p:txBody>
      </p:sp>
      <p:sp>
        <p:nvSpPr>
          <p:cNvPr id="118" name="Picture Placeholder 117">
            <a:extLst>
              <a:ext uri="{FF2B5EF4-FFF2-40B4-BE49-F238E27FC236}">
                <a16:creationId xmlns:a16="http://schemas.microsoft.com/office/drawing/2014/main" id="{53AB5C98-F720-42C1-B036-26353EA021E3}"/>
              </a:ext>
            </a:extLst>
          </p:cNvPr>
          <p:cNvSpPr>
            <a:spLocks noGrp="1"/>
          </p:cNvSpPr>
          <p:nvPr>
            <p:ph type="pic" sz="quarter" idx="42"/>
          </p:nvPr>
        </p:nvSpPr>
        <p:spPr>
          <a:xfrm>
            <a:off x="6101952" y="0"/>
            <a:ext cx="2022081" cy="1704861"/>
          </a:xfrm>
          <a:custGeom>
            <a:avLst/>
            <a:gdLst>
              <a:gd name="connsiteX0" fmla="*/ 0 w 4044689"/>
              <a:gd name="connsiteY0" fmla="*/ 0 h 3409723"/>
              <a:gd name="connsiteX1" fmla="*/ 4044689 w 4044689"/>
              <a:gd name="connsiteY1" fmla="*/ 0 h 3409723"/>
              <a:gd name="connsiteX2" fmla="*/ 4044689 w 4044689"/>
              <a:gd name="connsiteY2" fmla="*/ 3409723 h 3409723"/>
              <a:gd name="connsiteX3" fmla="*/ 0 w 4044689"/>
              <a:gd name="connsiteY3" fmla="*/ 3409723 h 3409723"/>
            </a:gdLst>
            <a:ahLst/>
            <a:cxnLst>
              <a:cxn ang="0">
                <a:pos x="connsiteX0" y="connsiteY0"/>
              </a:cxn>
              <a:cxn ang="0">
                <a:pos x="connsiteX1" y="connsiteY1"/>
              </a:cxn>
              <a:cxn ang="0">
                <a:pos x="connsiteX2" y="connsiteY2"/>
              </a:cxn>
              <a:cxn ang="0">
                <a:pos x="connsiteX3" y="connsiteY3"/>
              </a:cxn>
            </a:cxnLst>
            <a:rect l="l" t="t" r="r" b="b"/>
            <a:pathLst>
              <a:path w="4044689" h="3409723">
                <a:moveTo>
                  <a:pt x="0" y="0"/>
                </a:moveTo>
                <a:lnTo>
                  <a:pt x="4044689" y="0"/>
                </a:lnTo>
                <a:lnTo>
                  <a:pt x="4044689" y="3409723"/>
                </a:lnTo>
                <a:lnTo>
                  <a:pt x="0" y="3409723"/>
                </a:lnTo>
                <a:close/>
              </a:path>
            </a:pathLst>
          </a:custGeom>
          <a:pattFill prst="pct60">
            <a:fgClr>
              <a:srgbClr val="FFFFFF"/>
            </a:fgClr>
            <a:bgClr>
              <a:srgbClr val="E6E9EE"/>
            </a:bgClr>
          </a:pattFill>
        </p:spPr>
        <p:txBody>
          <a:bodyPr anchor="ctr"/>
          <a:lstStyle>
            <a:lvl1pPr>
              <a:defRPr lang="en-US" sz="1500"/>
            </a:lvl1pPr>
          </a:lstStyle>
          <a:p>
            <a:pPr lvl="0"/>
            <a:endParaRPr lang="en-US"/>
          </a:p>
        </p:txBody>
      </p:sp>
      <p:sp>
        <p:nvSpPr>
          <p:cNvPr id="119" name="Picture Placeholder 118">
            <a:extLst>
              <a:ext uri="{FF2B5EF4-FFF2-40B4-BE49-F238E27FC236}">
                <a16:creationId xmlns:a16="http://schemas.microsoft.com/office/drawing/2014/main" id="{A7B7ADEA-629D-47FB-960D-A1F8AC8D6DA6}"/>
              </a:ext>
            </a:extLst>
          </p:cNvPr>
          <p:cNvSpPr>
            <a:spLocks noGrp="1"/>
          </p:cNvSpPr>
          <p:nvPr>
            <p:ph type="pic" sz="quarter" idx="43"/>
          </p:nvPr>
        </p:nvSpPr>
        <p:spPr>
          <a:xfrm>
            <a:off x="8135934" y="0"/>
            <a:ext cx="2022081" cy="1704861"/>
          </a:xfrm>
          <a:custGeom>
            <a:avLst/>
            <a:gdLst>
              <a:gd name="connsiteX0" fmla="*/ 0 w 4044688"/>
              <a:gd name="connsiteY0" fmla="*/ 0 h 3409723"/>
              <a:gd name="connsiteX1" fmla="*/ 4044688 w 4044688"/>
              <a:gd name="connsiteY1" fmla="*/ 0 h 3409723"/>
              <a:gd name="connsiteX2" fmla="*/ 4044688 w 4044688"/>
              <a:gd name="connsiteY2" fmla="*/ 3409723 h 3409723"/>
              <a:gd name="connsiteX3" fmla="*/ 0 w 4044688"/>
              <a:gd name="connsiteY3" fmla="*/ 3409723 h 3409723"/>
            </a:gdLst>
            <a:ahLst/>
            <a:cxnLst>
              <a:cxn ang="0">
                <a:pos x="connsiteX0" y="connsiteY0"/>
              </a:cxn>
              <a:cxn ang="0">
                <a:pos x="connsiteX1" y="connsiteY1"/>
              </a:cxn>
              <a:cxn ang="0">
                <a:pos x="connsiteX2" y="connsiteY2"/>
              </a:cxn>
              <a:cxn ang="0">
                <a:pos x="connsiteX3" y="connsiteY3"/>
              </a:cxn>
            </a:cxnLst>
            <a:rect l="l" t="t" r="r" b="b"/>
            <a:pathLst>
              <a:path w="4044688" h="3409723">
                <a:moveTo>
                  <a:pt x="0" y="0"/>
                </a:moveTo>
                <a:lnTo>
                  <a:pt x="4044688" y="0"/>
                </a:lnTo>
                <a:lnTo>
                  <a:pt x="4044688" y="3409723"/>
                </a:lnTo>
                <a:lnTo>
                  <a:pt x="0" y="3409723"/>
                </a:lnTo>
                <a:close/>
              </a:path>
            </a:pathLst>
          </a:custGeom>
          <a:pattFill prst="pct60">
            <a:fgClr>
              <a:srgbClr val="FFFFFF"/>
            </a:fgClr>
            <a:bgClr>
              <a:srgbClr val="E6E9EE"/>
            </a:bgClr>
          </a:pattFill>
        </p:spPr>
        <p:txBody>
          <a:bodyPr anchor="ctr"/>
          <a:lstStyle>
            <a:lvl1pPr>
              <a:defRPr lang="en-US" sz="1500"/>
            </a:lvl1pPr>
          </a:lstStyle>
          <a:p>
            <a:pPr lvl="0"/>
            <a:endParaRPr lang="en-US"/>
          </a:p>
        </p:txBody>
      </p:sp>
      <p:sp>
        <p:nvSpPr>
          <p:cNvPr id="120" name="Picture Placeholder 119">
            <a:extLst>
              <a:ext uri="{FF2B5EF4-FFF2-40B4-BE49-F238E27FC236}">
                <a16:creationId xmlns:a16="http://schemas.microsoft.com/office/drawing/2014/main" id="{4F9312AB-9B7D-4B09-959E-75FF662CDFFD}"/>
              </a:ext>
            </a:extLst>
          </p:cNvPr>
          <p:cNvSpPr>
            <a:spLocks noGrp="1"/>
          </p:cNvSpPr>
          <p:nvPr>
            <p:ph type="pic" sz="quarter" idx="44"/>
          </p:nvPr>
        </p:nvSpPr>
        <p:spPr>
          <a:xfrm>
            <a:off x="10169919" y="0"/>
            <a:ext cx="2022082" cy="1704861"/>
          </a:xfrm>
          <a:custGeom>
            <a:avLst/>
            <a:gdLst>
              <a:gd name="connsiteX0" fmla="*/ 0 w 4044690"/>
              <a:gd name="connsiteY0" fmla="*/ 0 h 3409723"/>
              <a:gd name="connsiteX1" fmla="*/ 4044690 w 4044690"/>
              <a:gd name="connsiteY1" fmla="*/ 0 h 3409723"/>
              <a:gd name="connsiteX2" fmla="*/ 4044690 w 4044690"/>
              <a:gd name="connsiteY2" fmla="*/ 3409723 h 3409723"/>
              <a:gd name="connsiteX3" fmla="*/ 0 w 4044690"/>
              <a:gd name="connsiteY3" fmla="*/ 3409723 h 3409723"/>
            </a:gdLst>
            <a:ahLst/>
            <a:cxnLst>
              <a:cxn ang="0">
                <a:pos x="connsiteX0" y="connsiteY0"/>
              </a:cxn>
              <a:cxn ang="0">
                <a:pos x="connsiteX1" y="connsiteY1"/>
              </a:cxn>
              <a:cxn ang="0">
                <a:pos x="connsiteX2" y="connsiteY2"/>
              </a:cxn>
              <a:cxn ang="0">
                <a:pos x="connsiteX3" y="connsiteY3"/>
              </a:cxn>
            </a:cxnLst>
            <a:rect l="l" t="t" r="r" b="b"/>
            <a:pathLst>
              <a:path w="4044690" h="3409723">
                <a:moveTo>
                  <a:pt x="0" y="0"/>
                </a:moveTo>
                <a:lnTo>
                  <a:pt x="4044690" y="0"/>
                </a:lnTo>
                <a:lnTo>
                  <a:pt x="4044690" y="3409723"/>
                </a:lnTo>
                <a:lnTo>
                  <a:pt x="0" y="3409723"/>
                </a:lnTo>
                <a:close/>
              </a:path>
            </a:pathLst>
          </a:custGeom>
          <a:pattFill prst="pct60">
            <a:fgClr>
              <a:srgbClr val="FFFFFF"/>
            </a:fgClr>
            <a:bgClr>
              <a:srgbClr val="E6E9EE"/>
            </a:bgClr>
          </a:pattFill>
        </p:spPr>
        <p:txBody>
          <a:bodyPr anchor="ctr"/>
          <a:lstStyle>
            <a:lvl1pPr>
              <a:defRPr lang="en-US" sz="1500"/>
            </a:lvl1pPr>
          </a:lstStyle>
          <a:p>
            <a:pPr lvl="0"/>
            <a:endParaRPr lang="en-US"/>
          </a:p>
        </p:txBody>
      </p:sp>
      <p:sp>
        <p:nvSpPr>
          <p:cNvPr id="122" name="Picture Placeholder 121">
            <a:extLst>
              <a:ext uri="{FF2B5EF4-FFF2-40B4-BE49-F238E27FC236}">
                <a16:creationId xmlns:a16="http://schemas.microsoft.com/office/drawing/2014/main" id="{C21CF143-7CE8-4EDB-8F5B-1EAA4F3EB3D9}"/>
              </a:ext>
            </a:extLst>
          </p:cNvPr>
          <p:cNvSpPr>
            <a:spLocks noGrp="1"/>
          </p:cNvSpPr>
          <p:nvPr>
            <p:ph type="pic" sz="quarter" idx="46"/>
          </p:nvPr>
        </p:nvSpPr>
        <p:spPr>
          <a:xfrm>
            <a:off x="2033987" y="1717714"/>
            <a:ext cx="2022081" cy="1704861"/>
          </a:xfrm>
          <a:custGeom>
            <a:avLst/>
            <a:gdLst>
              <a:gd name="connsiteX0" fmla="*/ 0 w 4044689"/>
              <a:gd name="connsiteY0" fmla="*/ 0 h 3409723"/>
              <a:gd name="connsiteX1" fmla="*/ 4044689 w 4044689"/>
              <a:gd name="connsiteY1" fmla="*/ 0 h 3409723"/>
              <a:gd name="connsiteX2" fmla="*/ 4044689 w 4044689"/>
              <a:gd name="connsiteY2" fmla="*/ 3409723 h 3409723"/>
              <a:gd name="connsiteX3" fmla="*/ 0 w 4044689"/>
              <a:gd name="connsiteY3" fmla="*/ 3409723 h 3409723"/>
            </a:gdLst>
            <a:ahLst/>
            <a:cxnLst>
              <a:cxn ang="0">
                <a:pos x="connsiteX0" y="connsiteY0"/>
              </a:cxn>
              <a:cxn ang="0">
                <a:pos x="connsiteX1" y="connsiteY1"/>
              </a:cxn>
              <a:cxn ang="0">
                <a:pos x="connsiteX2" y="connsiteY2"/>
              </a:cxn>
              <a:cxn ang="0">
                <a:pos x="connsiteX3" y="connsiteY3"/>
              </a:cxn>
            </a:cxnLst>
            <a:rect l="l" t="t" r="r" b="b"/>
            <a:pathLst>
              <a:path w="4044689" h="3409723">
                <a:moveTo>
                  <a:pt x="0" y="0"/>
                </a:moveTo>
                <a:lnTo>
                  <a:pt x="4044689" y="0"/>
                </a:lnTo>
                <a:lnTo>
                  <a:pt x="4044689" y="3409723"/>
                </a:lnTo>
                <a:lnTo>
                  <a:pt x="0" y="3409723"/>
                </a:lnTo>
                <a:close/>
              </a:path>
            </a:pathLst>
          </a:custGeom>
          <a:pattFill prst="pct60">
            <a:fgClr>
              <a:srgbClr val="FFFFFF"/>
            </a:fgClr>
            <a:bgClr>
              <a:srgbClr val="E6E9EE"/>
            </a:bgClr>
          </a:pattFill>
        </p:spPr>
        <p:txBody>
          <a:bodyPr anchor="ctr"/>
          <a:lstStyle>
            <a:lvl1pPr>
              <a:defRPr lang="en-US" sz="1500"/>
            </a:lvl1pPr>
          </a:lstStyle>
          <a:p>
            <a:pPr lvl="0"/>
            <a:endParaRPr lang="en-US"/>
          </a:p>
        </p:txBody>
      </p:sp>
      <p:sp>
        <p:nvSpPr>
          <p:cNvPr id="123" name="Picture Placeholder 122">
            <a:extLst>
              <a:ext uri="{FF2B5EF4-FFF2-40B4-BE49-F238E27FC236}">
                <a16:creationId xmlns:a16="http://schemas.microsoft.com/office/drawing/2014/main" id="{676C95BA-1B92-4AF1-A0AD-7D39D1802849}"/>
              </a:ext>
            </a:extLst>
          </p:cNvPr>
          <p:cNvSpPr>
            <a:spLocks noGrp="1"/>
          </p:cNvSpPr>
          <p:nvPr>
            <p:ph type="pic" sz="quarter" idx="47"/>
          </p:nvPr>
        </p:nvSpPr>
        <p:spPr>
          <a:xfrm>
            <a:off x="4067970" y="1717714"/>
            <a:ext cx="2022081" cy="1704861"/>
          </a:xfrm>
          <a:custGeom>
            <a:avLst/>
            <a:gdLst>
              <a:gd name="connsiteX0" fmla="*/ 0 w 4044689"/>
              <a:gd name="connsiteY0" fmla="*/ 0 h 3409723"/>
              <a:gd name="connsiteX1" fmla="*/ 4044689 w 4044689"/>
              <a:gd name="connsiteY1" fmla="*/ 0 h 3409723"/>
              <a:gd name="connsiteX2" fmla="*/ 4044689 w 4044689"/>
              <a:gd name="connsiteY2" fmla="*/ 3409723 h 3409723"/>
              <a:gd name="connsiteX3" fmla="*/ 0 w 4044689"/>
              <a:gd name="connsiteY3" fmla="*/ 3409723 h 3409723"/>
            </a:gdLst>
            <a:ahLst/>
            <a:cxnLst>
              <a:cxn ang="0">
                <a:pos x="connsiteX0" y="connsiteY0"/>
              </a:cxn>
              <a:cxn ang="0">
                <a:pos x="connsiteX1" y="connsiteY1"/>
              </a:cxn>
              <a:cxn ang="0">
                <a:pos x="connsiteX2" y="connsiteY2"/>
              </a:cxn>
              <a:cxn ang="0">
                <a:pos x="connsiteX3" y="connsiteY3"/>
              </a:cxn>
            </a:cxnLst>
            <a:rect l="l" t="t" r="r" b="b"/>
            <a:pathLst>
              <a:path w="4044689" h="3409723">
                <a:moveTo>
                  <a:pt x="0" y="0"/>
                </a:moveTo>
                <a:lnTo>
                  <a:pt x="4044689" y="0"/>
                </a:lnTo>
                <a:lnTo>
                  <a:pt x="4044689" y="3409723"/>
                </a:lnTo>
                <a:lnTo>
                  <a:pt x="0" y="3409723"/>
                </a:lnTo>
                <a:close/>
              </a:path>
            </a:pathLst>
          </a:custGeom>
          <a:pattFill prst="pct60">
            <a:fgClr>
              <a:srgbClr val="FFFFFF"/>
            </a:fgClr>
            <a:bgClr>
              <a:srgbClr val="E6E9EE"/>
            </a:bgClr>
          </a:pattFill>
        </p:spPr>
        <p:txBody>
          <a:bodyPr anchor="ctr"/>
          <a:lstStyle>
            <a:lvl1pPr>
              <a:defRPr lang="en-US" sz="1500"/>
            </a:lvl1pPr>
          </a:lstStyle>
          <a:p>
            <a:pPr lvl="0"/>
            <a:endParaRPr lang="en-US"/>
          </a:p>
        </p:txBody>
      </p:sp>
      <p:sp>
        <p:nvSpPr>
          <p:cNvPr id="124" name="Picture Placeholder 123">
            <a:extLst>
              <a:ext uri="{FF2B5EF4-FFF2-40B4-BE49-F238E27FC236}">
                <a16:creationId xmlns:a16="http://schemas.microsoft.com/office/drawing/2014/main" id="{09B06827-9EF7-4EC9-88E0-7E5D47719289}"/>
              </a:ext>
            </a:extLst>
          </p:cNvPr>
          <p:cNvSpPr>
            <a:spLocks noGrp="1"/>
          </p:cNvSpPr>
          <p:nvPr>
            <p:ph type="pic" sz="quarter" idx="48"/>
          </p:nvPr>
        </p:nvSpPr>
        <p:spPr>
          <a:xfrm>
            <a:off x="6101952" y="1717714"/>
            <a:ext cx="2022081" cy="1704861"/>
          </a:xfrm>
          <a:custGeom>
            <a:avLst/>
            <a:gdLst>
              <a:gd name="connsiteX0" fmla="*/ 0 w 4044689"/>
              <a:gd name="connsiteY0" fmla="*/ 0 h 3409723"/>
              <a:gd name="connsiteX1" fmla="*/ 4044689 w 4044689"/>
              <a:gd name="connsiteY1" fmla="*/ 0 h 3409723"/>
              <a:gd name="connsiteX2" fmla="*/ 4044689 w 4044689"/>
              <a:gd name="connsiteY2" fmla="*/ 3409723 h 3409723"/>
              <a:gd name="connsiteX3" fmla="*/ 0 w 4044689"/>
              <a:gd name="connsiteY3" fmla="*/ 3409723 h 3409723"/>
            </a:gdLst>
            <a:ahLst/>
            <a:cxnLst>
              <a:cxn ang="0">
                <a:pos x="connsiteX0" y="connsiteY0"/>
              </a:cxn>
              <a:cxn ang="0">
                <a:pos x="connsiteX1" y="connsiteY1"/>
              </a:cxn>
              <a:cxn ang="0">
                <a:pos x="connsiteX2" y="connsiteY2"/>
              </a:cxn>
              <a:cxn ang="0">
                <a:pos x="connsiteX3" y="connsiteY3"/>
              </a:cxn>
            </a:cxnLst>
            <a:rect l="l" t="t" r="r" b="b"/>
            <a:pathLst>
              <a:path w="4044689" h="3409723">
                <a:moveTo>
                  <a:pt x="0" y="0"/>
                </a:moveTo>
                <a:lnTo>
                  <a:pt x="4044689" y="0"/>
                </a:lnTo>
                <a:lnTo>
                  <a:pt x="4044689" y="3409723"/>
                </a:lnTo>
                <a:lnTo>
                  <a:pt x="0" y="3409723"/>
                </a:lnTo>
                <a:close/>
              </a:path>
            </a:pathLst>
          </a:custGeom>
          <a:pattFill prst="pct60">
            <a:fgClr>
              <a:srgbClr val="FFFFFF"/>
            </a:fgClr>
            <a:bgClr>
              <a:srgbClr val="E6E9EE"/>
            </a:bgClr>
          </a:pattFill>
        </p:spPr>
        <p:txBody>
          <a:bodyPr anchor="ctr"/>
          <a:lstStyle>
            <a:lvl1pPr>
              <a:defRPr lang="en-US" sz="1500"/>
            </a:lvl1pPr>
          </a:lstStyle>
          <a:p>
            <a:pPr lvl="0"/>
            <a:endParaRPr lang="en-US"/>
          </a:p>
        </p:txBody>
      </p:sp>
      <p:sp>
        <p:nvSpPr>
          <p:cNvPr id="126" name="Picture Placeholder 125">
            <a:extLst>
              <a:ext uri="{FF2B5EF4-FFF2-40B4-BE49-F238E27FC236}">
                <a16:creationId xmlns:a16="http://schemas.microsoft.com/office/drawing/2014/main" id="{24D86F31-D54B-49AB-BB38-E9ACE3B86956}"/>
              </a:ext>
            </a:extLst>
          </p:cNvPr>
          <p:cNvSpPr>
            <a:spLocks noGrp="1"/>
          </p:cNvSpPr>
          <p:nvPr>
            <p:ph type="pic" sz="quarter" idx="50"/>
          </p:nvPr>
        </p:nvSpPr>
        <p:spPr>
          <a:xfrm>
            <a:off x="10169919" y="1717714"/>
            <a:ext cx="2022082" cy="1704861"/>
          </a:xfrm>
          <a:custGeom>
            <a:avLst/>
            <a:gdLst>
              <a:gd name="connsiteX0" fmla="*/ 0 w 4044690"/>
              <a:gd name="connsiteY0" fmla="*/ 0 h 3409723"/>
              <a:gd name="connsiteX1" fmla="*/ 4044690 w 4044690"/>
              <a:gd name="connsiteY1" fmla="*/ 0 h 3409723"/>
              <a:gd name="connsiteX2" fmla="*/ 4044690 w 4044690"/>
              <a:gd name="connsiteY2" fmla="*/ 3409723 h 3409723"/>
              <a:gd name="connsiteX3" fmla="*/ 0 w 4044690"/>
              <a:gd name="connsiteY3" fmla="*/ 3409723 h 3409723"/>
            </a:gdLst>
            <a:ahLst/>
            <a:cxnLst>
              <a:cxn ang="0">
                <a:pos x="connsiteX0" y="connsiteY0"/>
              </a:cxn>
              <a:cxn ang="0">
                <a:pos x="connsiteX1" y="connsiteY1"/>
              </a:cxn>
              <a:cxn ang="0">
                <a:pos x="connsiteX2" y="connsiteY2"/>
              </a:cxn>
              <a:cxn ang="0">
                <a:pos x="connsiteX3" y="connsiteY3"/>
              </a:cxn>
            </a:cxnLst>
            <a:rect l="l" t="t" r="r" b="b"/>
            <a:pathLst>
              <a:path w="4044690" h="3409723">
                <a:moveTo>
                  <a:pt x="0" y="0"/>
                </a:moveTo>
                <a:lnTo>
                  <a:pt x="4044690" y="0"/>
                </a:lnTo>
                <a:lnTo>
                  <a:pt x="4044690" y="3409723"/>
                </a:lnTo>
                <a:lnTo>
                  <a:pt x="0" y="3409723"/>
                </a:lnTo>
                <a:close/>
              </a:path>
            </a:pathLst>
          </a:custGeom>
          <a:pattFill prst="pct60">
            <a:fgClr>
              <a:srgbClr val="FFFFFF"/>
            </a:fgClr>
            <a:bgClr>
              <a:srgbClr val="E6E9EE"/>
            </a:bgClr>
          </a:pattFill>
        </p:spPr>
        <p:txBody>
          <a:bodyPr anchor="ctr"/>
          <a:lstStyle>
            <a:lvl1pPr>
              <a:defRPr lang="en-US" sz="1500"/>
            </a:lvl1pPr>
          </a:lstStyle>
          <a:p>
            <a:pPr lvl="0"/>
            <a:endParaRPr lang="en-US"/>
          </a:p>
        </p:txBody>
      </p:sp>
      <p:sp>
        <p:nvSpPr>
          <p:cNvPr id="127" name="Picture Placeholder 126">
            <a:extLst>
              <a:ext uri="{FF2B5EF4-FFF2-40B4-BE49-F238E27FC236}">
                <a16:creationId xmlns:a16="http://schemas.microsoft.com/office/drawing/2014/main" id="{49C7DD07-2040-4ADB-A7E0-F22A03458583}"/>
              </a:ext>
            </a:extLst>
          </p:cNvPr>
          <p:cNvSpPr>
            <a:spLocks noGrp="1"/>
          </p:cNvSpPr>
          <p:nvPr>
            <p:ph type="pic" sz="quarter" idx="51"/>
          </p:nvPr>
        </p:nvSpPr>
        <p:spPr>
          <a:xfrm>
            <a:off x="3" y="3435427"/>
            <a:ext cx="2022081" cy="1704861"/>
          </a:xfrm>
          <a:custGeom>
            <a:avLst/>
            <a:gdLst>
              <a:gd name="connsiteX0" fmla="*/ 0 w 4044689"/>
              <a:gd name="connsiteY0" fmla="*/ 0 h 3409723"/>
              <a:gd name="connsiteX1" fmla="*/ 4044689 w 4044689"/>
              <a:gd name="connsiteY1" fmla="*/ 0 h 3409723"/>
              <a:gd name="connsiteX2" fmla="*/ 4044689 w 4044689"/>
              <a:gd name="connsiteY2" fmla="*/ 3409723 h 3409723"/>
              <a:gd name="connsiteX3" fmla="*/ 0 w 4044689"/>
              <a:gd name="connsiteY3" fmla="*/ 3409723 h 3409723"/>
            </a:gdLst>
            <a:ahLst/>
            <a:cxnLst>
              <a:cxn ang="0">
                <a:pos x="connsiteX0" y="connsiteY0"/>
              </a:cxn>
              <a:cxn ang="0">
                <a:pos x="connsiteX1" y="connsiteY1"/>
              </a:cxn>
              <a:cxn ang="0">
                <a:pos x="connsiteX2" y="connsiteY2"/>
              </a:cxn>
              <a:cxn ang="0">
                <a:pos x="connsiteX3" y="connsiteY3"/>
              </a:cxn>
            </a:cxnLst>
            <a:rect l="l" t="t" r="r" b="b"/>
            <a:pathLst>
              <a:path w="4044689" h="3409723">
                <a:moveTo>
                  <a:pt x="0" y="0"/>
                </a:moveTo>
                <a:lnTo>
                  <a:pt x="4044689" y="0"/>
                </a:lnTo>
                <a:lnTo>
                  <a:pt x="4044689" y="3409723"/>
                </a:lnTo>
                <a:lnTo>
                  <a:pt x="0" y="3409723"/>
                </a:lnTo>
                <a:close/>
              </a:path>
            </a:pathLst>
          </a:custGeom>
          <a:pattFill prst="pct60">
            <a:fgClr>
              <a:srgbClr val="FFFFFF"/>
            </a:fgClr>
            <a:bgClr>
              <a:srgbClr val="E6E9EE"/>
            </a:bgClr>
          </a:pattFill>
        </p:spPr>
        <p:txBody>
          <a:bodyPr anchor="ctr"/>
          <a:lstStyle>
            <a:lvl1pPr>
              <a:defRPr lang="en-US" sz="1500"/>
            </a:lvl1pPr>
          </a:lstStyle>
          <a:p>
            <a:pPr lvl="0"/>
            <a:endParaRPr lang="en-US"/>
          </a:p>
        </p:txBody>
      </p:sp>
      <p:sp>
        <p:nvSpPr>
          <p:cNvPr id="128" name="Picture Placeholder 127">
            <a:extLst>
              <a:ext uri="{FF2B5EF4-FFF2-40B4-BE49-F238E27FC236}">
                <a16:creationId xmlns:a16="http://schemas.microsoft.com/office/drawing/2014/main" id="{0A16FB21-FEDC-4115-B682-77804B1F1599}"/>
              </a:ext>
            </a:extLst>
          </p:cNvPr>
          <p:cNvSpPr>
            <a:spLocks noGrp="1"/>
          </p:cNvSpPr>
          <p:nvPr>
            <p:ph type="pic" sz="quarter" idx="52"/>
          </p:nvPr>
        </p:nvSpPr>
        <p:spPr>
          <a:xfrm>
            <a:off x="2033987" y="3435427"/>
            <a:ext cx="2022081" cy="1704861"/>
          </a:xfrm>
          <a:custGeom>
            <a:avLst/>
            <a:gdLst>
              <a:gd name="connsiteX0" fmla="*/ 0 w 4044689"/>
              <a:gd name="connsiteY0" fmla="*/ 0 h 3409723"/>
              <a:gd name="connsiteX1" fmla="*/ 4044689 w 4044689"/>
              <a:gd name="connsiteY1" fmla="*/ 0 h 3409723"/>
              <a:gd name="connsiteX2" fmla="*/ 4044689 w 4044689"/>
              <a:gd name="connsiteY2" fmla="*/ 3409723 h 3409723"/>
              <a:gd name="connsiteX3" fmla="*/ 0 w 4044689"/>
              <a:gd name="connsiteY3" fmla="*/ 3409723 h 3409723"/>
            </a:gdLst>
            <a:ahLst/>
            <a:cxnLst>
              <a:cxn ang="0">
                <a:pos x="connsiteX0" y="connsiteY0"/>
              </a:cxn>
              <a:cxn ang="0">
                <a:pos x="connsiteX1" y="connsiteY1"/>
              </a:cxn>
              <a:cxn ang="0">
                <a:pos x="connsiteX2" y="connsiteY2"/>
              </a:cxn>
              <a:cxn ang="0">
                <a:pos x="connsiteX3" y="connsiteY3"/>
              </a:cxn>
            </a:cxnLst>
            <a:rect l="l" t="t" r="r" b="b"/>
            <a:pathLst>
              <a:path w="4044689" h="3409723">
                <a:moveTo>
                  <a:pt x="0" y="0"/>
                </a:moveTo>
                <a:lnTo>
                  <a:pt x="4044689" y="0"/>
                </a:lnTo>
                <a:lnTo>
                  <a:pt x="4044689" y="3409723"/>
                </a:lnTo>
                <a:lnTo>
                  <a:pt x="0" y="3409723"/>
                </a:lnTo>
                <a:close/>
              </a:path>
            </a:pathLst>
          </a:custGeom>
          <a:pattFill prst="pct60">
            <a:fgClr>
              <a:srgbClr val="FFFFFF"/>
            </a:fgClr>
            <a:bgClr>
              <a:srgbClr val="E6E9EE"/>
            </a:bgClr>
          </a:pattFill>
        </p:spPr>
        <p:txBody>
          <a:bodyPr anchor="ctr"/>
          <a:lstStyle>
            <a:lvl1pPr>
              <a:defRPr lang="en-US" sz="1500"/>
            </a:lvl1pPr>
          </a:lstStyle>
          <a:p>
            <a:pPr lvl="0"/>
            <a:endParaRPr lang="en-US"/>
          </a:p>
        </p:txBody>
      </p:sp>
      <p:sp>
        <p:nvSpPr>
          <p:cNvPr id="130" name="Picture Placeholder 129">
            <a:extLst>
              <a:ext uri="{FF2B5EF4-FFF2-40B4-BE49-F238E27FC236}">
                <a16:creationId xmlns:a16="http://schemas.microsoft.com/office/drawing/2014/main" id="{09FBAFEB-6675-4992-9F59-3CDEEB06C1E2}"/>
              </a:ext>
            </a:extLst>
          </p:cNvPr>
          <p:cNvSpPr>
            <a:spLocks noGrp="1"/>
          </p:cNvSpPr>
          <p:nvPr>
            <p:ph type="pic" sz="quarter" idx="54"/>
          </p:nvPr>
        </p:nvSpPr>
        <p:spPr>
          <a:xfrm>
            <a:off x="6101952" y="3435427"/>
            <a:ext cx="2022081" cy="1704861"/>
          </a:xfrm>
          <a:custGeom>
            <a:avLst/>
            <a:gdLst>
              <a:gd name="connsiteX0" fmla="*/ 0 w 4044689"/>
              <a:gd name="connsiteY0" fmla="*/ 0 h 3409723"/>
              <a:gd name="connsiteX1" fmla="*/ 4044689 w 4044689"/>
              <a:gd name="connsiteY1" fmla="*/ 0 h 3409723"/>
              <a:gd name="connsiteX2" fmla="*/ 4044689 w 4044689"/>
              <a:gd name="connsiteY2" fmla="*/ 3409723 h 3409723"/>
              <a:gd name="connsiteX3" fmla="*/ 0 w 4044689"/>
              <a:gd name="connsiteY3" fmla="*/ 3409723 h 3409723"/>
            </a:gdLst>
            <a:ahLst/>
            <a:cxnLst>
              <a:cxn ang="0">
                <a:pos x="connsiteX0" y="connsiteY0"/>
              </a:cxn>
              <a:cxn ang="0">
                <a:pos x="connsiteX1" y="connsiteY1"/>
              </a:cxn>
              <a:cxn ang="0">
                <a:pos x="connsiteX2" y="connsiteY2"/>
              </a:cxn>
              <a:cxn ang="0">
                <a:pos x="connsiteX3" y="connsiteY3"/>
              </a:cxn>
            </a:cxnLst>
            <a:rect l="l" t="t" r="r" b="b"/>
            <a:pathLst>
              <a:path w="4044689" h="3409723">
                <a:moveTo>
                  <a:pt x="0" y="0"/>
                </a:moveTo>
                <a:lnTo>
                  <a:pt x="4044689" y="0"/>
                </a:lnTo>
                <a:lnTo>
                  <a:pt x="4044689" y="3409723"/>
                </a:lnTo>
                <a:lnTo>
                  <a:pt x="0" y="3409723"/>
                </a:lnTo>
                <a:close/>
              </a:path>
            </a:pathLst>
          </a:custGeom>
          <a:pattFill prst="pct60">
            <a:fgClr>
              <a:srgbClr val="FFFFFF"/>
            </a:fgClr>
            <a:bgClr>
              <a:srgbClr val="E6E9EE"/>
            </a:bgClr>
          </a:pattFill>
        </p:spPr>
        <p:txBody>
          <a:bodyPr anchor="ctr"/>
          <a:lstStyle>
            <a:lvl1pPr>
              <a:defRPr lang="en-US" sz="1500"/>
            </a:lvl1pPr>
          </a:lstStyle>
          <a:p>
            <a:pPr lvl="0"/>
            <a:endParaRPr lang="en-US"/>
          </a:p>
        </p:txBody>
      </p:sp>
      <p:sp>
        <p:nvSpPr>
          <p:cNvPr id="131" name="Picture Placeholder 130">
            <a:extLst>
              <a:ext uri="{FF2B5EF4-FFF2-40B4-BE49-F238E27FC236}">
                <a16:creationId xmlns:a16="http://schemas.microsoft.com/office/drawing/2014/main" id="{73DE433A-65DB-4D80-BEBA-C0E98C0B13CD}"/>
              </a:ext>
            </a:extLst>
          </p:cNvPr>
          <p:cNvSpPr>
            <a:spLocks noGrp="1"/>
          </p:cNvSpPr>
          <p:nvPr>
            <p:ph type="pic" sz="quarter" idx="55"/>
          </p:nvPr>
        </p:nvSpPr>
        <p:spPr>
          <a:xfrm>
            <a:off x="8135934" y="3435427"/>
            <a:ext cx="2022081" cy="1704861"/>
          </a:xfrm>
          <a:custGeom>
            <a:avLst/>
            <a:gdLst>
              <a:gd name="connsiteX0" fmla="*/ 0 w 4044688"/>
              <a:gd name="connsiteY0" fmla="*/ 0 h 3409723"/>
              <a:gd name="connsiteX1" fmla="*/ 4044688 w 4044688"/>
              <a:gd name="connsiteY1" fmla="*/ 0 h 3409723"/>
              <a:gd name="connsiteX2" fmla="*/ 4044688 w 4044688"/>
              <a:gd name="connsiteY2" fmla="*/ 3409723 h 3409723"/>
              <a:gd name="connsiteX3" fmla="*/ 0 w 4044688"/>
              <a:gd name="connsiteY3" fmla="*/ 3409723 h 3409723"/>
            </a:gdLst>
            <a:ahLst/>
            <a:cxnLst>
              <a:cxn ang="0">
                <a:pos x="connsiteX0" y="connsiteY0"/>
              </a:cxn>
              <a:cxn ang="0">
                <a:pos x="connsiteX1" y="connsiteY1"/>
              </a:cxn>
              <a:cxn ang="0">
                <a:pos x="connsiteX2" y="connsiteY2"/>
              </a:cxn>
              <a:cxn ang="0">
                <a:pos x="connsiteX3" y="connsiteY3"/>
              </a:cxn>
            </a:cxnLst>
            <a:rect l="l" t="t" r="r" b="b"/>
            <a:pathLst>
              <a:path w="4044688" h="3409723">
                <a:moveTo>
                  <a:pt x="0" y="0"/>
                </a:moveTo>
                <a:lnTo>
                  <a:pt x="4044688" y="0"/>
                </a:lnTo>
                <a:lnTo>
                  <a:pt x="4044688" y="3409723"/>
                </a:lnTo>
                <a:lnTo>
                  <a:pt x="0" y="3409723"/>
                </a:lnTo>
                <a:close/>
              </a:path>
            </a:pathLst>
          </a:custGeom>
          <a:pattFill prst="pct60">
            <a:fgClr>
              <a:srgbClr val="FFFFFF"/>
            </a:fgClr>
            <a:bgClr>
              <a:srgbClr val="E6E9EE"/>
            </a:bgClr>
          </a:pattFill>
        </p:spPr>
        <p:txBody>
          <a:bodyPr anchor="ctr"/>
          <a:lstStyle>
            <a:lvl1pPr>
              <a:defRPr lang="en-US" sz="1500"/>
            </a:lvl1pPr>
          </a:lstStyle>
          <a:p>
            <a:pPr lvl="0"/>
            <a:endParaRPr lang="en-US"/>
          </a:p>
        </p:txBody>
      </p:sp>
      <p:sp>
        <p:nvSpPr>
          <p:cNvPr id="133" name="Picture Placeholder 132">
            <a:extLst>
              <a:ext uri="{FF2B5EF4-FFF2-40B4-BE49-F238E27FC236}">
                <a16:creationId xmlns:a16="http://schemas.microsoft.com/office/drawing/2014/main" id="{1C48A930-F2CC-46AD-B2D2-40758BAF99DC}"/>
              </a:ext>
            </a:extLst>
          </p:cNvPr>
          <p:cNvSpPr>
            <a:spLocks noGrp="1"/>
          </p:cNvSpPr>
          <p:nvPr>
            <p:ph type="pic" sz="quarter" idx="57"/>
          </p:nvPr>
        </p:nvSpPr>
        <p:spPr>
          <a:xfrm>
            <a:off x="3" y="5153140"/>
            <a:ext cx="2022081" cy="1704861"/>
          </a:xfrm>
          <a:custGeom>
            <a:avLst/>
            <a:gdLst>
              <a:gd name="connsiteX0" fmla="*/ 0 w 4044689"/>
              <a:gd name="connsiteY0" fmla="*/ 0 h 3409723"/>
              <a:gd name="connsiteX1" fmla="*/ 4044689 w 4044689"/>
              <a:gd name="connsiteY1" fmla="*/ 0 h 3409723"/>
              <a:gd name="connsiteX2" fmla="*/ 4044689 w 4044689"/>
              <a:gd name="connsiteY2" fmla="*/ 3409723 h 3409723"/>
              <a:gd name="connsiteX3" fmla="*/ 0 w 4044689"/>
              <a:gd name="connsiteY3" fmla="*/ 3409723 h 3409723"/>
            </a:gdLst>
            <a:ahLst/>
            <a:cxnLst>
              <a:cxn ang="0">
                <a:pos x="connsiteX0" y="connsiteY0"/>
              </a:cxn>
              <a:cxn ang="0">
                <a:pos x="connsiteX1" y="connsiteY1"/>
              </a:cxn>
              <a:cxn ang="0">
                <a:pos x="connsiteX2" y="connsiteY2"/>
              </a:cxn>
              <a:cxn ang="0">
                <a:pos x="connsiteX3" y="connsiteY3"/>
              </a:cxn>
            </a:cxnLst>
            <a:rect l="l" t="t" r="r" b="b"/>
            <a:pathLst>
              <a:path w="4044689" h="3409723">
                <a:moveTo>
                  <a:pt x="0" y="0"/>
                </a:moveTo>
                <a:lnTo>
                  <a:pt x="4044689" y="0"/>
                </a:lnTo>
                <a:lnTo>
                  <a:pt x="4044689" y="3409723"/>
                </a:lnTo>
                <a:lnTo>
                  <a:pt x="0" y="3409723"/>
                </a:lnTo>
                <a:close/>
              </a:path>
            </a:pathLst>
          </a:custGeom>
          <a:pattFill prst="pct60">
            <a:fgClr>
              <a:srgbClr val="FFFFFF"/>
            </a:fgClr>
            <a:bgClr>
              <a:srgbClr val="E6E9EE"/>
            </a:bgClr>
          </a:pattFill>
        </p:spPr>
        <p:txBody>
          <a:bodyPr anchor="ctr"/>
          <a:lstStyle>
            <a:lvl1pPr>
              <a:defRPr lang="en-US" sz="1500"/>
            </a:lvl1pPr>
          </a:lstStyle>
          <a:p>
            <a:pPr lvl="0"/>
            <a:endParaRPr lang="en-US"/>
          </a:p>
        </p:txBody>
      </p:sp>
      <p:sp>
        <p:nvSpPr>
          <p:cNvPr id="135" name="Picture Placeholder 134">
            <a:extLst>
              <a:ext uri="{FF2B5EF4-FFF2-40B4-BE49-F238E27FC236}">
                <a16:creationId xmlns:a16="http://schemas.microsoft.com/office/drawing/2014/main" id="{FF796C8D-5331-4731-A404-B7B2D5A9E529}"/>
              </a:ext>
            </a:extLst>
          </p:cNvPr>
          <p:cNvSpPr>
            <a:spLocks noGrp="1"/>
          </p:cNvSpPr>
          <p:nvPr>
            <p:ph type="pic" sz="quarter" idx="59"/>
          </p:nvPr>
        </p:nvSpPr>
        <p:spPr>
          <a:xfrm>
            <a:off x="4067970" y="5153140"/>
            <a:ext cx="2022081" cy="1704861"/>
          </a:xfrm>
          <a:custGeom>
            <a:avLst/>
            <a:gdLst>
              <a:gd name="connsiteX0" fmla="*/ 0 w 4044689"/>
              <a:gd name="connsiteY0" fmla="*/ 0 h 3409723"/>
              <a:gd name="connsiteX1" fmla="*/ 4044689 w 4044689"/>
              <a:gd name="connsiteY1" fmla="*/ 0 h 3409723"/>
              <a:gd name="connsiteX2" fmla="*/ 4044689 w 4044689"/>
              <a:gd name="connsiteY2" fmla="*/ 3409723 h 3409723"/>
              <a:gd name="connsiteX3" fmla="*/ 0 w 4044689"/>
              <a:gd name="connsiteY3" fmla="*/ 3409723 h 3409723"/>
            </a:gdLst>
            <a:ahLst/>
            <a:cxnLst>
              <a:cxn ang="0">
                <a:pos x="connsiteX0" y="connsiteY0"/>
              </a:cxn>
              <a:cxn ang="0">
                <a:pos x="connsiteX1" y="connsiteY1"/>
              </a:cxn>
              <a:cxn ang="0">
                <a:pos x="connsiteX2" y="connsiteY2"/>
              </a:cxn>
              <a:cxn ang="0">
                <a:pos x="connsiteX3" y="connsiteY3"/>
              </a:cxn>
            </a:cxnLst>
            <a:rect l="l" t="t" r="r" b="b"/>
            <a:pathLst>
              <a:path w="4044689" h="3409723">
                <a:moveTo>
                  <a:pt x="0" y="0"/>
                </a:moveTo>
                <a:lnTo>
                  <a:pt x="4044689" y="0"/>
                </a:lnTo>
                <a:lnTo>
                  <a:pt x="4044689" y="3409723"/>
                </a:lnTo>
                <a:lnTo>
                  <a:pt x="0" y="3409723"/>
                </a:lnTo>
                <a:close/>
              </a:path>
            </a:pathLst>
          </a:custGeom>
          <a:pattFill prst="pct60">
            <a:fgClr>
              <a:srgbClr val="FFFFFF"/>
            </a:fgClr>
            <a:bgClr>
              <a:srgbClr val="E6E9EE"/>
            </a:bgClr>
          </a:pattFill>
        </p:spPr>
        <p:txBody>
          <a:bodyPr anchor="ctr"/>
          <a:lstStyle>
            <a:lvl1pPr>
              <a:defRPr lang="en-US" sz="1500"/>
            </a:lvl1pPr>
          </a:lstStyle>
          <a:p>
            <a:pPr lvl="0"/>
            <a:endParaRPr lang="en-US"/>
          </a:p>
        </p:txBody>
      </p:sp>
      <p:sp>
        <p:nvSpPr>
          <p:cNvPr id="136" name="Picture Placeholder 135">
            <a:extLst>
              <a:ext uri="{FF2B5EF4-FFF2-40B4-BE49-F238E27FC236}">
                <a16:creationId xmlns:a16="http://schemas.microsoft.com/office/drawing/2014/main" id="{7F0BA582-E839-40B1-9A4B-DFE0D1A9D75F}"/>
              </a:ext>
            </a:extLst>
          </p:cNvPr>
          <p:cNvSpPr>
            <a:spLocks noGrp="1"/>
          </p:cNvSpPr>
          <p:nvPr>
            <p:ph type="pic" sz="quarter" idx="60"/>
          </p:nvPr>
        </p:nvSpPr>
        <p:spPr>
          <a:xfrm>
            <a:off x="6101952" y="5153140"/>
            <a:ext cx="2022081" cy="1704861"/>
          </a:xfrm>
          <a:custGeom>
            <a:avLst/>
            <a:gdLst>
              <a:gd name="connsiteX0" fmla="*/ 0 w 4044689"/>
              <a:gd name="connsiteY0" fmla="*/ 0 h 3409723"/>
              <a:gd name="connsiteX1" fmla="*/ 4044689 w 4044689"/>
              <a:gd name="connsiteY1" fmla="*/ 0 h 3409723"/>
              <a:gd name="connsiteX2" fmla="*/ 4044689 w 4044689"/>
              <a:gd name="connsiteY2" fmla="*/ 3409723 h 3409723"/>
              <a:gd name="connsiteX3" fmla="*/ 0 w 4044689"/>
              <a:gd name="connsiteY3" fmla="*/ 3409723 h 3409723"/>
            </a:gdLst>
            <a:ahLst/>
            <a:cxnLst>
              <a:cxn ang="0">
                <a:pos x="connsiteX0" y="connsiteY0"/>
              </a:cxn>
              <a:cxn ang="0">
                <a:pos x="connsiteX1" y="connsiteY1"/>
              </a:cxn>
              <a:cxn ang="0">
                <a:pos x="connsiteX2" y="connsiteY2"/>
              </a:cxn>
              <a:cxn ang="0">
                <a:pos x="connsiteX3" y="connsiteY3"/>
              </a:cxn>
            </a:cxnLst>
            <a:rect l="l" t="t" r="r" b="b"/>
            <a:pathLst>
              <a:path w="4044689" h="3409723">
                <a:moveTo>
                  <a:pt x="0" y="0"/>
                </a:moveTo>
                <a:lnTo>
                  <a:pt x="4044689" y="0"/>
                </a:lnTo>
                <a:lnTo>
                  <a:pt x="4044689" y="3409723"/>
                </a:lnTo>
                <a:lnTo>
                  <a:pt x="0" y="3409723"/>
                </a:lnTo>
                <a:close/>
              </a:path>
            </a:pathLst>
          </a:custGeom>
          <a:pattFill prst="pct60">
            <a:fgClr>
              <a:srgbClr val="FFFFFF"/>
            </a:fgClr>
            <a:bgClr>
              <a:srgbClr val="E6E9EE"/>
            </a:bgClr>
          </a:pattFill>
        </p:spPr>
        <p:txBody>
          <a:bodyPr anchor="ctr"/>
          <a:lstStyle>
            <a:lvl1pPr>
              <a:defRPr lang="en-US" sz="1500"/>
            </a:lvl1pPr>
          </a:lstStyle>
          <a:p>
            <a:pPr lvl="0"/>
            <a:endParaRPr lang="en-US"/>
          </a:p>
        </p:txBody>
      </p:sp>
      <p:sp>
        <p:nvSpPr>
          <p:cNvPr id="139" name="Picture Placeholder 138">
            <a:extLst>
              <a:ext uri="{FF2B5EF4-FFF2-40B4-BE49-F238E27FC236}">
                <a16:creationId xmlns:a16="http://schemas.microsoft.com/office/drawing/2014/main" id="{9376C177-5763-401A-9E03-56709766AA9F}"/>
              </a:ext>
            </a:extLst>
          </p:cNvPr>
          <p:cNvSpPr>
            <a:spLocks noGrp="1"/>
          </p:cNvSpPr>
          <p:nvPr>
            <p:ph type="pic" sz="quarter" idx="62"/>
          </p:nvPr>
        </p:nvSpPr>
        <p:spPr>
          <a:xfrm>
            <a:off x="10169919" y="5153140"/>
            <a:ext cx="2022082" cy="1704861"/>
          </a:xfrm>
          <a:custGeom>
            <a:avLst/>
            <a:gdLst>
              <a:gd name="connsiteX0" fmla="*/ 0 w 4044690"/>
              <a:gd name="connsiteY0" fmla="*/ 0 h 3409723"/>
              <a:gd name="connsiteX1" fmla="*/ 4044690 w 4044690"/>
              <a:gd name="connsiteY1" fmla="*/ 0 h 3409723"/>
              <a:gd name="connsiteX2" fmla="*/ 4044690 w 4044690"/>
              <a:gd name="connsiteY2" fmla="*/ 3409723 h 3409723"/>
              <a:gd name="connsiteX3" fmla="*/ 0 w 4044690"/>
              <a:gd name="connsiteY3" fmla="*/ 3409723 h 3409723"/>
            </a:gdLst>
            <a:ahLst/>
            <a:cxnLst>
              <a:cxn ang="0">
                <a:pos x="connsiteX0" y="connsiteY0"/>
              </a:cxn>
              <a:cxn ang="0">
                <a:pos x="connsiteX1" y="connsiteY1"/>
              </a:cxn>
              <a:cxn ang="0">
                <a:pos x="connsiteX2" y="connsiteY2"/>
              </a:cxn>
              <a:cxn ang="0">
                <a:pos x="connsiteX3" y="connsiteY3"/>
              </a:cxn>
            </a:cxnLst>
            <a:rect l="l" t="t" r="r" b="b"/>
            <a:pathLst>
              <a:path w="4044690" h="3409723">
                <a:moveTo>
                  <a:pt x="0" y="0"/>
                </a:moveTo>
                <a:lnTo>
                  <a:pt x="4044690" y="0"/>
                </a:lnTo>
                <a:lnTo>
                  <a:pt x="4044690" y="3409723"/>
                </a:lnTo>
                <a:lnTo>
                  <a:pt x="0" y="3409723"/>
                </a:lnTo>
                <a:close/>
              </a:path>
            </a:pathLst>
          </a:custGeom>
          <a:pattFill prst="pct60">
            <a:fgClr>
              <a:srgbClr val="FFFFFF"/>
            </a:fgClr>
            <a:bgClr>
              <a:srgbClr val="E6E9EE"/>
            </a:bgClr>
          </a:pattFill>
        </p:spPr>
        <p:txBody>
          <a:bodyPr anchor="ctr"/>
          <a:lstStyle>
            <a:lvl1pPr>
              <a:defRPr lang="en-US" sz="1500"/>
            </a:lvl1pPr>
          </a:lstStyle>
          <a:p>
            <a:pPr lvl="0"/>
            <a:endParaRPr lang="en-US"/>
          </a:p>
        </p:txBody>
      </p:sp>
    </p:spTree>
    <p:extLst>
      <p:ext uri="{BB962C8B-B14F-4D97-AF65-F5344CB8AC3E}">
        <p14:creationId xmlns:p14="http://schemas.microsoft.com/office/powerpoint/2010/main" val="2636944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88" fill="hold" grpId="0" nodeType="withEffect">
                                  <p:stCondLst>
                                    <p:cond delay="0"/>
                                  </p:stCondLst>
                                  <p:childTnLst>
                                    <p:set>
                                      <p:cBhvr>
                                        <p:cTn id="6" dur="1" fill="hold">
                                          <p:stCondLst>
                                            <p:cond delay="0"/>
                                          </p:stCondLst>
                                        </p:cTn>
                                        <p:tgtEl>
                                          <p:spTgt spid="130"/>
                                        </p:tgtEl>
                                        <p:attrNameLst>
                                          <p:attrName>style.visibility</p:attrName>
                                        </p:attrNameLst>
                                      </p:cBhvr>
                                      <p:to>
                                        <p:strVal val="visible"/>
                                      </p:to>
                                    </p:set>
                                    <p:anim calcmode="lin" valueType="num">
                                      <p:cBhvr>
                                        <p:cTn id="7" dur="500" fill="hold"/>
                                        <p:tgtEl>
                                          <p:spTgt spid="130"/>
                                        </p:tgtEl>
                                        <p:attrNameLst>
                                          <p:attrName>ppt_w</p:attrName>
                                        </p:attrNameLst>
                                      </p:cBhvr>
                                      <p:tavLst>
                                        <p:tav tm="0">
                                          <p:val>
                                            <p:strVal val="4/3*#ppt_w"/>
                                          </p:val>
                                        </p:tav>
                                        <p:tav tm="100000">
                                          <p:val>
                                            <p:strVal val="#ppt_w"/>
                                          </p:val>
                                        </p:tav>
                                      </p:tavLst>
                                    </p:anim>
                                    <p:anim calcmode="lin" valueType="num">
                                      <p:cBhvr>
                                        <p:cTn id="8" dur="500" fill="hold"/>
                                        <p:tgtEl>
                                          <p:spTgt spid="130"/>
                                        </p:tgtEl>
                                        <p:attrNameLst>
                                          <p:attrName>ppt_h</p:attrName>
                                        </p:attrNameLst>
                                      </p:cBhvr>
                                      <p:tavLst>
                                        <p:tav tm="0">
                                          <p:val>
                                            <p:strVal val="4/3*#ppt_h"/>
                                          </p:val>
                                        </p:tav>
                                        <p:tav tm="100000">
                                          <p:val>
                                            <p:strVal val="#ppt_h"/>
                                          </p:val>
                                        </p:tav>
                                      </p:tavLst>
                                    </p:anim>
                                  </p:childTnLst>
                                </p:cTn>
                              </p:par>
                              <p:par>
                                <p:cTn id="9" presetID="23" presetClass="entr" presetSubtype="288" fill="hold" grpId="0" nodeType="withEffect">
                                  <p:stCondLst>
                                    <p:cond delay="100"/>
                                  </p:stCondLst>
                                  <p:childTnLst>
                                    <p:set>
                                      <p:cBhvr>
                                        <p:cTn id="10" dur="1" fill="hold">
                                          <p:stCondLst>
                                            <p:cond delay="0"/>
                                          </p:stCondLst>
                                        </p:cTn>
                                        <p:tgtEl>
                                          <p:spTgt spid="124"/>
                                        </p:tgtEl>
                                        <p:attrNameLst>
                                          <p:attrName>style.visibility</p:attrName>
                                        </p:attrNameLst>
                                      </p:cBhvr>
                                      <p:to>
                                        <p:strVal val="visible"/>
                                      </p:to>
                                    </p:set>
                                    <p:anim calcmode="lin" valueType="num">
                                      <p:cBhvr>
                                        <p:cTn id="11" dur="500" fill="hold"/>
                                        <p:tgtEl>
                                          <p:spTgt spid="124"/>
                                        </p:tgtEl>
                                        <p:attrNameLst>
                                          <p:attrName>ppt_w</p:attrName>
                                        </p:attrNameLst>
                                      </p:cBhvr>
                                      <p:tavLst>
                                        <p:tav tm="0">
                                          <p:val>
                                            <p:strVal val="4/3*#ppt_w"/>
                                          </p:val>
                                        </p:tav>
                                        <p:tav tm="100000">
                                          <p:val>
                                            <p:strVal val="#ppt_w"/>
                                          </p:val>
                                        </p:tav>
                                      </p:tavLst>
                                    </p:anim>
                                    <p:anim calcmode="lin" valueType="num">
                                      <p:cBhvr>
                                        <p:cTn id="12" dur="500" fill="hold"/>
                                        <p:tgtEl>
                                          <p:spTgt spid="124"/>
                                        </p:tgtEl>
                                        <p:attrNameLst>
                                          <p:attrName>ppt_h</p:attrName>
                                        </p:attrNameLst>
                                      </p:cBhvr>
                                      <p:tavLst>
                                        <p:tav tm="0">
                                          <p:val>
                                            <p:strVal val="4/3*#ppt_h"/>
                                          </p:val>
                                        </p:tav>
                                        <p:tav tm="100000">
                                          <p:val>
                                            <p:strVal val="#ppt_h"/>
                                          </p:val>
                                        </p:tav>
                                      </p:tavLst>
                                    </p:anim>
                                  </p:childTnLst>
                                </p:cTn>
                              </p:par>
                              <p:par>
                                <p:cTn id="13" presetID="23" presetClass="entr" presetSubtype="288" fill="hold" grpId="0" nodeType="withEffect">
                                  <p:stCondLst>
                                    <p:cond delay="200"/>
                                  </p:stCondLst>
                                  <p:childTnLst>
                                    <p:set>
                                      <p:cBhvr>
                                        <p:cTn id="14" dur="1" fill="hold">
                                          <p:stCondLst>
                                            <p:cond delay="0"/>
                                          </p:stCondLst>
                                        </p:cTn>
                                        <p:tgtEl>
                                          <p:spTgt spid="123"/>
                                        </p:tgtEl>
                                        <p:attrNameLst>
                                          <p:attrName>style.visibility</p:attrName>
                                        </p:attrNameLst>
                                      </p:cBhvr>
                                      <p:to>
                                        <p:strVal val="visible"/>
                                      </p:to>
                                    </p:set>
                                    <p:anim calcmode="lin" valueType="num">
                                      <p:cBhvr>
                                        <p:cTn id="15" dur="500" fill="hold"/>
                                        <p:tgtEl>
                                          <p:spTgt spid="123"/>
                                        </p:tgtEl>
                                        <p:attrNameLst>
                                          <p:attrName>ppt_w</p:attrName>
                                        </p:attrNameLst>
                                      </p:cBhvr>
                                      <p:tavLst>
                                        <p:tav tm="0">
                                          <p:val>
                                            <p:strVal val="4/3*#ppt_w"/>
                                          </p:val>
                                        </p:tav>
                                        <p:tav tm="100000">
                                          <p:val>
                                            <p:strVal val="#ppt_w"/>
                                          </p:val>
                                        </p:tav>
                                      </p:tavLst>
                                    </p:anim>
                                    <p:anim calcmode="lin" valueType="num">
                                      <p:cBhvr>
                                        <p:cTn id="16" dur="500" fill="hold"/>
                                        <p:tgtEl>
                                          <p:spTgt spid="123"/>
                                        </p:tgtEl>
                                        <p:attrNameLst>
                                          <p:attrName>ppt_h</p:attrName>
                                        </p:attrNameLst>
                                      </p:cBhvr>
                                      <p:tavLst>
                                        <p:tav tm="0">
                                          <p:val>
                                            <p:strVal val="4/3*#ppt_h"/>
                                          </p:val>
                                        </p:tav>
                                        <p:tav tm="100000">
                                          <p:val>
                                            <p:strVal val="#ppt_h"/>
                                          </p:val>
                                        </p:tav>
                                      </p:tavLst>
                                    </p:anim>
                                  </p:childTnLst>
                                </p:cTn>
                              </p:par>
                              <p:par>
                                <p:cTn id="17" presetID="23" presetClass="entr" presetSubtype="288" fill="hold" grpId="0" nodeType="withEffect">
                                  <p:stCondLst>
                                    <p:cond delay="300"/>
                                  </p:stCondLst>
                                  <p:childTnLst>
                                    <p:set>
                                      <p:cBhvr>
                                        <p:cTn id="18" dur="1" fill="hold">
                                          <p:stCondLst>
                                            <p:cond delay="0"/>
                                          </p:stCondLst>
                                        </p:cTn>
                                        <p:tgtEl>
                                          <p:spTgt spid="122"/>
                                        </p:tgtEl>
                                        <p:attrNameLst>
                                          <p:attrName>style.visibility</p:attrName>
                                        </p:attrNameLst>
                                      </p:cBhvr>
                                      <p:to>
                                        <p:strVal val="visible"/>
                                      </p:to>
                                    </p:set>
                                    <p:anim calcmode="lin" valueType="num">
                                      <p:cBhvr>
                                        <p:cTn id="19" dur="500" fill="hold"/>
                                        <p:tgtEl>
                                          <p:spTgt spid="122"/>
                                        </p:tgtEl>
                                        <p:attrNameLst>
                                          <p:attrName>ppt_w</p:attrName>
                                        </p:attrNameLst>
                                      </p:cBhvr>
                                      <p:tavLst>
                                        <p:tav tm="0">
                                          <p:val>
                                            <p:strVal val="4/3*#ppt_w"/>
                                          </p:val>
                                        </p:tav>
                                        <p:tav tm="100000">
                                          <p:val>
                                            <p:strVal val="#ppt_w"/>
                                          </p:val>
                                        </p:tav>
                                      </p:tavLst>
                                    </p:anim>
                                    <p:anim calcmode="lin" valueType="num">
                                      <p:cBhvr>
                                        <p:cTn id="20" dur="500" fill="hold"/>
                                        <p:tgtEl>
                                          <p:spTgt spid="122"/>
                                        </p:tgtEl>
                                        <p:attrNameLst>
                                          <p:attrName>ppt_h</p:attrName>
                                        </p:attrNameLst>
                                      </p:cBhvr>
                                      <p:tavLst>
                                        <p:tav tm="0">
                                          <p:val>
                                            <p:strVal val="4/3*#ppt_h"/>
                                          </p:val>
                                        </p:tav>
                                        <p:tav tm="100000">
                                          <p:val>
                                            <p:strVal val="#ppt_h"/>
                                          </p:val>
                                        </p:tav>
                                      </p:tavLst>
                                    </p:anim>
                                  </p:childTnLst>
                                </p:cTn>
                              </p:par>
                              <p:par>
                                <p:cTn id="21" presetID="23" presetClass="entr" presetSubtype="288" fill="hold" grpId="0" nodeType="withEffect">
                                  <p:stCondLst>
                                    <p:cond delay="400"/>
                                  </p:stCondLst>
                                  <p:childTnLst>
                                    <p:set>
                                      <p:cBhvr>
                                        <p:cTn id="22" dur="1" fill="hold">
                                          <p:stCondLst>
                                            <p:cond delay="0"/>
                                          </p:stCondLst>
                                        </p:cTn>
                                        <p:tgtEl>
                                          <p:spTgt spid="128"/>
                                        </p:tgtEl>
                                        <p:attrNameLst>
                                          <p:attrName>style.visibility</p:attrName>
                                        </p:attrNameLst>
                                      </p:cBhvr>
                                      <p:to>
                                        <p:strVal val="visible"/>
                                      </p:to>
                                    </p:set>
                                    <p:anim calcmode="lin" valueType="num">
                                      <p:cBhvr>
                                        <p:cTn id="23" dur="500" fill="hold"/>
                                        <p:tgtEl>
                                          <p:spTgt spid="128"/>
                                        </p:tgtEl>
                                        <p:attrNameLst>
                                          <p:attrName>ppt_w</p:attrName>
                                        </p:attrNameLst>
                                      </p:cBhvr>
                                      <p:tavLst>
                                        <p:tav tm="0">
                                          <p:val>
                                            <p:strVal val="4/3*#ppt_w"/>
                                          </p:val>
                                        </p:tav>
                                        <p:tav tm="100000">
                                          <p:val>
                                            <p:strVal val="#ppt_w"/>
                                          </p:val>
                                        </p:tav>
                                      </p:tavLst>
                                    </p:anim>
                                    <p:anim calcmode="lin" valueType="num">
                                      <p:cBhvr>
                                        <p:cTn id="24" dur="500" fill="hold"/>
                                        <p:tgtEl>
                                          <p:spTgt spid="128"/>
                                        </p:tgtEl>
                                        <p:attrNameLst>
                                          <p:attrName>ppt_h</p:attrName>
                                        </p:attrNameLst>
                                      </p:cBhvr>
                                      <p:tavLst>
                                        <p:tav tm="0">
                                          <p:val>
                                            <p:strVal val="4/3*#ppt_h"/>
                                          </p:val>
                                        </p:tav>
                                        <p:tav tm="100000">
                                          <p:val>
                                            <p:strVal val="#ppt_h"/>
                                          </p:val>
                                        </p:tav>
                                      </p:tavLst>
                                    </p:anim>
                                  </p:childTnLst>
                                </p:cTn>
                              </p:par>
                              <p:par>
                                <p:cTn id="25" presetID="23" presetClass="entr" presetSubtype="288" fill="hold" grpId="0" nodeType="withEffect">
                                  <p:stCondLst>
                                    <p:cond delay="500"/>
                                  </p:stCondLst>
                                  <p:childTnLst>
                                    <p:set>
                                      <p:cBhvr>
                                        <p:cTn id="26" dur="1" fill="hold">
                                          <p:stCondLst>
                                            <p:cond delay="0"/>
                                          </p:stCondLst>
                                        </p:cTn>
                                        <p:tgtEl>
                                          <p:spTgt spid="135"/>
                                        </p:tgtEl>
                                        <p:attrNameLst>
                                          <p:attrName>style.visibility</p:attrName>
                                        </p:attrNameLst>
                                      </p:cBhvr>
                                      <p:to>
                                        <p:strVal val="visible"/>
                                      </p:to>
                                    </p:set>
                                    <p:anim calcmode="lin" valueType="num">
                                      <p:cBhvr>
                                        <p:cTn id="27" dur="500" fill="hold"/>
                                        <p:tgtEl>
                                          <p:spTgt spid="135"/>
                                        </p:tgtEl>
                                        <p:attrNameLst>
                                          <p:attrName>ppt_w</p:attrName>
                                        </p:attrNameLst>
                                      </p:cBhvr>
                                      <p:tavLst>
                                        <p:tav tm="0">
                                          <p:val>
                                            <p:strVal val="4/3*#ppt_w"/>
                                          </p:val>
                                        </p:tav>
                                        <p:tav tm="100000">
                                          <p:val>
                                            <p:strVal val="#ppt_w"/>
                                          </p:val>
                                        </p:tav>
                                      </p:tavLst>
                                    </p:anim>
                                    <p:anim calcmode="lin" valueType="num">
                                      <p:cBhvr>
                                        <p:cTn id="28" dur="500" fill="hold"/>
                                        <p:tgtEl>
                                          <p:spTgt spid="135"/>
                                        </p:tgtEl>
                                        <p:attrNameLst>
                                          <p:attrName>ppt_h</p:attrName>
                                        </p:attrNameLst>
                                      </p:cBhvr>
                                      <p:tavLst>
                                        <p:tav tm="0">
                                          <p:val>
                                            <p:strVal val="4/3*#ppt_h"/>
                                          </p:val>
                                        </p:tav>
                                        <p:tav tm="100000">
                                          <p:val>
                                            <p:strVal val="#ppt_h"/>
                                          </p:val>
                                        </p:tav>
                                      </p:tavLst>
                                    </p:anim>
                                  </p:childTnLst>
                                </p:cTn>
                              </p:par>
                              <p:par>
                                <p:cTn id="29" presetID="23" presetClass="entr" presetSubtype="288" fill="hold" grpId="0" nodeType="withEffect">
                                  <p:stCondLst>
                                    <p:cond delay="600"/>
                                  </p:stCondLst>
                                  <p:childTnLst>
                                    <p:set>
                                      <p:cBhvr>
                                        <p:cTn id="30" dur="1" fill="hold">
                                          <p:stCondLst>
                                            <p:cond delay="0"/>
                                          </p:stCondLst>
                                        </p:cTn>
                                        <p:tgtEl>
                                          <p:spTgt spid="136"/>
                                        </p:tgtEl>
                                        <p:attrNameLst>
                                          <p:attrName>style.visibility</p:attrName>
                                        </p:attrNameLst>
                                      </p:cBhvr>
                                      <p:to>
                                        <p:strVal val="visible"/>
                                      </p:to>
                                    </p:set>
                                    <p:anim calcmode="lin" valueType="num">
                                      <p:cBhvr>
                                        <p:cTn id="31" dur="500" fill="hold"/>
                                        <p:tgtEl>
                                          <p:spTgt spid="136"/>
                                        </p:tgtEl>
                                        <p:attrNameLst>
                                          <p:attrName>ppt_w</p:attrName>
                                        </p:attrNameLst>
                                      </p:cBhvr>
                                      <p:tavLst>
                                        <p:tav tm="0">
                                          <p:val>
                                            <p:strVal val="4/3*#ppt_w"/>
                                          </p:val>
                                        </p:tav>
                                        <p:tav tm="100000">
                                          <p:val>
                                            <p:strVal val="#ppt_w"/>
                                          </p:val>
                                        </p:tav>
                                      </p:tavLst>
                                    </p:anim>
                                    <p:anim calcmode="lin" valueType="num">
                                      <p:cBhvr>
                                        <p:cTn id="32" dur="500" fill="hold"/>
                                        <p:tgtEl>
                                          <p:spTgt spid="136"/>
                                        </p:tgtEl>
                                        <p:attrNameLst>
                                          <p:attrName>ppt_h</p:attrName>
                                        </p:attrNameLst>
                                      </p:cBhvr>
                                      <p:tavLst>
                                        <p:tav tm="0">
                                          <p:val>
                                            <p:strVal val="4/3*#ppt_h"/>
                                          </p:val>
                                        </p:tav>
                                        <p:tav tm="100000">
                                          <p:val>
                                            <p:strVal val="#ppt_h"/>
                                          </p:val>
                                        </p:tav>
                                      </p:tavLst>
                                    </p:anim>
                                  </p:childTnLst>
                                </p:cTn>
                              </p:par>
                              <p:par>
                                <p:cTn id="33" presetID="23" presetClass="entr" presetSubtype="288" fill="hold" grpId="0" nodeType="withEffect">
                                  <p:stCondLst>
                                    <p:cond delay="700"/>
                                  </p:stCondLst>
                                  <p:childTnLst>
                                    <p:set>
                                      <p:cBhvr>
                                        <p:cTn id="34" dur="1" fill="hold">
                                          <p:stCondLst>
                                            <p:cond delay="0"/>
                                          </p:stCondLst>
                                        </p:cTn>
                                        <p:tgtEl>
                                          <p:spTgt spid="131"/>
                                        </p:tgtEl>
                                        <p:attrNameLst>
                                          <p:attrName>style.visibility</p:attrName>
                                        </p:attrNameLst>
                                      </p:cBhvr>
                                      <p:to>
                                        <p:strVal val="visible"/>
                                      </p:to>
                                    </p:set>
                                    <p:anim calcmode="lin" valueType="num">
                                      <p:cBhvr>
                                        <p:cTn id="35" dur="500" fill="hold"/>
                                        <p:tgtEl>
                                          <p:spTgt spid="131"/>
                                        </p:tgtEl>
                                        <p:attrNameLst>
                                          <p:attrName>ppt_w</p:attrName>
                                        </p:attrNameLst>
                                      </p:cBhvr>
                                      <p:tavLst>
                                        <p:tav tm="0">
                                          <p:val>
                                            <p:strVal val="4/3*#ppt_w"/>
                                          </p:val>
                                        </p:tav>
                                        <p:tav tm="100000">
                                          <p:val>
                                            <p:strVal val="#ppt_w"/>
                                          </p:val>
                                        </p:tav>
                                      </p:tavLst>
                                    </p:anim>
                                    <p:anim calcmode="lin" valueType="num">
                                      <p:cBhvr>
                                        <p:cTn id="36" dur="500" fill="hold"/>
                                        <p:tgtEl>
                                          <p:spTgt spid="131"/>
                                        </p:tgtEl>
                                        <p:attrNameLst>
                                          <p:attrName>ppt_h</p:attrName>
                                        </p:attrNameLst>
                                      </p:cBhvr>
                                      <p:tavLst>
                                        <p:tav tm="0">
                                          <p:val>
                                            <p:strVal val="4/3*#ppt_h"/>
                                          </p:val>
                                        </p:tav>
                                        <p:tav tm="100000">
                                          <p:val>
                                            <p:strVal val="#ppt_h"/>
                                          </p:val>
                                        </p:tav>
                                      </p:tavLst>
                                    </p:anim>
                                  </p:childTnLst>
                                </p:cTn>
                              </p:par>
                              <p:par>
                                <p:cTn id="37" presetID="23" presetClass="entr" presetSubtype="288" fill="hold" grpId="0" nodeType="withEffect">
                                  <p:stCondLst>
                                    <p:cond delay="800"/>
                                  </p:stCondLst>
                                  <p:childTnLst>
                                    <p:set>
                                      <p:cBhvr>
                                        <p:cTn id="38" dur="1" fill="hold">
                                          <p:stCondLst>
                                            <p:cond delay="0"/>
                                          </p:stCondLst>
                                        </p:cTn>
                                        <p:tgtEl>
                                          <p:spTgt spid="118"/>
                                        </p:tgtEl>
                                        <p:attrNameLst>
                                          <p:attrName>style.visibility</p:attrName>
                                        </p:attrNameLst>
                                      </p:cBhvr>
                                      <p:to>
                                        <p:strVal val="visible"/>
                                      </p:to>
                                    </p:set>
                                    <p:anim calcmode="lin" valueType="num">
                                      <p:cBhvr>
                                        <p:cTn id="39" dur="500" fill="hold"/>
                                        <p:tgtEl>
                                          <p:spTgt spid="118"/>
                                        </p:tgtEl>
                                        <p:attrNameLst>
                                          <p:attrName>ppt_w</p:attrName>
                                        </p:attrNameLst>
                                      </p:cBhvr>
                                      <p:tavLst>
                                        <p:tav tm="0">
                                          <p:val>
                                            <p:strVal val="4/3*#ppt_w"/>
                                          </p:val>
                                        </p:tav>
                                        <p:tav tm="100000">
                                          <p:val>
                                            <p:strVal val="#ppt_w"/>
                                          </p:val>
                                        </p:tav>
                                      </p:tavLst>
                                    </p:anim>
                                    <p:anim calcmode="lin" valueType="num">
                                      <p:cBhvr>
                                        <p:cTn id="40" dur="500" fill="hold"/>
                                        <p:tgtEl>
                                          <p:spTgt spid="118"/>
                                        </p:tgtEl>
                                        <p:attrNameLst>
                                          <p:attrName>ppt_h</p:attrName>
                                        </p:attrNameLst>
                                      </p:cBhvr>
                                      <p:tavLst>
                                        <p:tav tm="0">
                                          <p:val>
                                            <p:strVal val="4/3*#ppt_h"/>
                                          </p:val>
                                        </p:tav>
                                        <p:tav tm="100000">
                                          <p:val>
                                            <p:strVal val="#ppt_h"/>
                                          </p:val>
                                        </p:tav>
                                      </p:tavLst>
                                    </p:anim>
                                  </p:childTnLst>
                                </p:cTn>
                              </p:par>
                              <p:par>
                                <p:cTn id="41" presetID="23" presetClass="entr" presetSubtype="288" fill="hold" grpId="0" nodeType="withEffect">
                                  <p:stCondLst>
                                    <p:cond delay="900"/>
                                  </p:stCondLst>
                                  <p:childTnLst>
                                    <p:set>
                                      <p:cBhvr>
                                        <p:cTn id="42" dur="1" fill="hold">
                                          <p:stCondLst>
                                            <p:cond delay="0"/>
                                          </p:stCondLst>
                                        </p:cTn>
                                        <p:tgtEl>
                                          <p:spTgt spid="116"/>
                                        </p:tgtEl>
                                        <p:attrNameLst>
                                          <p:attrName>style.visibility</p:attrName>
                                        </p:attrNameLst>
                                      </p:cBhvr>
                                      <p:to>
                                        <p:strVal val="visible"/>
                                      </p:to>
                                    </p:set>
                                    <p:anim calcmode="lin" valueType="num">
                                      <p:cBhvr>
                                        <p:cTn id="43" dur="500" fill="hold"/>
                                        <p:tgtEl>
                                          <p:spTgt spid="116"/>
                                        </p:tgtEl>
                                        <p:attrNameLst>
                                          <p:attrName>ppt_w</p:attrName>
                                        </p:attrNameLst>
                                      </p:cBhvr>
                                      <p:tavLst>
                                        <p:tav tm="0">
                                          <p:val>
                                            <p:strVal val="4/3*#ppt_w"/>
                                          </p:val>
                                        </p:tav>
                                        <p:tav tm="100000">
                                          <p:val>
                                            <p:strVal val="#ppt_w"/>
                                          </p:val>
                                        </p:tav>
                                      </p:tavLst>
                                    </p:anim>
                                    <p:anim calcmode="lin" valueType="num">
                                      <p:cBhvr>
                                        <p:cTn id="44" dur="500" fill="hold"/>
                                        <p:tgtEl>
                                          <p:spTgt spid="116"/>
                                        </p:tgtEl>
                                        <p:attrNameLst>
                                          <p:attrName>ppt_h</p:attrName>
                                        </p:attrNameLst>
                                      </p:cBhvr>
                                      <p:tavLst>
                                        <p:tav tm="0">
                                          <p:val>
                                            <p:strVal val="4/3*#ppt_h"/>
                                          </p:val>
                                        </p:tav>
                                        <p:tav tm="100000">
                                          <p:val>
                                            <p:strVal val="#ppt_h"/>
                                          </p:val>
                                        </p:tav>
                                      </p:tavLst>
                                    </p:anim>
                                  </p:childTnLst>
                                </p:cTn>
                              </p:par>
                              <p:par>
                                <p:cTn id="45" presetID="23" presetClass="entr" presetSubtype="288" fill="hold" grpId="0" nodeType="withEffect">
                                  <p:stCondLst>
                                    <p:cond delay="1000"/>
                                  </p:stCondLst>
                                  <p:childTnLst>
                                    <p:set>
                                      <p:cBhvr>
                                        <p:cTn id="46" dur="1" fill="hold">
                                          <p:stCondLst>
                                            <p:cond delay="0"/>
                                          </p:stCondLst>
                                        </p:cTn>
                                        <p:tgtEl>
                                          <p:spTgt spid="115"/>
                                        </p:tgtEl>
                                        <p:attrNameLst>
                                          <p:attrName>style.visibility</p:attrName>
                                        </p:attrNameLst>
                                      </p:cBhvr>
                                      <p:to>
                                        <p:strVal val="visible"/>
                                      </p:to>
                                    </p:set>
                                    <p:anim calcmode="lin" valueType="num">
                                      <p:cBhvr>
                                        <p:cTn id="47" dur="500" fill="hold"/>
                                        <p:tgtEl>
                                          <p:spTgt spid="115"/>
                                        </p:tgtEl>
                                        <p:attrNameLst>
                                          <p:attrName>ppt_w</p:attrName>
                                        </p:attrNameLst>
                                      </p:cBhvr>
                                      <p:tavLst>
                                        <p:tav tm="0">
                                          <p:val>
                                            <p:strVal val="4/3*#ppt_w"/>
                                          </p:val>
                                        </p:tav>
                                        <p:tav tm="100000">
                                          <p:val>
                                            <p:strVal val="#ppt_w"/>
                                          </p:val>
                                        </p:tav>
                                      </p:tavLst>
                                    </p:anim>
                                    <p:anim calcmode="lin" valueType="num">
                                      <p:cBhvr>
                                        <p:cTn id="48" dur="500" fill="hold"/>
                                        <p:tgtEl>
                                          <p:spTgt spid="115"/>
                                        </p:tgtEl>
                                        <p:attrNameLst>
                                          <p:attrName>ppt_h</p:attrName>
                                        </p:attrNameLst>
                                      </p:cBhvr>
                                      <p:tavLst>
                                        <p:tav tm="0">
                                          <p:val>
                                            <p:strVal val="4/3*#ppt_h"/>
                                          </p:val>
                                        </p:tav>
                                        <p:tav tm="100000">
                                          <p:val>
                                            <p:strVal val="#ppt_h"/>
                                          </p:val>
                                        </p:tav>
                                      </p:tavLst>
                                    </p:anim>
                                  </p:childTnLst>
                                </p:cTn>
                              </p:par>
                              <p:par>
                                <p:cTn id="49" presetID="23" presetClass="entr" presetSubtype="288" fill="hold" grpId="0" nodeType="withEffect">
                                  <p:stCondLst>
                                    <p:cond delay="1100"/>
                                  </p:stCondLst>
                                  <p:childTnLst>
                                    <p:set>
                                      <p:cBhvr>
                                        <p:cTn id="50" dur="1" fill="hold">
                                          <p:stCondLst>
                                            <p:cond delay="0"/>
                                          </p:stCondLst>
                                        </p:cTn>
                                        <p:tgtEl>
                                          <p:spTgt spid="127"/>
                                        </p:tgtEl>
                                        <p:attrNameLst>
                                          <p:attrName>style.visibility</p:attrName>
                                        </p:attrNameLst>
                                      </p:cBhvr>
                                      <p:to>
                                        <p:strVal val="visible"/>
                                      </p:to>
                                    </p:set>
                                    <p:anim calcmode="lin" valueType="num">
                                      <p:cBhvr>
                                        <p:cTn id="51" dur="500" fill="hold"/>
                                        <p:tgtEl>
                                          <p:spTgt spid="127"/>
                                        </p:tgtEl>
                                        <p:attrNameLst>
                                          <p:attrName>ppt_w</p:attrName>
                                        </p:attrNameLst>
                                      </p:cBhvr>
                                      <p:tavLst>
                                        <p:tav tm="0">
                                          <p:val>
                                            <p:strVal val="4/3*#ppt_w"/>
                                          </p:val>
                                        </p:tav>
                                        <p:tav tm="100000">
                                          <p:val>
                                            <p:strVal val="#ppt_w"/>
                                          </p:val>
                                        </p:tav>
                                      </p:tavLst>
                                    </p:anim>
                                    <p:anim calcmode="lin" valueType="num">
                                      <p:cBhvr>
                                        <p:cTn id="52" dur="500" fill="hold"/>
                                        <p:tgtEl>
                                          <p:spTgt spid="127"/>
                                        </p:tgtEl>
                                        <p:attrNameLst>
                                          <p:attrName>ppt_h</p:attrName>
                                        </p:attrNameLst>
                                      </p:cBhvr>
                                      <p:tavLst>
                                        <p:tav tm="0">
                                          <p:val>
                                            <p:strVal val="4/3*#ppt_h"/>
                                          </p:val>
                                        </p:tav>
                                        <p:tav tm="100000">
                                          <p:val>
                                            <p:strVal val="#ppt_h"/>
                                          </p:val>
                                        </p:tav>
                                      </p:tavLst>
                                    </p:anim>
                                  </p:childTnLst>
                                </p:cTn>
                              </p:par>
                              <p:par>
                                <p:cTn id="53" presetID="23" presetClass="entr" presetSubtype="288" fill="hold" grpId="0" nodeType="withEffect">
                                  <p:stCondLst>
                                    <p:cond delay="1200"/>
                                  </p:stCondLst>
                                  <p:childTnLst>
                                    <p:set>
                                      <p:cBhvr>
                                        <p:cTn id="54" dur="1" fill="hold">
                                          <p:stCondLst>
                                            <p:cond delay="0"/>
                                          </p:stCondLst>
                                        </p:cTn>
                                        <p:tgtEl>
                                          <p:spTgt spid="133"/>
                                        </p:tgtEl>
                                        <p:attrNameLst>
                                          <p:attrName>style.visibility</p:attrName>
                                        </p:attrNameLst>
                                      </p:cBhvr>
                                      <p:to>
                                        <p:strVal val="visible"/>
                                      </p:to>
                                    </p:set>
                                    <p:anim calcmode="lin" valueType="num">
                                      <p:cBhvr>
                                        <p:cTn id="55" dur="500" fill="hold"/>
                                        <p:tgtEl>
                                          <p:spTgt spid="133"/>
                                        </p:tgtEl>
                                        <p:attrNameLst>
                                          <p:attrName>ppt_w</p:attrName>
                                        </p:attrNameLst>
                                      </p:cBhvr>
                                      <p:tavLst>
                                        <p:tav tm="0">
                                          <p:val>
                                            <p:strVal val="4/3*#ppt_w"/>
                                          </p:val>
                                        </p:tav>
                                        <p:tav tm="100000">
                                          <p:val>
                                            <p:strVal val="#ppt_w"/>
                                          </p:val>
                                        </p:tav>
                                      </p:tavLst>
                                    </p:anim>
                                    <p:anim calcmode="lin" valueType="num">
                                      <p:cBhvr>
                                        <p:cTn id="56" dur="500" fill="hold"/>
                                        <p:tgtEl>
                                          <p:spTgt spid="133"/>
                                        </p:tgtEl>
                                        <p:attrNameLst>
                                          <p:attrName>ppt_h</p:attrName>
                                        </p:attrNameLst>
                                      </p:cBhvr>
                                      <p:tavLst>
                                        <p:tav tm="0">
                                          <p:val>
                                            <p:strVal val="4/3*#ppt_h"/>
                                          </p:val>
                                        </p:tav>
                                        <p:tav tm="100000">
                                          <p:val>
                                            <p:strVal val="#ppt_h"/>
                                          </p:val>
                                        </p:tav>
                                      </p:tavLst>
                                    </p:anim>
                                  </p:childTnLst>
                                </p:cTn>
                              </p:par>
                              <p:par>
                                <p:cTn id="57" presetID="23" presetClass="entr" presetSubtype="288" fill="hold" grpId="0" nodeType="withEffect">
                                  <p:stCondLst>
                                    <p:cond delay="1300"/>
                                  </p:stCondLst>
                                  <p:childTnLst>
                                    <p:set>
                                      <p:cBhvr>
                                        <p:cTn id="58" dur="1" fill="hold">
                                          <p:stCondLst>
                                            <p:cond delay="0"/>
                                          </p:stCondLst>
                                        </p:cTn>
                                        <p:tgtEl>
                                          <p:spTgt spid="139"/>
                                        </p:tgtEl>
                                        <p:attrNameLst>
                                          <p:attrName>style.visibility</p:attrName>
                                        </p:attrNameLst>
                                      </p:cBhvr>
                                      <p:to>
                                        <p:strVal val="visible"/>
                                      </p:to>
                                    </p:set>
                                    <p:anim calcmode="lin" valueType="num">
                                      <p:cBhvr>
                                        <p:cTn id="59" dur="500" fill="hold"/>
                                        <p:tgtEl>
                                          <p:spTgt spid="139"/>
                                        </p:tgtEl>
                                        <p:attrNameLst>
                                          <p:attrName>ppt_w</p:attrName>
                                        </p:attrNameLst>
                                      </p:cBhvr>
                                      <p:tavLst>
                                        <p:tav tm="0">
                                          <p:val>
                                            <p:strVal val="4/3*#ppt_w"/>
                                          </p:val>
                                        </p:tav>
                                        <p:tav tm="100000">
                                          <p:val>
                                            <p:strVal val="#ppt_w"/>
                                          </p:val>
                                        </p:tav>
                                      </p:tavLst>
                                    </p:anim>
                                    <p:anim calcmode="lin" valueType="num">
                                      <p:cBhvr>
                                        <p:cTn id="60" dur="500" fill="hold"/>
                                        <p:tgtEl>
                                          <p:spTgt spid="139"/>
                                        </p:tgtEl>
                                        <p:attrNameLst>
                                          <p:attrName>ppt_h</p:attrName>
                                        </p:attrNameLst>
                                      </p:cBhvr>
                                      <p:tavLst>
                                        <p:tav tm="0">
                                          <p:val>
                                            <p:strVal val="4/3*#ppt_h"/>
                                          </p:val>
                                        </p:tav>
                                        <p:tav tm="100000">
                                          <p:val>
                                            <p:strVal val="#ppt_h"/>
                                          </p:val>
                                        </p:tav>
                                      </p:tavLst>
                                    </p:anim>
                                  </p:childTnLst>
                                </p:cTn>
                              </p:par>
                              <p:par>
                                <p:cTn id="61" presetID="23" presetClass="entr" presetSubtype="288" fill="hold" grpId="0" nodeType="withEffect">
                                  <p:stCondLst>
                                    <p:cond delay="1400"/>
                                  </p:stCondLst>
                                  <p:childTnLst>
                                    <p:set>
                                      <p:cBhvr>
                                        <p:cTn id="62" dur="1" fill="hold">
                                          <p:stCondLst>
                                            <p:cond delay="0"/>
                                          </p:stCondLst>
                                        </p:cTn>
                                        <p:tgtEl>
                                          <p:spTgt spid="126"/>
                                        </p:tgtEl>
                                        <p:attrNameLst>
                                          <p:attrName>style.visibility</p:attrName>
                                        </p:attrNameLst>
                                      </p:cBhvr>
                                      <p:to>
                                        <p:strVal val="visible"/>
                                      </p:to>
                                    </p:set>
                                    <p:anim calcmode="lin" valueType="num">
                                      <p:cBhvr>
                                        <p:cTn id="63" dur="500" fill="hold"/>
                                        <p:tgtEl>
                                          <p:spTgt spid="126"/>
                                        </p:tgtEl>
                                        <p:attrNameLst>
                                          <p:attrName>ppt_w</p:attrName>
                                        </p:attrNameLst>
                                      </p:cBhvr>
                                      <p:tavLst>
                                        <p:tav tm="0">
                                          <p:val>
                                            <p:strVal val="4/3*#ppt_w"/>
                                          </p:val>
                                        </p:tav>
                                        <p:tav tm="100000">
                                          <p:val>
                                            <p:strVal val="#ppt_w"/>
                                          </p:val>
                                        </p:tav>
                                      </p:tavLst>
                                    </p:anim>
                                    <p:anim calcmode="lin" valueType="num">
                                      <p:cBhvr>
                                        <p:cTn id="64" dur="500" fill="hold"/>
                                        <p:tgtEl>
                                          <p:spTgt spid="126"/>
                                        </p:tgtEl>
                                        <p:attrNameLst>
                                          <p:attrName>ppt_h</p:attrName>
                                        </p:attrNameLst>
                                      </p:cBhvr>
                                      <p:tavLst>
                                        <p:tav tm="0">
                                          <p:val>
                                            <p:strVal val="4/3*#ppt_h"/>
                                          </p:val>
                                        </p:tav>
                                        <p:tav tm="100000">
                                          <p:val>
                                            <p:strVal val="#ppt_h"/>
                                          </p:val>
                                        </p:tav>
                                      </p:tavLst>
                                    </p:anim>
                                  </p:childTnLst>
                                </p:cTn>
                              </p:par>
                              <p:par>
                                <p:cTn id="65" presetID="23" presetClass="entr" presetSubtype="288" fill="hold" grpId="0" nodeType="withEffect">
                                  <p:stCondLst>
                                    <p:cond delay="1500"/>
                                  </p:stCondLst>
                                  <p:childTnLst>
                                    <p:set>
                                      <p:cBhvr>
                                        <p:cTn id="66" dur="1" fill="hold">
                                          <p:stCondLst>
                                            <p:cond delay="0"/>
                                          </p:stCondLst>
                                        </p:cTn>
                                        <p:tgtEl>
                                          <p:spTgt spid="120"/>
                                        </p:tgtEl>
                                        <p:attrNameLst>
                                          <p:attrName>style.visibility</p:attrName>
                                        </p:attrNameLst>
                                      </p:cBhvr>
                                      <p:to>
                                        <p:strVal val="visible"/>
                                      </p:to>
                                    </p:set>
                                    <p:anim calcmode="lin" valueType="num">
                                      <p:cBhvr>
                                        <p:cTn id="67" dur="500" fill="hold"/>
                                        <p:tgtEl>
                                          <p:spTgt spid="120"/>
                                        </p:tgtEl>
                                        <p:attrNameLst>
                                          <p:attrName>ppt_w</p:attrName>
                                        </p:attrNameLst>
                                      </p:cBhvr>
                                      <p:tavLst>
                                        <p:tav tm="0">
                                          <p:val>
                                            <p:strVal val="4/3*#ppt_w"/>
                                          </p:val>
                                        </p:tav>
                                        <p:tav tm="100000">
                                          <p:val>
                                            <p:strVal val="#ppt_w"/>
                                          </p:val>
                                        </p:tav>
                                      </p:tavLst>
                                    </p:anim>
                                    <p:anim calcmode="lin" valueType="num">
                                      <p:cBhvr>
                                        <p:cTn id="68" dur="500" fill="hold"/>
                                        <p:tgtEl>
                                          <p:spTgt spid="120"/>
                                        </p:tgtEl>
                                        <p:attrNameLst>
                                          <p:attrName>ppt_h</p:attrName>
                                        </p:attrNameLst>
                                      </p:cBhvr>
                                      <p:tavLst>
                                        <p:tav tm="0">
                                          <p:val>
                                            <p:strVal val="4/3*#ppt_h"/>
                                          </p:val>
                                        </p:tav>
                                        <p:tav tm="100000">
                                          <p:val>
                                            <p:strVal val="#ppt_h"/>
                                          </p:val>
                                        </p:tav>
                                      </p:tavLst>
                                    </p:anim>
                                  </p:childTnLst>
                                </p:cTn>
                              </p:par>
                              <p:par>
                                <p:cTn id="69" presetID="23" presetClass="entr" presetSubtype="288" fill="hold" grpId="0" nodeType="withEffect">
                                  <p:stCondLst>
                                    <p:cond delay="1600"/>
                                  </p:stCondLst>
                                  <p:childTnLst>
                                    <p:set>
                                      <p:cBhvr>
                                        <p:cTn id="70" dur="1" fill="hold">
                                          <p:stCondLst>
                                            <p:cond delay="0"/>
                                          </p:stCondLst>
                                        </p:cTn>
                                        <p:tgtEl>
                                          <p:spTgt spid="119"/>
                                        </p:tgtEl>
                                        <p:attrNameLst>
                                          <p:attrName>style.visibility</p:attrName>
                                        </p:attrNameLst>
                                      </p:cBhvr>
                                      <p:to>
                                        <p:strVal val="visible"/>
                                      </p:to>
                                    </p:set>
                                    <p:anim calcmode="lin" valueType="num">
                                      <p:cBhvr>
                                        <p:cTn id="71" dur="500" fill="hold"/>
                                        <p:tgtEl>
                                          <p:spTgt spid="119"/>
                                        </p:tgtEl>
                                        <p:attrNameLst>
                                          <p:attrName>ppt_w</p:attrName>
                                        </p:attrNameLst>
                                      </p:cBhvr>
                                      <p:tavLst>
                                        <p:tav tm="0">
                                          <p:val>
                                            <p:strVal val="4/3*#ppt_w"/>
                                          </p:val>
                                        </p:tav>
                                        <p:tav tm="100000">
                                          <p:val>
                                            <p:strVal val="#ppt_w"/>
                                          </p:val>
                                        </p:tav>
                                      </p:tavLst>
                                    </p:anim>
                                    <p:anim calcmode="lin" valueType="num">
                                      <p:cBhvr>
                                        <p:cTn id="72" dur="500" fill="hold"/>
                                        <p:tgtEl>
                                          <p:spTgt spid="119"/>
                                        </p:tgtEl>
                                        <p:attrNameLst>
                                          <p:attrName>ppt_h</p:attrName>
                                        </p:attrNameLst>
                                      </p:cBhvr>
                                      <p:tavLst>
                                        <p:tav tm="0">
                                          <p:val>
                                            <p:strVal val="4/3*#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 grpId="0" animBg="1"/>
      <p:bldP spid="116" grpId="0" animBg="1"/>
      <p:bldP spid="118" grpId="0" animBg="1"/>
      <p:bldP spid="119" grpId="0" animBg="1"/>
      <p:bldP spid="120" grpId="0" animBg="1"/>
      <p:bldP spid="122" grpId="0" animBg="1"/>
      <p:bldP spid="123" grpId="0" animBg="1"/>
      <p:bldP spid="124" grpId="0" animBg="1"/>
      <p:bldP spid="126" grpId="0" animBg="1"/>
      <p:bldP spid="127" grpId="0" animBg="1"/>
      <p:bldP spid="128" grpId="0" animBg="1"/>
      <p:bldP spid="130" grpId="0" animBg="1"/>
      <p:bldP spid="131" grpId="0" animBg="1"/>
      <p:bldP spid="133" grpId="0" animBg="1"/>
      <p:bldP spid="135" grpId="0" animBg="1"/>
      <p:bldP spid="136" grpId="0" animBg="1"/>
      <p:bldP spid="139" grpId="0" animBg="1"/>
    </p:bldLst>
  </p:timing>
  <p:extLst>
    <p:ext uri="{DCECCB84-F9BA-43D5-87BE-67443E8EF086}">
      <p15:sldGuideLst xmlns:p15="http://schemas.microsoft.com/office/powerpoint/2012/main">
        <p15:guide id="4" orient="horz" pos="4320">
          <p15:clr>
            <a:srgbClr val="FBAE40"/>
          </p15:clr>
        </p15:guide>
        <p15:guide id="5" pos="7681">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userDrawn="1">
  <p:cSld name="1_Custom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B11D6E6F-1A6B-45CF-B9D7-D9761B246E47}"/>
              </a:ext>
            </a:extLst>
          </p:cNvPr>
          <p:cNvSpPr>
            <a:spLocks noGrp="1"/>
          </p:cNvSpPr>
          <p:nvPr>
            <p:ph type="pic" sz="quarter" idx="40"/>
          </p:nvPr>
        </p:nvSpPr>
        <p:spPr>
          <a:xfrm>
            <a:off x="2849530" y="2154704"/>
            <a:ext cx="2860058" cy="2677547"/>
          </a:xfrm>
          <a:custGeom>
            <a:avLst/>
            <a:gdLst>
              <a:gd name="connsiteX0" fmla="*/ 0 w 5720861"/>
              <a:gd name="connsiteY0" fmla="*/ 0 h 7127631"/>
              <a:gd name="connsiteX1" fmla="*/ 5720861 w 5720861"/>
              <a:gd name="connsiteY1" fmla="*/ 0 h 7127631"/>
              <a:gd name="connsiteX2" fmla="*/ 5720861 w 5720861"/>
              <a:gd name="connsiteY2" fmla="*/ 7127631 h 7127631"/>
              <a:gd name="connsiteX3" fmla="*/ 0 w 5720861"/>
              <a:gd name="connsiteY3" fmla="*/ 7127631 h 7127631"/>
            </a:gdLst>
            <a:ahLst/>
            <a:cxnLst>
              <a:cxn ang="0">
                <a:pos x="connsiteX0" y="connsiteY0"/>
              </a:cxn>
              <a:cxn ang="0">
                <a:pos x="connsiteX1" y="connsiteY1"/>
              </a:cxn>
              <a:cxn ang="0">
                <a:pos x="connsiteX2" y="connsiteY2"/>
              </a:cxn>
              <a:cxn ang="0">
                <a:pos x="connsiteX3" y="connsiteY3"/>
              </a:cxn>
            </a:cxnLst>
            <a:rect l="l" t="t" r="r" b="b"/>
            <a:pathLst>
              <a:path w="5720861" h="7127631">
                <a:moveTo>
                  <a:pt x="0" y="0"/>
                </a:moveTo>
                <a:lnTo>
                  <a:pt x="5720861" y="0"/>
                </a:lnTo>
                <a:lnTo>
                  <a:pt x="5720861" y="7127631"/>
                </a:lnTo>
                <a:lnTo>
                  <a:pt x="0" y="7127631"/>
                </a:lnTo>
                <a:close/>
              </a:path>
            </a:pathLst>
          </a:custGeom>
          <a:pattFill prst="pct60">
            <a:fgClr>
              <a:srgbClr val="FFFFFF"/>
            </a:fgClr>
            <a:bgClr>
              <a:srgbClr val="E6E9EE"/>
            </a:bgClr>
          </a:pattFill>
        </p:spPr>
        <p:txBody>
          <a:bodyPr anchor="ctr"/>
          <a:lstStyle>
            <a:lvl1pPr>
              <a:defRPr lang="en-US"/>
            </a:lvl1pPr>
          </a:lstStyle>
          <a:p>
            <a:pPr lvl="0"/>
            <a:endParaRPr lang="en-US"/>
          </a:p>
        </p:txBody>
      </p:sp>
    </p:spTree>
    <p:extLst>
      <p:ext uri="{BB962C8B-B14F-4D97-AF65-F5344CB8AC3E}">
        <p14:creationId xmlns:p14="http://schemas.microsoft.com/office/powerpoint/2010/main" val="2159946366"/>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userDrawn="1">
  <p:cSld name="2_Custom Layout">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F73DD1C2-C46F-4111-8691-AF13BE6E39C6}"/>
              </a:ext>
            </a:extLst>
          </p:cNvPr>
          <p:cNvSpPr>
            <a:spLocks noGrp="1"/>
          </p:cNvSpPr>
          <p:nvPr>
            <p:ph type="pic" sz="quarter" idx="41"/>
          </p:nvPr>
        </p:nvSpPr>
        <p:spPr>
          <a:xfrm>
            <a:off x="6090971" y="2434679"/>
            <a:ext cx="2860058" cy="2677547"/>
          </a:xfrm>
          <a:custGeom>
            <a:avLst/>
            <a:gdLst>
              <a:gd name="connsiteX0" fmla="*/ 0 w 5720861"/>
              <a:gd name="connsiteY0" fmla="*/ 0 h 7127631"/>
              <a:gd name="connsiteX1" fmla="*/ 5720861 w 5720861"/>
              <a:gd name="connsiteY1" fmla="*/ 0 h 7127631"/>
              <a:gd name="connsiteX2" fmla="*/ 5720861 w 5720861"/>
              <a:gd name="connsiteY2" fmla="*/ 7127631 h 7127631"/>
              <a:gd name="connsiteX3" fmla="*/ 0 w 5720861"/>
              <a:gd name="connsiteY3" fmla="*/ 7127631 h 7127631"/>
            </a:gdLst>
            <a:ahLst/>
            <a:cxnLst>
              <a:cxn ang="0">
                <a:pos x="connsiteX0" y="connsiteY0"/>
              </a:cxn>
              <a:cxn ang="0">
                <a:pos x="connsiteX1" y="connsiteY1"/>
              </a:cxn>
              <a:cxn ang="0">
                <a:pos x="connsiteX2" y="connsiteY2"/>
              </a:cxn>
              <a:cxn ang="0">
                <a:pos x="connsiteX3" y="connsiteY3"/>
              </a:cxn>
            </a:cxnLst>
            <a:rect l="l" t="t" r="r" b="b"/>
            <a:pathLst>
              <a:path w="5720861" h="7127631">
                <a:moveTo>
                  <a:pt x="0" y="0"/>
                </a:moveTo>
                <a:lnTo>
                  <a:pt x="5720861" y="0"/>
                </a:lnTo>
                <a:lnTo>
                  <a:pt x="5720861" y="7127631"/>
                </a:lnTo>
                <a:lnTo>
                  <a:pt x="0" y="7127631"/>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5" name="Picture Placeholder 4">
            <a:extLst>
              <a:ext uri="{FF2B5EF4-FFF2-40B4-BE49-F238E27FC236}">
                <a16:creationId xmlns:a16="http://schemas.microsoft.com/office/drawing/2014/main" id="{B11D6E6F-1A6B-45CF-B9D7-D9761B246E47}"/>
              </a:ext>
            </a:extLst>
          </p:cNvPr>
          <p:cNvSpPr>
            <a:spLocks noGrp="1"/>
          </p:cNvSpPr>
          <p:nvPr>
            <p:ph type="pic" sz="quarter" idx="40"/>
          </p:nvPr>
        </p:nvSpPr>
        <p:spPr>
          <a:xfrm>
            <a:off x="463411" y="2434679"/>
            <a:ext cx="2860058" cy="2677547"/>
          </a:xfrm>
          <a:custGeom>
            <a:avLst/>
            <a:gdLst>
              <a:gd name="connsiteX0" fmla="*/ 0 w 5720861"/>
              <a:gd name="connsiteY0" fmla="*/ 0 h 7127631"/>
              <a:gd name="connsiteX1" fmla="*/ 5720861 w 5720861"/>
              <a:gd name="connsiteY1" fmla="*/ 0 h 7127631"/>
              <a:gd name="connsiteX2" fmla="*/ 5720861 w 5720861"/>
              <a:gd name="connsiteY2" fmla="*/ 7127631 h 7127631"/>
              <a:gd name="connsiteX3" fmla="*/ 0 w 5720861"/>
              <a:gd name="connsiteY3" fmla="*/ 7127631 h 7127631"/>
            </a:gdLst>
            <a:ahLst/>
            <a:cxnLst>
              <a:cxn ang="0">
                <a:pos x="connsiteX0" y="connsiteY0"/>
              </a:cxn>
              <a:cxn ang="0">
                <a:pos x="connsiteX1" y="connsiteY1"/>
              </a:cxn>
              <a:cxn ang="0">
                <a:pos x="connsiteX2" y="connsiteY2"/>
              </a:cxn>
              <a:cxn ang="0">
                <a:pos x="connsiteX3" y="connsiteY3"/>
              </a:cxn>
            </a:cxnLst>
            <a:rect l="l" t="t" r="r" b="b"/>
            <a:pathLst>
              <a:path w="5720861" h="7127631">
                <a:moveTo>
                  <a:pt x="0" y="0"/>
                </a:moveTo>
                <a:lnTo>
                  <a:pt x="5720861" y="0"/>
                </a:lnTo>
                <a:lnTo>
                  <a:pt x="5720861" y="7127631"/>
                </a:lnTo>
                <a:lnTo>
                  <a:pt x="0" y="7127631"/>
                </a:lnTo>
                <a:close/>
              </a:path>
            </a:pathLst>
          </a:custGeom>
          <a:pattFill prst="pct60">
            <a:fgClr>
              <a:srgbClr val="FFFFFF"/>
            </a:fgClr>
            <a:bgClr>
              <a:srgbClr val="E6E9EE"/>
            </a:bgClr>
          </a:pattFill>
        </p:spPr>
        <p:txBody>
          <a:bodyPr anchor="ctr"/>
          <a:lstStyle>
            <a:lvl1pPr>
              <a:defRPr lang="en-US"/>
            </a:lvl1pPr>
          </a:lstStyle>
          <a:p>
            <a:pPr lvl="0"/>
            <a:endParaRPr lang="en-US"/>
          </a:p>
        </p:txBody>
      </p:sp>
    </p:spTree>
    <p:extLst>
      <p:ext uri="{BB962C8B-B14F-4D97-AF65-F5344CB8AC3E}">
        <p14:creationId xmlns:p14="http://schemas.microsoft.com/office/powerpoint/2010/main" val="219408503"/>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userDrawn="1">
  <p:cSld name="3_Custom 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4586C5A2-21C0-4124-8346-6F4224A77D4D}"/>
              </a:ext>
            </a:extLst>
          </p:cNvPr>
          <p:cNvSpPr>
            <a:spLocks noGrp="1"/>
          </p:cNvSpPr>
          <p:nvPr>
            <p:ph type="pic" sz="quarter" idx="40"/>
          </p:nvPr>
        </p:nvSpPr>
        <p:spPr>
          <a:xfrm>
            <a:off x="1559699" y="1721223"/>
            <a:ext cx="2944479" cy="1640541"/>
          </a:xfrm>
          <a:custGeom>
            <a:avLst/>
            <a:gdLst>
              <a:gd name="connsiteX0" fmla="*/ 0 w 5889724"/>
              <a:gd name="connsiteY0" fmla="*/ 0 h 3281082"/>
              <a:gd name="connsiteX1" fmla="*/ 5889724 w 5889724"/>
              <a:gd name="connsiteY1" fmla="*/ 0 h 3281082"/>
              <a:gd name="connsiteX2" fmla="*/ 5889724 w 5889724"/>
              <a:gd name="connsiteY2" fmla="*/ 3281082 h 3281082"/>
              <a:gd name="connsiteX3" fmla="*/ 4598808 w 5889724"/>
              <a:gd name="connsiteY3" fmla="*/ 3281082 h 3281082"/>
              <a:gd name="connsiteX4" fmla="*/ 726142 w 5889724"/>
              <a:gd name="connsiteY4" fmla="*/ 3281082 h 3281082"/>
              <a:gd name="connsiteX5" fmla="*/ 0 w 5889724"/>
              <a:gd name="connsiteY5" fmla="*/ 3281082 h 3281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89724" h="3281082">
                <a:moveTo>
                  <a:pt x="0" y="0"/>
                </a:moveTo>
                <a:lnTo>
                  <a:pt x="5889724" y="0"/>
                </a:lnTo>
                <a:lnTo>
                  <a:pt x="5889724" y="3281082"/>
                </a:lnTo>
                <a:lnTo>
                  <a:pt x="4598808" y="3281082"/>
                </a:lnTo>
                <a:lnTo>
                  <a:pt x="726142" y="3281082"/>
                </a:lnTo>
                <a:lnTo>
                  <a:pt x="0" y="3281082"/>
                </a:lnTo>
                <a:close/>
              </a:path>
            </a:pathLst>
          </a:custGeom>
          <a:pattFill prst="pct60">
            <a:fgClr>
              <a:srgbClr val="FFFFFF"/>
            </a:fgClr>
            <a:bgClr>
              <a:srgbClr val="E6E9EE"/>
            </a:bgClr>
          </a:pattFill>
        </p:spPr>
        <p:txBody>
          <a:bodyPr anchor="ctr"/>
          <a:lstStyle>
            <a:lvl1pPr marL="0" indent="0" algn="ctr">
              <a:buNone/>
              <a:defRPr lang="en-US" sz="1650"/>
            </a:lvl1pPr>
          </a:lstStyle>
          <a:p>
            <a:pPr lvl="0"/>
            <a:endParaRPr lang="en-US"/>
          </a:p>
        </p:txBody>
      </p:sp>
      <p:sp>
        <p:nvSpPr>
          <p:cNvPr id="12" name="Picture Placeholder 11">
            <a:extLst>
              <a:ext uri="{FF2B5EF4-FFF2-40B4-BE49-F238E27FC236}">
                <a16:creationId xmlns:a16="http://schemas.microsoft.com/office/drawing/2014/main" id="{1227DA8D-2981-4111-A228-A72FCA3F9705}"/>
              </a:ext>
            </a:extLst>
          </p:cNvPr>
          <p:cNvSpPr>
            <a:spLocks noGrp="1"/>
          </p:cNvSpPr>
          <p:nvPr>
            <p:ph type="pic" sz="quarter" idx="41"/>
          </p:nvPr>
        </p:nvSpPr>
        <p:spPr>
          <a:xfrm>
            <a:off x="4849847" y="1721223"/>
            <a:ext cx="2944479" cy="1640541"/>
          </a:xfrm>
          <a:custGeom>
            <a:avLst/>
            <a:gdLst>
              <a:gd name="connsiteX0" fmla="*/ 0 w 5889724"/>
              <a:gd name="connsiteY0" fmla="*/ 0 h 3281082"/>
              <a:gd name="connsiteX1" fmla="*/ 5889724 w 5889724"/>
              <a:gd name="connsiteY1" fmla="*/ 0 h 3281082"/>
              <a:gd name="connsiteX2" fmla="*/ 5889724 w 5889724"/>
              <a:gd name="connsiteY2" fmla="*/ 3281082 h 3281082"/>
              <a:gd name="connsiteX3" fmla="*/ 0 w 5889724"/>
              <a:gd name="connsiteY3" fmla="*/ 3281082 h 3281082"/>
            </a:gdLst>
            <a:ahLst/>
            <a:cxnLst>
              <a:cxn ang="0">
                <a:pos x="connsiteX0" y="connsiteY0"/>
              </a:cxn>
              <a:cxn ang="0">
                <a:pos x="connsiteX1" y="connsiteY1"/>
              </a:cxn>
              <a:cxn ang="0">
                <a:pos x="connsiteX2" y="connsiteY2"/>
              </a:cxn>
              <a:cxn ang="0">
                <a:pos x="connsiteX3" y="connsiteY3"/>
              </a:cxn>
            </a:cxnLst>
            <a:rect l="l" t="t" r="r" b="b"/>
            <a:pathLst>
              <a:path w="5889724" h="3281082">
                <a:moveTo>
                  <a:pt x="0" y="0"/>
                </a:moveTo>
                <a:lnTo>
                  <a:pt x="5889724" y="0"/>
                </a:lnTo>
                <a:lnTo>
                  <a:pt x="5889724" y="3281082"/>
                </a:lnTo>
                <a:lnTo>
                  <a:pt x="0" y="3281082"/>
                </a:lnTo>
                <a:close/>
              </a:path>
            </a:pathLst>
          </a:custGeom>
          <a:pattFill prst="pct60">
            <a:fgClr>
              <a:srgbClr val="FFFFFF"/>
            </a:fgClr>
            <a:bgClr>
              <a:srgbClr val="E6E9EE"/>
            </a:bgClr>
          </a:pattFill>
        </p:spPr>
        <p:txBody>
          <a:bodyPr anchor="ctr"/>
          <a:lstStyle>
            <a:lvl1pPr marL="0" indent="0" algn="ctr">
              <a:buNone/>
              <a:defRPr lang="en-US" sz="1650"/>
            </a:lvl1pPr>
          </a:lstStyle>
          <a:p>
            <a:pPr lvl="0"/>
            <a:endParaRPr lang="en-US"/>
          </a:p>
        </p:txBody>
      </p:sp>
      <p:sp>
        <p:nvSpPr>
          <p:cNvPr id="14" name="Picture Placeholder 13">
            <a:extLst>
              <a:ext uri="{FF2B5EF4-FFF2-40B4-BE49-F238E27FC236}">
                <a16:creationId xmlns:a16="http://schemas.microsoft.com/office/drawing/2014/main" id="{656C2B7F-79ED-47F6-8F62-450E015B464A}"/>
              </a:ext>
            </a:extLst>
          </p:cNvPr>
          <p:cNvSpPr>
            <a:spLocks noGrp="1"/>
          </p:cNvSpPr>
          <p:nvPr>
            <p:ph type="pic" sz="quarter" idx="42"/>
          </p:nvPr>
        </p:nvSpPr>
        <p:spPr>
          <a:xfrm>
            <a:off x="8139999" y="1721223"/>
            <a:ext cx="2944478" cy="1640541"/>
          </a:xfrm>
          <a:custGeom>
            <a:avLst/>
            <a:gdLst>
              <a:gd name="connsiteX0" fmla="*/ 0 w 5889723"/>
              <a:gd name="connsiteY0" fmla="*/ 0 h 3281082"/>
              <a:gd name="connsiteX1" fmla="*/ 5889723 w 5889723"/>
              <a:gd name="connsiteY1" fmla="*/ 0 h 3281082"/>
              <a:gd name="connsiteX2" fmla="*/ 5889723 w 5889723"/>
              <a:gd name="connsiteY2" fmla="*/ 3281082 h 3281082"/>
              <a:gd name="connsiteX3" fmla="*/ 0 w 5889723"/>
              <a:gd name="connsiteY3" fmla="*/ 3281082 h 3281082"/>
            </a:gdLst>
            <a:ahLst/>
            <a:cxnLst>
              <a:cxn ang="0">
                <a:pos x="connsiteX0" y="connsiteY0"/>
              </a:cxn>
              <a:cxn ang="0">
                <a:pos x="connsiteX1" y="connsiteY1"/>
              </a:cxn>
              <a:cxn ang="0">
                <a:pos x="connsiteX2" y="connsiteY2"/>
              </a:cxn>
              <a:cxn ang="0">
                <a:pos x="connsiteX3" y="connsiteY3"/>
              </a:cxn>
            </a:cxnLst>
            <a:rect l="l" t="t" r="r" b="b"/>
            <a:pathLst>
              <a:path w="5889723" h="3281082">
                <a:moveTo>
                  <a:pt x="0" y="0"/>
                </a:moveTo>
                <a:lnTo>
                  <a:pt x="5889723" y="0"/>
                </a:lnTo>
                <a:lnTo>
                  <a:pt x="5889723" y="3281082"/>
                </a:lnTo>
                <a:lnTo>
                  <a:pt x="0" y="3281082"/>
                </a:lnTo>
                <a:close/>
              </a:path>
            </a:pathLst>
          </a:custGeom>
          <a:pattFill prst="pct60">
            <a:fgClr>
              <a:srgbClr val="FFFFFF"/>
            </a:fgClr>
            <a:bgClr>
              <a:srgbClr val="E6E9EE"/>
            </a:bgClr>
          </a:pattFill>
        </p:spPr>
        <p:txBody>
          <a:bodyPr anchor="ctr"/>
          <a:lstStyle>
            <a:lvl1pPr marL="0" indent="0" algn="ctr">
              <a:buNone/>
              <a:defRPr lang="en-US" sz="1650"/>
            </a:lvl1pPr>
          </a:lstStyle>
          <a:p>
            <a:pPr lvl="0"/>
            <a:endParaRPr lang="en-US"/>
          </a:p>
        </p:txBody>
      </p:sp>
    </p:spTree>
    <p:extLst>
      <p:ext uri="{BB962C8B-B14F-4D97-AF65-F5344CB8AC3E}">
        <p14:creationId xmlns:p14="http://schemas.microsoft.com/office/powerpoint/2010/main" val="1562050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88"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strVal val="4/3*#ppt_w"/>
                                          </p:val>
                                        </p:tav>
                                        <p:tav tm="100000">
                                          <p:val>
                                            <p:strVal val="#ppt_w"/>
                                          </p:val>
                                        </p:tav>
                                      </p:tavLst>
                                    </p:anim>
                                    <p:anim calcmode="lin" valueType="num">
                                      <p:cBhvr>
                                        <p:cTn id="8" dur="500" fill="hold"/>
                                        <p:tgtEl>
                                          <p:spTgt spid="9"/>
                                        </p:tgtEl>
                                        <p:attrNameLst>
                                          <p:attrName>ppt_h</p:attrName>
                                        </p:attrNameLst>
                                      </p:cBhvr>
                                      <p:tavLst>
                                        <p:tav tm="0">
                                          <p:val>
                                            <p:strVal val="4/3*#ppt_h"/>
                                          </p:val>
                                        </p:tav>
                                        <p:tav tm="100000">
                                          <p:val>
                                            <p:strVal val="#ppt_h"/>
                                          </p:val>
                                        </p:tav>
                                      </p:tavLst>
                                    </p:anim>
                                  </p:childTnLst>
                                </p:cTn>
                              </p:par>
                              <p:par>
                                <p:cTn id="9" presetID="23" presetClass="entr" presetSubtype="288" fill="hold" grpId="0" nodeType="withEffect">
                                  <p:stCondLst>
                                    <p:cond delay="100"/>
                                  </p:stCondLst>
                                  <p:childTnLst>
                                    <p:set>
                                      <p:cBhvr>
                                        <p:cTn id="10" dur="1" fill="hold">
                                          <p:stCondLst>
                                            <p:cond delay="0"/>
                                          </p:stCondLst>
                                        </p:cTn>
                                        <p:tgtEl>
                                          <p:spTgt spid="12"/>
                                        </p:tgtEl>
                                        <p:attrNameLst>
                                          <p:attrName>style.visibility</p:attrName>
                                        </p:attrNameLst>
                                      </p:cBhvr>
                                      <p:to>
                                        <p:strVal val="visible"/>
                                      </p:to>
                                    </p:set>
                                    <p:anim calcmode="lin" valueType="num">
                                      <p:cBhvr>
                                        <p:cTn id="11" dur="500" fill="hold"/>
                                        <p:tgtEl>
                                          <p:spTgt spid="12"/>
                                        </p:tgtEl>
                                        <p:attrNameLst>
                                          <p:attrName>ppt_w</p:attrName>
                                        </p:attrNameLst>
                                      </p:cBhvr>
                                      <p:tavLst>
                                        <p:tav tm="0">
                                          <p:val>
                                            <p:strVal val="4/3*#ppt_w"/>
                                          </p:val>
                                        </p:tav>
                                        <p:tav tm="100000">
                                          <p:val>
                                            <p:strVal val="#ppt_w"/>
                                          </p:val>
                                        </p:tav>
                                      </p:tavLst>
                                    </p:anim>
                                    <p:anim calcmode="lin" valueType="num">
                                      <p:cBhvr>
                                        <p:cTn id="12" dur="500" fill="hold"/>
                                        <p:tgtEl>
                                          <p:spTgt spid="12"/>
                                        </p:tgtEl>
                                        <p:attrNameLst>
                                          <p:attrName>ppt_h</p:attrName>
                                        </p:attrNameLst>
                                      </p:cBhvr>
                                      <p:tavLst>
                                        <p:tav tm="0">
                                          <p:val>
                                            <p:strVal val="4/3*#ppt_h"/>
                                          </p:val>
                                        </p:tav>
                                        <p:tav tm="100000">
                                          <p:val>
                                            <p:strVal val="#ppt_h"/>
                                          </p:val>
                                        </p:tav>
                                      </p:tavLst>
                                    </p:anim>
                                  </p:childTnLst>
                                </p:cTn>
                              </p:par>
                              <p:par>
                                <p:cTn id="13" presetID="23" presetClass="entr" presetSubtype="288" fill="hold" grpId="0" nodeType="withEffect">
                                  <p:stCondLst>
                                    <p:cond delay="200"/>
                                  </p:stCondLst>
                                  <p:childTnLst>
                                    <p:set>
                                      <p:cBhvr>
                                        <p:cTn id="14" dur="1" fill="hold">
                                          <p:stCondLst>
                                            <p:cond delay="0"/>
                                          </p:stCondLst>
                                        </p:cTn>
                                        <p:tgtEl>
                                          <p:spTgt spid="14"/>
                                        </p:tgtEl>
                                        <p:attrNameLst>
                                          <p:attrName>style.visibility</p:attrName>
                                        </p:attrNameLst>
                                      </p:cBhvr>
                                      <p:to>
                                        <p:strVal val="visible"/>
                                      </p:to>
                                    </p:set>
                                    <p:anim calcmode="lin" valueType="num">
                                      <p:cBhvr>
                                        <p:cTn id="15" dur="500" fill="hold"/>
                                        <p:tgtEl>
                                          <p:spTgt spid="14"/>
                                        </p:tgtEl>
                                        <p:attrNameLst>
                                          <p:attrName>ppt_w</p:attrName>
                                        </p:attrNameLst>
                                      </p:cBhvr>
                                      <p:tavLst>
                                        <p:tav tm="0">
                                          <p:val>
                                            <p:strVal val="4/3*#ppt_w"/>
                                          </p:val>
                                        </p:tav>
                                        <p:tav tm="100000">
                                          <p:val>
                                            <p:strVal val="#ppt_w"/>
                                          </p:val>
                                        </p:tav>
                                      </p:tavLst>
                                    </p:anim>
                                    <p:anim calcmode="lin" valueType="num">
                                      <p:cBhvr>
                                        <p:cTn id="16" dur="500" fill="hold"/>
                                        <p:tgtEl>
                                          <p:spTgt spid="14"/>
                                        </p:tgtEl>
                                        <p:attrNameLst>
                                          <p:attrName>ppt_h</p:attrName>
                                        </p:attrNameLst>
                                      </p:cBhvr>
                                      <p:tavLst>
                                        <p:tav tm="0">
                                          <p:val>
                                            <p:strVal val="4/3*#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animBg="1"/>
      <p:bldP spid="14" grpId="0" animBg="1"/>
    </p:bld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userDrawn="1">
  <p:cSld name="4_Custom Layout">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D3D70656-C88E-47A8-AF4E-6796ABD03767}"/>
              </a:ext>
            </a:extLst>
          </p:cNvPr>
          <p:cNvSpPr>
            <a:spLocks noGrp="1"/>
          </p:cNvSpPr>
          <p:nvPr>
            <p:ph type="pic" sz="quarter" idx="40"/>
          </p:nvPr>
        </p:nvSpPr>
        <p:spPr>
          <a:xfrm>
            <a:off x="336144" y="1481330"/>
            <a:ext cx="2224520" cy="1880436"/>
          </a:xfrm>
          <a:custGeom>
            <a:avLst/>
            <a:gdLst>
              <a:gd name="connsiteX0" fmla="*/ 0 w 4449620"/>
              <a:gd name="connsiteY0" fmla="*/ 0 h 3760873"/>
              <a:gd name="connsiteX1" fmla="*/ 4449620 w 4449620"/>
              <a:gd name="connsiteY1" fmla="*/ 0 h 3760873"/>
              <a:gd name="connsiteX2" fmla="*/ 4449620 w 4449620"/>
              <a:gd name="connsiteY2" fmla="*/ 3760873 h 3760873"/>
              <a:gd name="connsiteX3" fmla="*/ 0 w 4449620"/>
              <a:gd name="connsiteY3" fmla="*/ 3760873 h 3760873"/>
            </a:gdLst>
            <a:ahLst/>
            <a:cxnLst>
              <a:cxn ang="0">
                <a:pos x="connsiteX0" y="connsiteY0"/>
              </a:cxn>
              <a:cxn ang="0">
                <a:pos x="connsiteX1" y="connsiteY1"/>
              </a:cxn>
              <a:cxn ang="0">
                <a:pos x="connsiteX2" y="connsiteY2"/>
              </a:cxn>
              <a:cxn ang="0">
                <a:pos x="connsiteX3" y="connsiteY3"/>
              </a:cxn>
            </a:cxnLst>
            <a:rect l="l" t="t" r="r" b="b"/>
            <a:pathLst>
              <a:path w="4449620" h="3760873">
                <a:moveTo>
                  <a:pt x="0" y="0"/>
                </a:moveTo>
                <a:lnTo>
                  <a:pt x="4449620" y="0"/>
                </a:lnTo>
                <a:lnTo>
                  <a:pt x="4449620" y="3760873"/>
                </a:lnTo>
                <a:lnTo>
                  <a:pt x="0" y="3760873"/>
                </a:lnTo>
                <a:close/>
              </a:path>
            </a:pathLst>
          </a:custGeom>
          <a:pattFill prst="pct60">
            <a:fgClr>
              <a:srgbClr val="FFFFFF"/>
            </a:fgClr>
            <a:bgClr>
              <a:srgbClr val="E6E9EE"/>
            </a:bgClr>
          </a:pattFill>
        </p:spPr>
        <p:txBody>
          <a:bodyPr anchor="ctr"/>
          <a:lstStyle>
            <a:lvl1pPr marL="0" indent="0" algn="ctr">
              <a:buNone/>
              <a:defRPr lang="en-US" sz="750"/>
            </a:lvl1pPr>
          </a:lstStyle>
          <a:p>
            <a:pPr lvl="0"/>
            <a:endParaRPr lang="en-US"/>
          </a:p>
        </p:txBody>
      </p:sp>
      <p:sp>
        <p:nvSpPr>
          <p:cNvPr id="18" name="Picture Placeholder 17">
            <a:extLst>
              <a:ext uri="{FF2B5EF4-FFF2-40B4-BE49-F238E27FC236}">
                <a16:creationId xmlns:a16="http://schemas.microsoft.com/office/drawing/2014/main" id="{2C696FB3-7798-452D-A70D-9F9025FD10F5}"/>
              </a:ext>
            </a:extLst>
          </p:cNvPr>
          <p:cNvSpPr>
            <a:spLocks noGrp="1"/>
          </p:cNvSpPr>
          <p:nvPr>
            <p:ph type="pic" sz="quarter" idx="41"/>
          </p:nvPr>
        </p:nvSpPr>
        <p:spPr>
          <a:xfrm>
            <a:off x="2659942" y="1481330"/>
            <a:ext cx="2224520" cy="1880436"/>
          </a:xfrm>
          <a:custGeom>
            <a:avLst/>
            <a:gdLst>
              <a:gd name="connsiteX0" fmla="*/ 0 w 4449620"/>
              <a:gd name="connsiteY0" fmla="*/ 0 h 3760873"/>
              <a:gd name="connsiteX1" fmla="*/ 4449620 w 4449620"/>
              <a:gd name="connsiteY1" fmla="*/ 0 h 3760873"/>
              <a:gd name="connsiteX2" fmla="*/ 4449620 w 4449620"/>
              <a:gd name="connsiteY2" fmla="*/ 3760873 h 3760873"/>
              <a:gd name="connsiteX3" fmla="*/ 0 w 4449620"/>
              <a:gd name="connsiteY3" fmla="*/ 3760873 h 3760873"/>
            </a:gdLst>
            <a:ahLst/>
            <a:cxnLst>
              <a:cxn ang="0">
                <a:pos x="connsiteX0" y="connsiteY0"/>
              </a:cxn>
              <a:cxn ang="0">
                <a:pos x="connsiteX1" y="connsiteY1"/>
              </a:cxn>
              <a:cxn ang="0">
                <a:pos x="connsiteX2" y="connsiteY2"/>
              </a:cxn>
              <a:cxn ang="0">
                <a:pos x="connsiteX3" y="connsiteY3"/>
              </a:cxn>
            </a:cxnLst>
            <a:rect l="l" t="t" r="r" b="b"/>
            <a:pathLst>
              <a:path w="4449620" h="3760873">
                <a:moveTo>
                  <a:pt x="0" y="0"/>
                </a:moveTo>
                <a:lnTo>
                  <a:pt x="4449620" y="0"/>
                </a:lnTo>
                <a:lnTo>
                  <a:pt x="4449620" y="3760873"/>
                </a:lnTo>
                <a:lnTo>
                  <a:pt x="0" y="3760873"/>
                </a:lnTo>
                <a:close/>
              </a:path>
            </a:pathLst>
          </a:custGeom>
          <a:pattFill prst="pct60">
            <a:fgClr>
              <a:srgbClr val="FFFFFF"/>
            </a:fgClr>
            <a:bgClr>
              <a:srgbClr val="E6E9EE"/>
            </a:bgClr>
          </a:pattFill>
        </p:spPr>
        <p:txBody>
          <a:bodyPr anchor="ctr"/>
          <a:lstStyle>
            <a:lvl1pPr marL="0" indent="0" algn="ctr">
              <a:buNone/>
              <a:defRPr lang="en-US" sz="750"/>
            </a:lvl1pPr>
          </a:lstStyle>
          <a:p>
            <a:pPr lvl="0"/>
            <a:endParaRPr lang="en-US"/>
          </a:p>
        </p:txBody>
      </p:sp>
      <p:sp>
        <p:nvSpPr>
          <p:cNvPr id="19" name="Picture Placeholder 18">
            <a:extLst>
              <a:ext uri="{FF2B5EF4-FFF2-40B4-BE49-F238E27FC236}">
                <a16:creationId xmlns:a16="http://schemas.microsoft.com/office/drawing/2014/main" id="{20011766-26D5-4106-9378-06DEFFB04B69}"/>
              </a:ext>
            </a:extLst>
          </p:cNvPr>
          <p:cNvSpPr>
            <a:spLocks noGrp="1"/>
          </p:cNvSpPr>
          <p:nvPr>
            <p:ph type="pic" sz="quarter" idx="42"/>
          </p:nvPr>
        </p:nvSpPr>
        <p:spPr>
          <a:xfrm>
            <a:off x="4983739" y="1481330"/>
            <a:ext cx="2224520" cy="1880436"/>
          </a:xfrm>
          <a:custGeom>
            <a:avLst/>
            <a:gdLst>
              <a:gd name="connsiteX0" fmla="*/ 0 w 4449620"/>
              <a:gd name="connsiteY0" fmla="*/ 0 h 3760873"/>
              <a:gd name="connsiteX1" fmla="*/ 4449620 w 4449620"/>
              <a:gd name="connsiteY1" fmla="*/ 0 h 3760873"/>
              <a:gd name="connsiteX2" fmla="*/ 4449620 w 4449620"/>
              <a:gd name="connsiteY2" fmla="*/ 3760873 h 3760873"/>
              <a:gd name="connsiteX3" fmla="*/ 0 w 4449620"/>
              <a:gd name="connsiteY3" fmla="*/ 3760873 h 3760873"/>
            </a:gdLst>
            <a:ahLst/>
            <a:cxnLst>
              <a:cxn ang="0">
                <a:pos x="connsiteX0" y="connsiteY0"/>
              </a:cxn>
              <a:cxn ang="0">
                <a:pos x="connsiteX1" y="connsiteY1"/>
              </a:cxn>
              <a:cxn ang="0">
                <a:pos x="connsiteX2" y="connsiteY2"/>
              </a:cxn>
              <a:cxn ang="0">
                <a:pos x="connsiteX3" y="connsiteY3"/>
              </a:cxn>
            </a:cxnLst>
            <a:rect l="l" t="t" r="r" b="b"/>
            <a:pathLst>
              <a:path w="4449620" h="3760873">
                <a:moveTo>
                  <a:pt x="0" y="0"/>
                </a:moveTo>
                <a:lnTo>
                  <a:pt x="4449620" y="0"/>
                </a:lnTo>
                <a:lnTo>
                  <a:pt x="4449620" y="3760873"/>
                </a:lnTo>
                <a:lnTo>
                  <a:pt x="0" y="3760873"/>
                </a:lnTo>
                <a:close/>
              </a:path>
            </a:pathLst>
          </a:custGeom>
          <a:pattFill prst="pct60">
            <a:fgClr>
              <a:srgbClr val="FFFFFF"/>
            </a:fgClr>
            <a:bgClr>
              <a:srgbClr val="E6E9EE"/>
            </a:bgClr>
          </a:pattFill>
        </p:spPr>
        <p:txBody>
          <a:bodyPr anchor="ctr"/>
          <a:lstStyle>
            <a:lvl1pPr marL="0" indent="0" algn="ctr">
              <a:buNone/>
              <a:defRPr lang="en-US" sz="750"/>
            </a:lvl1pPr>
          </a:lstStyle>
          <a:p>
            <a:pPr lvl="0"/>
            <a:endParaRPr lang="en-US"/>
          </a:p>
        </p:txBody>
      </p:sp>
      <p:sp>
        <p:nvSpPr>
          <p:cNvPr id="20" name="Picture Placeholder 19">
            <a:extLst>
              <a:ext uri="{FF2B5EF4-FFF2-40B4-BE49-F238E27FC236}">
                <a16:creationId xmlns:a16="http://schemas.microsoft.com/office/drawing/2014/main" id="{AEA1BFBE-A9BC-46DF-B192-ABC87F485ECD}"/>
              </a:ext>
            </a:extLst>
          </p:cNvPr>
          <p:cNvSpPr>
            <a:spLocks noGrp="1"/>
          </p:cNvSpPr>
          <p:nvPr>
            <p:ph type="pic" sz="quarter" idx="43"/>
          </p:nvPr>
        </p:nvSpPr>
        <p:spPr>
          <a:xfrm>
            <a:off x="7307540" y="1481330"/>
            <a:ext cx="2224520" cy="1880436"/>
          </a:xfrm>
          <a:custGeom>
            <a:avLst/>
            <a:gdLst>
              <a:gd name="connsiteX0" fmla="*/ 0 w 4449619"/>
              <a:gd name="connsiteY0" fmla="*/ 0 h 3760873"/>
              <a:gd name="connsiteX1" fmla="*/ 4449619 w 4449619"/>
              <a:gd name="connsiteY1" fmla="*/ 0 h 3760873"/>
              <a:gd name="connsiteX2" fmla="*/ 4449619 w 4449619"/>
              <a:gd name="connsiteY2" fmla="*/ 3760873 h 3760873"/>
              <a:gd name="connsiteX3" fmla="*/ 0 w 4449619"/>
              <a:gd name="connsiteY3" fmla="*/ 3760873 h 3760873"/>
            </a:gdLst>
            <a:ahLst/>
            <a:cxnLst>
              <a:cxn ang="0">
                <a:pos x="connsiteX0" y="connsiteY0"/>
              </a:cxn>
              <a:cxn ang="0">
                <a:pos x="connsiteX1" y="connsiteY1"/>
              </a:cxn>
              <a:cxn ang="0">
                <a:pos x="connsiteX2" y="connsiteY2"/>
              </a:cxn>
              <a:cxn ang="0">
                <a:pos x="connsiteX3" y="connsiteY3"/>
              </a:cxn>
            </a:cxnLst>
            <a:rect l="l" t="t" r="r" b="b"/>
            <a:pathLst>
              <a:path w="4449619" h="3760873">
                <a:moveTo>
                  <a:pt x="0" y="0"/>
                </a:moveTo>
                <a:lnTo>
                  <a:pt x="4449619" y="0"/>
                </a:lnTo>
                <a:lnTo>
                  <a:pt x="4449619" y="3760873"/>
                </a:lnTo>
                <a:lnTo>
                  <a:pt x="0" y="3760873"/>
                </a:lnTo>
                <a:close/>
              </a:path>
            </a:pathLst>
          </a:custGeom>
          <a:pattFill prst="pct60">
            <a:fgClr>
              <a:srgbClr val="FFFFFF"/>
            </a:fgClr>
            <a:bgClr>
              <a:srgbClr val="E6E9EE"/>
            </a:bgClr>
          </a:pattFill>
        </p:spPr>
        <p:txBody>
          <a:bodyPr anchor="ctr"/>
          <a:lstStyle>
            <a:lvl1pPr marL="0" indent="0" algn="ctr">
              <a:buNone/>
              <a:defRPr lang="en-US" sz="750"/>
            </a:lvl1pPr>
          </a:lstStyle>
          <a:p>
            <a:pPr lvl="0"/>
            <a:endParaRPr lang="en-US"/>
          </a:p>
        </p:txBody>
      </p:sp>
      <p:sp>
        <p:nvSpPr>
          <p:cNvPr id="21" name="Picture Placeholder 20">
            <a:extLst>
              <a:ext uri="{FF2B5EF4-FFF2-40B4-BE49-F238E27FC236}">
                <a16:creationId xmlns:a16="http://schemas.microsoft.com/office/drawing/2014/main" id="{5B7D466C-A520-4902-99C4-B78E98A6E6CB}"/>
              </a:ext>
            </a:extLst>
          </p:cNvPr>
          <p:cNvSpPr>
            <a:spLocks noGrp="1"/>
          </p:cNvSpPr>
          <p:nvPr>
            <p:ph type="pic" sz="quarter" idx="44"/>
          </p:nvPr>
        </p:nvSpPr>
        <p:spPr>
          <a:xfrm>
            <a:off x="9631334" y="1481330"/>
            <a:ext cx="2224520" cy="1880436"/>
          </a:xfrm>
          <a:custGeom>
            <a:avLst/>
            <a:gdLst>
              <a:gd name="connsiteX0" fmla="*/ 0 w 4449620"/>
              <a:gd name="connsiteY0" fmla="*/ 0 h 3760873"/>
              <a:gd name="connsiteX1" fmla="*/ 4449620 w 4449620"/>
              <a:gd name="connsiteY1" fmla="*/ 0 h 3760873"/>
              <a:gd name="connsiteX2" fmla="*/ 4449620 w 4449620"/>
              <a:gd name="connsiteY2" fmla="*/ 3760873 h 3760873"/>
              <a:gd name="connsiteX3" fmla="*/ 0 w 4449620"/>
              <a:gd name="connsiteY3" fmla="*/ 3760873 h 3760873"/>
            </a:gdLst>
            <a:ahLst/>
            <a:cxnLst>
              <a:cxn ang="0">
                <a:pos x="connsiteX0" y="connsiteY0"/>
              </a:cxn>
              <a:cxn ang="0">
                <a:pos x="connsiteX1" y="connsiteY1"/>
              </a:cxn>
              <a:cxn ang="0">
                <a:pos x="connsiteX2" y="connsiteY2"/>
              </a:cxn>
              <a:cxn ang="0">
                <a:pos x="connsiteX3" y="connsiteY3"/>
              </a:cxn>
            </a:cxnLst>
            <a:rect l="l" t="t" r="r" b="b"/>
            <a:pathLst>
              <a:path w="4449620" h="3760873">
                <a:moveTo>
                  <a:pt x="0" y="0"/>
                </a:moveTo>
                <a:lnTo>
                  <a:pt x="4449620" y="0"/>
                </a:lnTo>
                <a:lnTo>
                  <a:pt x="4449620" y="3760873"/>
                </a:lnTo>
                <a:lnTo>
                  <a:pt x="0" y="3760873"/>
                </a:lnTo>
                <a:close/>
              </a:path>
            </a:pathLst>
          </a:custGeom>
          <a:pattFill prst="pct60">
            <a:fgClr>
              <a:srgbClr val="FFFFFF"/>
            </a:fgClr>
            <a:bgClr>
              <a:srgbClr val="E6E9EE"/>
            </a:bgClr>
          </a:pattFill>
        </p:spPr>
        <p:txBody>
          <a:bodyPr anchor="ctr"/>
          <a:lstStyle>
            <a:lvl1pPr marL="0" indent="0" algn="ctr">
              <a:buNone/>
              <a:defRPr lang="en-US" sz="750"/>
            </a:lvl1pPr>
          </a:lstStyle>
          <a:p>
            <a:pPr lvl="0"/>
            <a:endParaRPr lang="en-US"/>
          </a:p>
        </p:txBody>
      </p:sp>
    </p:spTree>
    <p:extLst>
      <p:ext uri="{BB962C8B-B14F-4D97-AF65-F5344CB8AC3E}">
        <p14:creationId xmlns:p14="http://schemas.microsoft.com/office/powerpoint/2010/main" val="3963431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88"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500" fill="hold"/>
                                        <p:tgtEl>
                                          <p:spTgt spid="17"/>
                                        </p:tgtEl>
                                        <p:attrNameLst>
                                          <p:attrName>ppt_w</p:attrName>
                                        </p:attrNameLst>
                                      </p:cBhvr>
                                      <p:tavLst>
                                        <p:tav tm="0">
                                          <p:val>
                                            <p:strVal val="4/3*#ppt_w"/>
                                          </p:val>
                                        </p:tav>
                                        <p:tav tm="100000">
                                          <p:val>
                                            <p:strVal val="#ppt_w"/>
                                          </p:val>
                                        </p:tav>
                                      </p:tavLst>
                                    </p:anim>
                                    <p:anim calcmode="lin" valueType="num">
                                      <p:cBhvr>
                                        <p:cTn id="8" dur="500" fill="hold"/>
                                        <p:tgtEl>
                                          <p:spTgt spid="17"/>
                                        </p:tgtEl>
                                        <p:attrNameLst>
                                          <p:attrName>ppt_h</p:attrName>
                                        </p:attrNameLst>
                                      </p:cBhvr>
                                      <p:tavLst>
                                        <p:tav tm="0">
                                          <p:val>
                                            <p:strVal val="4/3*#ppt_h"/>
                                          </p:val>
                                        </p:tav>
                                        <p:tav tm="100000">
                                          <p:val>
                                            <p:strVal val="#ppt_h"/>
                                          </p:val>
                                        </p:tav>
                                      </p:tavLst>
                                    </p:anim>
                                  </p:childTnLst>
                                </p:cTn>
                              </p:par>
                              <p:par>
                                <p:cTn id="9" presetID="23" presetClass="entr" presetSubtype="288" fill="hold" grpId="0" nodeType="withEffect">
                                  <p:stCondLst>
                                    <p:cond delay="100"/>
                                  </p:stCondLst>
                                  <p:childTnLst>
                                    <p:set>
                                      <p:cBhvr>
                                        <p:cTn id="10" dur="1" fill="hold">
                                          <p:stCondLst>
                                            <p:cond delay="0"/>
                                          </p:stCondLst>
                                        </p:cTn>
                                        <p:tgtEl>
                                          <p:spTgt spid="18"/>
                                        </p:tgtEl>
                                        <p:attrNameLst>
                                          <p:attrName>style.visibility</p:attrName>
                                        </p:attrNameLst>
                                      </p:cBhvr>
                                      <p:to>
                                        <p:strVal val="visible"/>
                                      </p:to>
                                    </p:set>
                                    <p:anim calcmode="lin" valueType="num">
                                      <p:cBhvr>
                                        <p:cTn id="11" dur="500" fill="hold"/>
                                        <p:tgtEl>
                                          <p:spTgt spid="18"/>
                                        </p:tgtEl>
                                        <p:attrNameLst>
                                          <p:attrName>ppt_w</p:attrName>
                                        </p:attrNameLst>
                                      </p:cBhvr>
                                      <p:tavLst>
                                        <p:tav tm="0">
                                          <p:val>
                                            <p:strVal val="4/3*#ppt_w"/>
                                          </p:val>
                                        </p:tav>
                                        <p:tav tm="100000">
                                          <p:val>
                                            <p:strVal val="#ppt_w"/>
                                          </p:val>
                                        </p:tav>
                                      </p:tavLst>
                                    </p:anim>
                                    <p:anim calcmode="lin" valueType="num">
                                      <p:cBhvr>
                                        <p:cTn id="12" dur="500" fill="hold"/>
                                        <p:tgtEl>
                                          <p:spTgt spid="18"/>
                                        </p:tgtEl>
                                        <p:attrNameLst>
                                          <p:attrName>ppt_h</p:attrName>
                                        </p:attrNameLst>
                                      </p:cBhvr>
                                      <p:tavLst>
                                        <p:tav tm="0">
                                          <p:val>
                                            <p:strVal val="4/3*#ppt_h"/>
                                          </p:val>
                                        </p:tav>
                                        <p:tav tm="100000">
                                          <p:val>
                                            <p:strVal val="#ppt_h"/>
                                          </p:val>
                                        </p:tav>
                                      </p:tavLst>
                                    </p:anim>
                                  </p:childTnLst>
                                </p:cTn>
                              </p:par>
                              <p:par>
                                <p:cTn id="13" presetID="23" presetClass="entr" presetSubtype="288" fill="hold" grpId="0" nodeType="withEffect">
                                  <p:stCondLst>
                                    <p:cond delay="200"/>
                                  </p:stCondLst>
                                  <p:childTnLst>
                                    <p:set>
                                      <p:cBhvr>
                                        <p:cTn id="14" dur="1" fill="hold">
                                          <p:stCondLst>
                                            <p:cond delay="0"/>
                                          </p:stCondLst>
                                        </p:cTn>
                                        <p:tgtEl>
                                          <p:spTgt spid="19"/>
                                        </p:tgtEl>
                                        <p:attrNameLst>
                                          <p:attrName>style.visibility</p:attrName>
                                        </p:attrNameLst>
                                      </p:cBhvr>
                                      <p:to>
                                        <p:strVal val="visible"/>
                                      </p:to>
                                    </p:set>
                                    <p:anim calcmode="lin" valueType="num">
                                      <p:cBhvr>
                                        <p:cTn id="15" dur="500" fill="hold"/>
                                        <p:tgtEl>
                                          <p:spTgt spid="19"/>
                                        </p:tgtEl>
                                        <p:attrNameLst>
                                          <p:attrName>ppt_w</p:attrName>
                                        </p:attrNameLst>
                                      </p:cBhvr>
                                      <p:tavLst>
                                        <p:tav tm="0">
                                          <p:val>
                                            <p:strVal val="4/3*#ppt_w"/>
                                          </p:val>
                                        </p:tav>
                                        <p:tav tm="100000">
                                          <p:val>
                                            <p:strVal val="#ppt_w"/>
                                          </p:val>
                                        </p:tav>
                                      </p:tavLst>
                                    </p:anim>
                                    <p:anim calcmode="lin" valueType="num">
                                      <p:cBhvr>
                                        <p:cTn id="16" dur="500" fill="hold"/>
                                        <p:tgtEl>
                                          <p:spTgt spid="19"/>
                                        </p:tgtEl>
                                        <p:attrNameLst>
                                          <p:attrName>ppt_h</p:attrName>
                                        </p:attrNameLst>
                                      </p:cBhvr>
                                      <p:tavLst>
                                        <p:tav tm="0">
                                          <p:val>
                                            <p:strVal val="4/3*#ppt_h"/>
                                          </p:val>
                                        </p:tav>
                                        <p:tav tm="100000">
                                          <p:val>
                                            <p:strVal val="#ppt_h"/>
                                          </p:val>
                                        </p:tav>
                                      </p:tavLst>
                                    </p:anim>
                                  </p:childTnLst>
                                </p:cTn>
                              </p:par>
                              <p:par>
                                <p:cTn id="17" presetID="23" presetClass="entr" presetSubtype="288" fill="hold" grpId="0" nodeType="withEffect">
                                  <p:stCondLst>
                                    <p:cond delay="300"/>
                                  </p:stCondLst>
                                  <p:childTnLst>
                                    <p:set>
                                      <p:cBhvr>
                                        <p:cTn id="18" dur="1" fill="hold">
                                          <p:stCondLst>
                                            <p:cond delay="0"/>
                                          </p:stCondLst>
                                        </p:cTn>
                                        <p:tgtEl>
                                          <p:spTgt spid="20"/>
                                        </p:tgtEl>
                                        <p:attrNameLst>
                                          <p:attrName>style.visibility</p:attrName>
                                        </p:attrNameLst>
                                      </p:cBhvr>
                                      <p:to>
                                        <p:strVal val="visible"/>
                                      </p:to>
                                    </p:set>
                                    <p:anim calcmode="lin" valueType="num">
                                      <p:cBhvr>
                                        <p:cTn id="19" dur="500" fill="hold"/>
                                        <p:tgtEl>
                                          <p:spTgt spid="20"/>
                                        </p:tgtEl>
                                        <p:attrNameLst>
                                          <p:attrName>ppt_w</p:attrName>
                                        </p:attrNameLst>
                                      </p:cBhvr>
                                      <p:tavLst>
                                        <p:tav tm="0">
                                          <p:val>
                                            <p:strVal val="4/3*#ppt_w"/>
                                          </p:val>
                                        </p:tav>
                                        <p:tav tm="100000">
                                          <p:val>
                                            <p:strVal val="#ppt_w"/>
                                          </p:val>
                                        </p:tav>
                                      </p:tavLst>
                                    </p:anim>
                                    <p:anim calcmode="lin" valueType="num">
                                      <p:cBhvr>
                                        <p:cTn id="20" dur="500" fill="hold"/>
                                        <p:tgtEl>
                                          <p:spTgt spid="20"/>
                                        </p:tgtEl>
                                        <p:attrNameLst>
                                          <p:attrName>ppt_h</p:attrName>
                                        </p:attrNameLst>
                                      </p:cBhvr>
                                      <p:tavLst>
                                        <p:tav tm="0">
                                          <p:val>
                                            <p:strVal val="4/3*#ppt_h"/>
                                          </p:val>
                                        </p:tav>
                                        <p:tav tm="100000">
                                          <p:val>
                                            <p:strVal val="#ppt_h"/>
                                          </p:val>
                                        </p:tav>
                                      </p:tavLst>
                                    </p:anim>
                                  </p:childTnLst>
                                </p:cTn>
                              </p:par>
                              <p:par>
                                <p:cTn id="21" presetID="23" presetClass="entr" presetSubtype="288" fill="hold" grpId="0" nodeType="withEffect">
                                  <p:stCondLst>
                                    <p:cond delay="400"/>
                                  </p:stCondLst>
                                  <p:childTnLst>
                                    <p:set>
                                      <p:cBhvr>
                                        <p:cTn id="22" dur="1" fill="hold">
                                          <p:stCondLst>
                                            <p:cond delay="0"/>
                                          </p:stCondLst>
                                        </p:cTn>
                                        <p:tgtEl>
                                          <p:spTgt spid="21"/>
                                        </p:tgtEl>
                                        <p:attrNameLst>
                                          <p:attrName>style.visibility</p:attrName>
                                        </p:attrNameLst>
                                      </p:cBhvr>
                                      <p:to>
                                        <p:strVal val="visible"/>
                                      </p:to>
                                    </p:set>
                                    <p:anim calcmode="lin" valueType="num">
                                      <p:cBhvr>
                                        <p:cTn id="23" dur="500" fill="hold"/>
                                        <p:tgtEl>
                                          <p:spTgt spid="21"/>
                                        </p:tgtEl>
                                        <p:attrNameLst>
                                          <p:attrName>ppt_w</p:attrName>
                                        </p:attrNameLst>
                                      </p:cBhvr>
                                      <p:tavLst>
                                        <p:tav tm="0">
                                          <p:val>
                                            <p:strVal val="4/3*#ppt_w"/>
                                          </p:val>
                                        </p:tav>
                                        <p:tav tm="100000">
                                          <p:val>
                                            <p:strVal val="#ppt_w"/>
                                          </p:val>
                                        </p:tav>
                                      </p:tavLst>
                                    </p:anim>
                                    <p:anim calcmode="lin" valueType="num">
                                      <p:cBhvr>
                                        <p:cTn id="24" dur="500" fill="hold"/>
                                        <p:tgtEl>
                                          <p:spTgt spid="21"/>
                                        </p:tgtEl>
                                        <p:attrNameLst>
                                          <p:attrName>ppt_h</p:attrName>
                                        </p:attrNameLst>
                                      </p:cBhvr>
                                      <p:tavLst>
                                        <p:tav tm="0">
                                          <p:val>
                                            <p:strVal val="4/3*#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20" grpId="0" animBg="1"/>
      <p:bldP spid="21" grpId="0" animBg="1"/>
    </p:bld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userDrawn="1">
  <p:cSld name="7_Custom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9268464A-15E7-4D9B-AD60-34512335592F}"/>
              </a:ext>
            </a:extLst>
          </p:cNvPr>
          <p:cNvSpPr>
            <a:spLocks noGrp="1"/>
          </p:cNvSpPr>
          <p:nvPr>
            <p:ph type="pic" sz="quarter" idx="40"/>
          </p:nvPr>
        </p:nvSpPr>
        <p:spPr>
          <a:xfrm>
            <a:off x="6381903" y="2430051"/>
            <a:ext cx="2571847" cy="2661088"/>
          </a:xfrm>
          <a:custGeom>
            <a:avLst/>
            <a:gdLst>
              <a:gd name="connsiteX0" fmla="*/ 0 w 5144364"/>
              <a:gd name="connsiteY0" fmla="*/ 0 h 7083816"/>
              <a:gd name="connsiteX1" fmla="*/ 5144364 w 5144364"/>
              <a:gd name="connsiteY1" fmla="*/ 0 h 7083816"/>
              <a:gd name="connsiteX2" fmla="*/ 5144364 w 5144364"/>
              <a:gd name="connsiteY2" fmla="*/ 7083816 h 7083816"/>
              <a:gd name="connsiteX3" fmla="*/ 0 w 5144364"/>
              <a:gd name="connsiteY3" fmla="*/ 7083816 h 7083816"/>
            </a:gdLst>
            <a:ahLst/>
            <a:cxnLst>
              <a:cxn ang="0">
                <a:pos x="connsiteX0" y="connsiteY0"/>
              </a:cxn>
              <a:cxn ang="0">
                <a:pos x="connsiteX1" y="connsiteY1"/>
              </a:cxn>
              <a:cxn ang="0">
                <a:pos x="connsiteX2" y="connsiteY2"/>
              </a:cxn>
              <a:cxn ang="0">
                <a:pos x="connsiteX3" y="connsiteY3"/>
              </a:cxn>
            </a:cxnLst>
            <a:rect l="l" t="t" r="r" b="b"/>
            <a:pathLst>
              <a:path w="5144364" h="7083816">
                <a:moveTo>
                  <a:pt x="0" y="0"/>
                </a:moveTo>
                <a:lnTo>
                  <a:pt x="5144364" y="0"/>
                </a:lnTo>
                <a:lnTo>
                  <a:pt x="5144364" y="7083816"/>
                </a:lnTo>
                <a:lnTo>
                  <a:pt x="0" y="7083816"/>
                </a:lnTo>
                <a:close/>
              </a:path>
            </a:pathLst>
          </a:custGeom>
          <a:pattFill prst="pct60">
            <a:fgClr>
              <a:srgbClr val="FFFFFF"/>
            </a:fgClr>
            <a:bgClr>
              <a:srgbClr val="E6E9EE"/>
            </a:bgClr>
          </a:pattFill>
        </p:spPr>
        <p:txBody>
          <a:bodyPr anchor="ctr"/>
          <a:lstStyle>
            <a:lvl1pPr algn="ctr">
              <a:defRPr lang="en-US" sz="1800"/>
            </a:lvl1pPr>
          </a:lstStyle>
          <a:p>
            <a:pPr lvl="0"/>
            <a:endParaRPr lang="en-US"/>
          </a:p>
        </p:txBody>
      </p:sp>
    </p:spTree>
    <p:extLst>
      <p:ext uri="{BB962C8B-B14F-4D97-AF65-F5344CB8AC3E}">
        <p14:creationId xmlns:p14="http://schemas.microsoft.com/office/powerpoint/2010/main" val="1866705650"/>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userDrawn="1">
  <p:cSld name="8_Custom Layout">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8D938956-B64C-4A69-AD96-2E304154F006}"/>
              </a:ext>
            </a:extLst>
          </p:cNvPr>
          <p:cNvSpPr>
            <a:spLocks noGrp="1"/>
          </p:cNvSpPr>
          <p:nvPr>
            <p:ph type="pic" sz="quarter" idx="40"/>
          </p:nvPr>
        </p:nvSpPr>
        <p:spPr>
          <a:xfrm>
            <a:off x="1466055" y="1894441"/>
            <a:ext cx="1828118" cy="1373671"/>
          </a:xfrm>
          <a:custGeom>
            <a:avLst/>
            <a:gdLst>
              <a:gd name="connsiteX0" fmla="*/ 0 w 3656713"/>
              <a:gd name="connsiteY0" fmla="*/ 0 h 3656713"/>
              <a:gd name="connsiteX1" fmla="*/ 3656713 w 3656713"/>
              <a:gd name="connsiteY1" fmla="*/ 0 h 3656713"/>
              <a:gd name="connsiteX2" fmla="*/ 3656713 w 3656713"/>
              <a:gd name="connsiteY2" fmla="*/ 3656713 h 3656713"/>
              <a:gd name="connsiteX3" fmla="*/ 0 w 3656713"/>
              <a:gd name="connsiteY3" fmla="*/ 3656713 h 3656713"/>
            </a:gdLst>
            <a:ahLst/>
            <a:cxnLst>
              <a:cxn ang="0">
                <a:pos x="connsiteX0" y="connsiteY0"/>
              </a:cxn>
              <a:cxn ang="0">
                <a:pos x="connsiteX1" y="connsiteY1"/>
              </a:cxn>
              <a:cxn ang="0">
                <a:pos x="connsiteX2" y="connsiteY2"/>
              </a:cxn>
              <a:cxn ang="0">
                <a:pos x="connsiteX3" y="connsiteY3"/>
              </a:cxn>
            </a:cxnLst>
            <a:rect l="l" t="t" r="r" b="b"/>
            <a:pathLst>
              <a:path w="3656713" h="3656713">
                <a:moveTo>
                  <a:pt x="0" y="0"/>
                </a:moveTo>
                <a:lnTo>
                  <a:pt x="3656713" y="0"/>
                </a:lnTo>
                <a:lnTo>
                  <a:pt x="3656713" y="3656713"/>
                </a:lnTo>
                <a:lnTo>
                  <a:pt x="0" y="3656713"/>
                </a:lnTo>
                <a:close/>
              </a:path>
            </a:pathLst>
          </a:custGeom>
          <a:pattFill prst="pct60">
            <a:fgClr>
              <a:srgbClr val="FFFFFF"/>
            </a:fgClr>
            <a:bgClr>
              <a:srgbClr val="C1C9D5"/>
            </a:bgClr>
          </a:pattFill>
          <a:effectLst>
            <a:outerShdw dist="139700" dir="10800000" sx="99000" sy="99000" algn="r" rotWithShape="0">
              <a:schemeClr val="accent1"/>
            </a:outerShdw>
          </a:effectLst>
          <a:scene3d>
            <a:camera prst="isometricOffAxis1Top">
              <a:rot lat="0" lon="0" rev="0"/>
            </a:camera>
            <a:lightRig rig="threePt" dir="t"/>
          </a:scene3d>
        </p:spPr>
        <p:txBody>
          <a:bodyPr wrap="square" anchor="t">
            <a:noAutofit/>
          </a:bodyPr>
          <a:lstStyle>
            <a:lvl1pPr marL="0" indent="0" algn="ctr">
              <a:buNone/>
              <a:defRPr sz="750"/>
            </a:lvl1pPr>
          </a:lstStyle>
          <a:p>
            <a:endParaRPr lang="en-US"/>
          </a:p>
        </p:txBody>
      </p:sp>
      <p:sp>
        <p:nvSpPr>
          <p:cNvPr id="12" name="Picture Placeholder 11">
            <a:extLst>
              <a:ext uri="{FF2B5EF4-FFF2-40B4-BE49-F238E27FC236}">
                <a16:creationId xmlns:a16="http://schemas.microsoft.com/office/drawing/2014/main" id="{E6B722B3-CFC5-45EA-9ED6-3E100F31BD14}"/>
              </a:ext>
            </a:extLst>
          </p:cNvPr>
          <p:cNvSpPr>
            <a:spLocks noGrp="1"/>
          </p:cNvSpPr>
          <p:nvPr>
            <p:ph type="pic" sz="quarter" idx="41"/>
          </p:nvPr>
        </p:nvSpPr>
        <p:spPr>
          <a:xfrm>
            <a:off x="6475552" y="1894441"/>
            <a:ext cx="1828118" cy="1373671"/>
          </a:xfrm>
          <a:custGeom>
            <a:avLst/>
            <a:gdLst>
              <a:gd name="connsiteX0" fmla="*/ 0 w 3656713"/>
              <a:gd name="connsiteY0" fmla="*/ 0 h 3656713"/>
              <a:gd name="connsiteX1" fmla="*/ 3656713 w 3656713"/>
              <a:gd name="connsiteY1" fmla="*/ 0 h 3656713"/>
              <a:gd name="connsiteX2" fmla="*/ 3656713 w 3656713"/>
              <a:gd name="connsiteY2" fmla="*/ 3656713 h 3656713"/>
              <a:gd name="connsiteX3" fmla="*/ 0 w 3656713"/>
              <a:gd name="connsiteY3" fmla="*/ 3656713 h 3656713"/>
            </a:gdLst>
            <a:ahLst/>
            <a:cxnLst>
              <a:cxn ang="0">
                <a:pos x="connsiteX0" y="connsiteY0"/>
              </a:cxn>
              <a:cxn ang="0">
                <a:pos x="connsiteX1" y="connsiteY1"/>
              </a:cxn>
              <a:cxn ang="0">
                <a:pos x="connsiteX2" y="connsiteY2"/>
              </a:cxn>
              <a:cxn ang="0">
                <a:pos x="connsiteX3" y="connsiteY3"/>
              </a:cxn>
            </a:cxnLst>
            <a:rect l="l" t="t" r="r" b="b"/>
            <a:pathLst>
              <a:path w="3656713" h="3656713">
                <a:moveTo>
                  <a:pt x="0" y="0"/>
                </a:moveTo>
                <a:lnTo>
                  <a:pt x="3656713" y="0"/>
                </a:lnTo>
                <a:lnTo>
                  <a:pt x="3656713" y="3656713"/>
                </a:lnTo>
                <a:lnTo>
                  <a:pt x="0" y="3656713"/>
                </a:lnTo>
                <a:close/>
              </a:path>
            </a:pathLst>
          </a:custGeom>
          <a:pattFill prst="pct60">
            <a:fgClr>
              <a:srgbClr val="FFFFFF"/>
            </a:fgClr>
            <a:bgClr>
              <a:srgbClr val="C1C9D5"/>
            </a:bgClr>
          </a:pattFill>
          <a:effectLst>
            <a:outerShdw dist="139700" dir="10800000" sx="99000" sy="99000" algn="r" rotWithShape="0">
              <a:schemeClr val="accent4"/>
            </a:outerShdw>
          </a:effectLst>
          <a:scene3d>
            <a:camera prst="isometricOffAxis1Top">
              <a:rot lat="0" lon="0" rev="0"/>
            </a:camera>
            <a:lightRig rig="threePt" dir="t"/>
          </a:scene3d>
        </p:spPr>
        <p:txBody>
          <a:bodyPr wrap="square" anchor="t">
            <a:noAutofit/>
          </a:bodyPr>
          <a:lstStyle>
            <a:lvl1pPr marL="0" indent="0" algn="ctr">
              <a:buNone/>
              <a:defRPr sz="750"/>
            </a:lvl1pPr>
          </a:lstStyle>
          <a:p>
            <a:endParaRPr lang="en-US"/>
          </a:p>
        </p:txBody>
      </p:sp>
      <p:sp>
        <p:nvSpPr>
          <p:cNvPr id="13" name="Picture Placeholder 12">
            <a:extLst>
              <a:ext uri="{FF2B5EF4-FFF2-40B4-BE49-F238E27FC236}">
                <a16:creationId xmlns:a16="http://schemas.microsoft.com/office/drawing/2014/main" id="{7B0BB8CC-07D9-47C2-A423-DA7944D73557}"/>
              </a:ext>
            </a:extLst>
          </p:cNvPr>
          <p:cNvSpPr>
            <a:spLocks noGrp="1"/>
          </p:cNvSpPr>
          <p:nvPr>
            <p:ph type="pic" sz="quarter" idx="42"/>
          </p:nvPr>
        </p:nvSpPr>
        <p:spPr>
          <a:xfrm>
            <a:off x="1466055" y="4332841"/>
            <a:ext cx="1828118" cy="1373671"/>
          </a:xfrm>
          <a:custGeom>
            <a:avLst/>
            <a:gdLst>
              <a:gd name="connsiteX0" fmla="*/ 0 w 3656713"/>
              <a:gd name="connsiteY0" fmla="*/ 0 h 3656713"/>
              <a:gd name="connsiteX1" fmla="*/ 3656713 w 3656713"/>
              <a:gd name="connsiteY1" fmla="*/ 0 h 3656713"/>
              <a:gd name="connsiteX2" fmla="*/ 3656713 w 3656713"/>
              <a:gd name="connsiteY2" fmla="*/ 3656713 h 3656713"/>
              <a:gd name="connsiteX3" fmla="*/ 0 w 3656713"/>
              <a:gd name="connsiteY3" fmla="*/ 3656713 h 3656713"/>
            </a:gdLst>
            <a:ahLst/>
            <a:cxnLst>
              <a:cxn ang="0">
                <a:pos x="connsiteX0" y="connsiteY0"/>
              </a:cxn>
              <a:cxn ang="0">
                <a:pos x="connsiteX1" y="connsiteY1"/>
              </a:cxn>
              <a:cxn ang="0">
                <a:pos x="connsiteX2" y="connsiteY2"/>
              </a:cxn>
              <a:cxn ang="0">
                <a:pos x="connsiteX3" y="connsiteY3"/>
              </a:cxn>
            </a:cxnLst>
            <a:rect l="l" t="t" r="r" b="b"/>
            <a:pathLst>
              <a:path w="3656713" h="3656713">
                <a:moveTo>
                  <a:pt x="0" y="0"/>
                </a:moveTo>
                <a:lnTo>
                  <a:pt x="3656713" y="0"/>
                </a:lnTo>
                <a:lnTo>
                  <a:pt x="3656713" y="3656713"/>
                </a:lnTo>
                <a:lnTo>
                  <a:pt x="0" y="3656713"/>
                </a:lnTo>
                <a:close/>
              </a:path>
            </a:pathLst>
          </a:custGeom>
          <a:pattFill prst="pct60">
            <a:fgClr>
              <a:srgbClr val="FFFFFF"/>
            </a:fgClr>
            <a:bgClr>
              <a:srgbClr val="C1C9D5"/>
            </a:bgClr>
          </a:pattFill>
          <a:effectLst>
            <a:outerShdw dist="139700" dir="10800000" sx="99000" sy="99000" algn="r" rotWithShape="0">
              <a:schemeClr val="bg2"/>
            </a:outerShdw>
          </a:effectLst>
          <a:scene3d>
            <a:camera prst="isometricOffAxis1Top">
              <a:rot lat="0" lon="0" rev="0"/>
            </a:camera>
            <a:lightRig rig="threePt" dir="t"/>
          </a:scene3d>
        </p:spPr>
        <p:txBody>
          <a:bodyPr wrap="square" anchor="t">
            <a:noAutofit/>
          </a:bodyPr>
          <a:lstStyle>
            <a:lvl1pPr marL="0" indent="0" algn="ctr">
              <a:buNone/>
              <a:defRPr sz="750"/>
            </a:lvl1pPr>
          </a:lstStyle>
          <a:p>
            <a:endParaRPr lang="en-US"/>
          </a:p>
        </p:txBody>
      </p:sp>
      <p:sp>
        <p:nvSpPr>
          <p:cNvPr id="14" name="Picture Placeholder 13">
            <a:extLst>
              <a:ext uri="{FF2B5EF4-FFF2-40B4-BE49-F238E27FC236}">
                <a16:creationId xmlns:a16="http://schemas.microsoft.com/office/drawing/2014/main" id="{09D065CD-90D1-4F95-954E-57604EA9B4A1}"/>
              </a:ext>
            </a:extLst>
          </p:cNvPr>
          <p:cNvSpPr>
            <a:spLocks noGrp="1"/>
          </p:cNvSpPr>
          <p:nvPr>
            <p:ph type="pic" sz="quarter" idx="43"/>
          </p:nvPr>
        </p:nvSpPr>
        <p:spPr>
          <a:xfrm>
            <a:off x="6475552" y="4332841"/>
            <a:ext cx="1828118" cy="1373671"/>
          </a:xfrm>
          <a:custGeom>
            <a:avLst/>
            <a:gdLst>
              <a:gd name="connsiteX0" fmla="*/ 0 w 3656713"/>
              <a:gd name="connsiteY0" fmla="*/ 0 h 3656713"/>
              <a:gd name="connsiteX1" fmla="*/ 3656713 w 3656713"/>
              <a:gd name="connsiteY1" fmla="*/ 0 h 3656713"/>
              <a:gd name="connsiteX2" fmla="*/ 3656713 w 3656713"/>
              <a:gd name="connsiteY2" fmla="*/ 3656713 h 3656713"/>
              <a:gd name="connsiteX3" fmla="*/ 0 w 3656713"/>
              <a:gd name="connsiteY3" fmla="*/ 3656713 h 3656713"/>
            </a:gdLst>
            <a:ahLst/>
            <a:cxnLst>
              <a:cxn ang="0">
                <a:pos x="connsiteX0" y="connsiteY0"/>
              </a:cxn>
              <a:cxn ang="0">
                <a:pos x="connsiteX1" y="connsiteY1"/>
              </a:cxn>
              <a:cxn ang="0">
                <a:pos x="connsiteX2" y="connsiteY2"/>
              </a:cxn>
              <a:cxn ang="0">
                <a:pos x="connsiteX3" y="connsiteY3"/>
              </a:cxn>
            </a:cxnLst>
            <a:rect l="l" t="t" r="r" b="b"/>
            <a:pathLst>
              <a:path w="3656713" h="3656713">
                <a:moveTo>
                  <a:pt x="0" y="0"/>
                </a:moveTo>
                <a:lnTo>
                  <a:pt x="3656713" y="0"/>
                </a:lnTo>
                <a:lnTo>
                  <a:pt x="3656713" y="3656713"/>
                </a:lnTo>
                <a:lnTo>
                  <a:pt x="0" y="3656713"/>
                </a:lnTo>
                <a:close/>
              </a:path>
            </a:pathLst>
          </a:custGeom>
          <a:pattFill prst="pct60">
            <a:fgClr>
              <a:srgbClr val="FFFFFF"/>
            </a:fgClr>
            <a:bgClr>
              <a:srgbClr val="C1C9D5"/>
            </a:bgClr>
          </a:pattFill>
          <a:effectLst>
            <a:outerShdw dist="139700" dir="10800000" sx="99000" sy="99000" algn="r" rotWithShape="0">
              <a:schemeClr val="tx2">
                <a:lumMod val="75000"/>
              </a:schemeClr>
            </a:outerShdw>
          </a:effectLst>
          <a:scene3d>
            <a:camera prst="isometricOffAxis1Top">
              <a:rot lat="0" lon="0" rev="0"/>
            </a:camera>
            <a:lightRig rig="threePt" dir="t"/>
          </a:scene3d>
        </p:spPr>
        <p:txBody>
          <a:bodyPr wrap="square" anchor="t">
            <a:noAutofit/>
          </a:bodyPr>
          <a:lstStyle>
            <a:lvl1pPr marL="0" indent="0" algn="ctr">
              <a:buNone/>
              <a:defRPr sz="750"/>
            </a:lvl1pPr>
          </a:lstStyle>
          <a:p>
            <a:endParaRPr lang="en-US"/>
          </a:p>
        </p:txBody>
      </p:sp>
    </p:spTree>
    <p:extLst>
      <p:ext uri="{BB962C8B-B14F-4D97-AF65-F5344CB8AC3E}">
        <p14:creationId xmlns:p14="http://schemas.microsoft.com/office/powerpoint/2010/main" val="3290590851"/>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userDrawn="1">
  <p:cSld name="9_Custom Layout">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8D938956-B64C-4A69-AD96-2E304154F006}"/>
              </a:ext>
            </a:extLst>
          </p:cNvPr>
          <p:cNvSpPr>
            <a:spLocks noGrp="1"/>
          </p:cNvSpPr>
          <p:nvPr>
            <p:ph type="pic" sz="quarter" idx="40"/>
          </p:nvPr>
        </p:nvSpPr>
        <p:spPr>
          <a:xfrm>
            <a:off x="1466055" y="1894441"/>
            <a:ext cx="1828118" cy="1373671"/>
          </a:xfrm>
          <a:custGeom>
            <a:avLst/>
            <a:gdLst>
              <a:gd name="connsiteX0" fmla="*/ 0 w 3656713"/>
              <a:gd name="connsiteY0" fmla="*/ 0 h 3656713"/>
              <a:gd name="connsiteX1" fmla="*/ 3656713 w 3656713"/>
              <a:gd name="connsiteY1" fmla="*/ 0 h 3656713"/>
              <a:gd name="connsiteX2" fmla="*/ 3656713 w 3656713"/>
              <a:gd name="connsiteY2" fmla="*/ 3656713 h 3656713"/>
              <a:gd name="connsiteX3" fmla="*/ 0 w 3656713"/>
              <a:gd name="connsiteY3" fmla="*/ 3656713 h 3656713"/>
            </a:gdLst>
            <a:ahLst/>
            <a:cxnLst>
              <a:cxn ang="0">
                <a:pos x="connsiteX0" y="connsiteY0"/>
              </a:cxn>
              <a:cxn ang="0">
                <a:pos x="connsiteX1" y="connsiteY1"/>
              </a:cxn>
              <a:cxn ang="0">
                <a:pos x="connsiteX2" y="connsiteY2"/>
              </a:cxn>
              <a:cxn ang="0">
                <a:pos x="connsiteX3" y="connsiteY3"/>
              </a:cxn>
            </a:cxnLst>
            <a:rect l="l" t="t" r="r" b="b"/>
            <a:pathLst>
              <a:path w="3656713" h="3656713">
                <a:moveTo>
                  <a:pt x="0" y="0"/>
                </a:moveTo>
                <a:lnTo>
                  <a:pt x="3656713" y="0"/>
                </a:lnTo>
                <a:lnTo>
                  <a:pt x="3656713" y="3656713"/>
                </a:lnTo>
                <a:lnTo>
                  <a:pt x="0" y="3656713"/>
                </a:lnTo>
                <a:close/>
              </a:path>
            </a:pathLst>
          </a:custGeom>
          <a:pattFill prst="pct60">
            <a:fgClr>
              <a:srgbClr val="FFFFFF"/>
            </a:fgClr>
            <a:bgClr>
              <a:srgbClr val="C1C9D5"/>
            </a:bgClr>
          </a:pattFill>
          <a:effectLst>
            <a:outerShdw dist="139700" dir="10800000" sx="99000" sy="99000" algn="r" rotWithShape="0">
              <a:schemeClr val="accent1"/>
            </a:outerShdw>
          </a:effectLst>
          <a:scene3d>
            <a:camera prst="isometricOffAxis1Top">
              <a:rot lat="0" lon="0" rev="0"/>
            </a:camera>
            <a:lightRig rig="threePt" dir="t"/>
          </a:scene3d>
        </p:spPr>
        <p:txBody>
          <a:bodyPr wrap="square" anchor="t">
            <a:noAutofit/>
          </a:bodyPr>
          <a:lstStyle>
            <a:lvl1pPr marL="0" indent="0" algn="ctr">
              <a:buNone/>
              <a:defRPr sz="750"/>
            </a:lvl1pPr>
          </a:lstStyle>
          <a:p>
            <a:endParaRPr lang="en-US"/>
          </a:p>
        </p:txBody>
      </p:sp>
      <p:sp>
        <p:nvSpPr>
          <p:cNvPr id="13" name="Picture Placeholder 12">
            <a:extLst>
              <a:ext uri="{FF2B5EF4-FFF2-40B4-BE49-F238E27FC236}">
                <a16:creationId xmlns:a16="http://schemas.microsoft.com/office/drawing/2014/main" id="{7B0BB8CC-07D9-47C2-A423-DA7944D73557}"/>
              </a:ext>
            </a:extLst>
          </p:cNvPr>
          <p:cNvSpPr>
            <a:spLocks noGrp="1"/>
          </p:cNvSpPr>
          <p:nvPr>
            <p:ph type="pic" sz="quarter" idx="42"/>
          </p:nvPr>
        </p:nvSpPr>
        <p:spPr>
          <a:xfrm>
            <a:off x="1466055" y="4332841"/>
            <a:ext cx="1828118" cy="1373671"/>
          </a:xfrm>
          <a:custGeom>
            <a:avLst/>
            <a:gdLst>
              <a:gd name="connsiteX0" fmla="*/ 0 w 3656713"/>
              <a:gd name="connsiteY0" fmla="*/ 0 h 3656713"/>
              <a:gd name="connsiteX1" fmla="*/ 3656713 w 3656713"/>
              <a:gd name="connsiteY1" fmla="*/ 0 h 3656713"/>
              <a:gd name="connsiteX2" fmla="*/ 3656713 w 3656713"/>
              <a:gd name="connsiteY2" fmla="*/ 3656713 h 3656713"/>
              <a:gd name="connsiteX3" fmla="*/ 0 w 3656713"/>
              <a:gd name="connsiteY3" fmla="*/ 3656713 h 3656713"/>
            </a:gdLst>
            <a:ahLst/>
            <a:cxnLst>
              <a:cxn ang="0">
                <a:pos x="connsiteX0" y="connsiteY0"/>
              </a:cxn>
              <a:cxn ang="0">
                <a:pos x="connsiteX1" y="connsiteY1"/>
              </a:cxn>
              <a:cxn ang="0">
                <a:pos x="connsiteX2" y="connsiteY2"/>
              </a:cxn>
              <a:cxn ang="0">
                <a:pos x="connsiteX3" y="connsiteY3"/>
              </a:cxn>
            </a:cxnLst>
            <a:rect l="l" t="t" r="r" b="b"/>
            <a:pathLst>
              <a:path w="3656713" h="3656713">
                <a:moveTo>
                  <a:pt x="0" y="0"/>
                </a:moveTo>
                <a:lnTo>
                  <a:pt x="3656713" y="0"/>
                </a:lnTo>
                <a:lnTo>
                  <a:pt x="3656713" y="3656713"/>
                </a:lnTo>
                <a:lnTo>
                  <a:pt x="0" y="3656713"/>
                </a:lnTo>
                <a:close/>
              </a:path>
            </a:pathLst>
          </a:custGeom>
          <a:pattFill prst="pct60">
            <a:fgClr>
              <a:srgbClr val="FFFFFF"/>
            </a:fgClr>
            <a:bgClr>
              <a:srgbClr val="C1C9D5"/>
            </a:bgClr>
          </a:pattFill>
          <a:effectLst>
            <a:outerShdw dist="139700" dir="10800000" sx="99000" sy="99000" algn="r" rotWithShape="0">
              <a:schemeClr val="bg2"/>
            </a:outerShdw>
          </a:effectLst>
          <a:scene3d>
            <a:camera prst="isometricOffAxis1Top">
              <a:rot lat="0" lon="0" rev="0"/>
            </a:camera>
            <a:lightRig rig="threePt" dir="t"/>
          </a:scene3d>
        </p:spPr>
        <p:txBody>
          <a:bodyPr wrap="square" anchor="t">
            <a:noAutofit/>
          </a:bodyPr>
          <a:lstStyle>
            <a:lvl1pPr marL="0" indent="0" algn="ctr">
              <a:buNone/>
              <a:defRPr sz="750"/>
            </a:lvl1pPr>
          </a:lstStyle>
          <a:p>
            <a:endParaRPr lang="en-US"/>
          </a:p>
        </p:txBody>
      </p:sp>
    </p:spTree>
    <p:extLst>
      <p:ext uri="{BB962C8B-B14F-4D97-AF65-F5344CB8AC3E}">
        <p14:creationId xmlns:p14="http://schemas.microsoft.com/office/powerpoint/2010/main" val="14387953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cSld name="71_Custom Layout">
    <p:spTree>
      <p:nvGrpSpPr>
        <p:cNvPr id="1" name=""/>
        <p:cNvGrpSpPr/>
        <p:nvPr/>
      </p:nvGrpSpPr>
      <p:grpSpPr>
        <a:xfrm>
          <a:off x="0" y="0"/>
          <a:ext cx="0" cy="0"/>
          <a:chOff x="0" y="0"/>
          <a:chExt cx="0" cy="0"/>
        </a:xfrm>
      </p:grpSpPr>
      <p:sp>
        <p:nvSpPr>
          <p:cNvPr id="34" name="Picture Placeholder 29"/>
          <p:cNvSpPr>
            <a:spLocks noGrp="1"/>
          </p:cNvSpPr>
          <p:nvPr>
            <p:ph type="pic" sz="quarter" idx="12" hasCustomPrompt="1"/>
          </p:nvPr>
        </p:nvSpPr>
        <p:spPr>
          <a:xfrm>
            <a:off x="8275563" y="2905237"/>
            <a:ext cx="2769446" cy="6026722"/>
          </a:xfrm>
          <a:custGeom>
            <a:avLst/>
            <a:gdLst>
              <a:gd name="connsiteX0" fmla="*/ 0 w 3867993"/>
              <a:gd name="connsiteY0" fmla="*/ 0 h 8367894"/>
              <a:gd name="connsiteX1" fmla="*/ 3867993 w 3867993"/>
              <a:gd name="connsiteY1" fmla="*/ 0 h 8367894"/>
              <a:gd name="connsiteX2" fmla="*/ 3867993 w 3867993"/>
              <a:gd name="connsiteY2" fmla="*/ 8367894 h 8367894"/>
              <a:gd name="connsiteX3" fmla="*/ 0 w 3867993"/>
              <a:gd name="connsiteY3" fmla="*/ 8367894 h 8367894"/>
            </a:gdLst>
            <a:ahLst/>
            <a:cxnLst>
              <a:cxn ang="0">
                <a:pos x="connsiteX0" y="connsiteY0"/>
              </a:cxn>
              <a:cxn ang="0">
                <a:pos x="connsiteX1" y="connsiteY1"/>
              </a:cxn>
              <a:cxn ang="0">
                <a:pos x="connsiteX2" y="connsiteY2"/>
              </a:cxn>
              <a:cxn ang="0">
                <a:pos x="connsiteX3" y="connsiteY3"/>
              </a:cxn>
            </a:cxnLst>
            <a:rect l="l" t="t" r="r" b="b"/>
            <a:pathLst>
              <a:path w="3867993" h="8367894">
                <a:moveTo>
                  <a:pt x="0" y="0"/>
                </a:moveTo>
                <a:lnTo>
                  <a:pt x="3867993" y="0"/>
                </a:lnTo>
                <a:lnTo>
                  <a:pt x="3867993" y="8367894"/>
                </a:lnTo>
                <a:lnTo>
                  <a:pt x="0" y="8367894"/>
                </a:lnTo>
                <a:close/>
              </a:path>
            </a:pathLst>
          </a:custGeom>
          <a:pattFill prst="pct60">
            <a:fgClr>
              <a:srgbClr val="FFFFFF"/>
            </a:fgClr>
            <a:bgClr>
              <a:srgbClr val="E6E9EE"/>
            </a:bgClr>
          </a:pattFill>
        </p:spPr>
        <p:txBody>
          <a:bodyPr anchor="ctr"/>
          <a:lstStyle>
            <a:lvl1pPr>
              <a:defRPr lang="en-US" dirty="0"/>
            </a:lvl1pPr>
          </a:lstStyle>
          <a:p>
            <a:pPr lvl="0"/>
            <a:r>
              <a:rPr lang="en-US"/>
              <a:t>Drag and drop picture</a:t>
            </a:r>
          </a:p>
        </p:txBody>
      </p:sp>
      <p:sp>
        <p:nvSpPr>
          <p:cNvPr id="30" name="Picture Placeholder 29"/>
          <p:cNvSpPr>
            <a:spLocks noGrp="1"/>
          </p:cNvSpPr>
          <p:nvPr>
            <p:ph type="pic" sz="quarter" idx="11" hasCustomPrompt="1"/>
          </p:nvPr>
        </p:nvSpPr>
        <p:spPr>
          <a:xfrm>
            <a:off x="1138993" y="2905237"/>
            <a:ext cx="2769446" cy="6026722"/>
          </a:xfrm>
          <a:custGeom>
            <a:avLst/>
            <a:gdLst>
              <a:gd name="connsiteX0" fmla="*/ 0 w 3867993"/>
              <a:gd name="connsiteY0" fmla="*/ 0 h 8367894"/>
              <a:gd name="connsiteX1" fmla="*/ 3867993 w 3867993"/>
              <a:gd name="connsiteY1" fmla="*/ 0 h 8367894"/>
              <a:gd name="connsiteX2" fmla="*/ 3867993 w 3867993"/>
              <a:gd name="connsiteY2" fmla="*/ 8367894 h 8367894"/>
              <a:gd name="connsiteX3" fmla="*/ 0 w 3867993"/>
              <a:gd name="connsiteY3" fmla="*/ 8367894 h 8367894"/>
            </a:gdLst>
            <a:ahLst/>
            <a:cxnLst>
              <a:cxn ang="0">
                <a:pos x="connsiteX0" y="connsiteY0"/>
              </a:cxn>
              <a:cxn ang="0">
                <a:pos x="connsiteX1" y="connsiteY1"/>
              </a:cxn>
              <a:cxn ang="0">
                <a:pos x="connsiteX2" y="connsiteY2"/>
              </a:cxn>
              <a:cxn ang="0">
                <a:pos x="connsiteX3" y="connsiteY3"/>
              </a:cxn>
            </a:cxnLst>
            <a:rect l="l" t="t" r="r" b="b"/>
            <a:pathLst>
              <a:path w="3867993" h="8367894">
                <a:moveTo>
                  <a:pt x="0" y="0"/>
                </a:moveTo>
                <a:lnTo>
                  <a:pt x="3867993" y="0"/>
                </a:lnTo>
                <a:lnTo>
                  <a:pt x="3867993" y="8367894"/>
                </a:lnTo>
                <a:lnTo>
                  <a:pt x="0" y="8367894"/>
                </a:lnTo>
                <a:close/>
              </a:path>
            </a:pathLst>
          </a:custGeom>
          <a:pattFill prst="pct60">
            <a:fgClr>
              <a:srgbClr val="FFFFFF"/>
            </a:fgClr>
            <a:bgClr>
              <a:srgbClr val="E6E9EE"/>
            </a:bgClr>
          </a:pattFill>
        </p:spPr>
        <p:txBody>
          <a:bodyPr anchor="ctr"/>
          <a:lstStyle>
            <a:lvl1pPr>
              <a:defRPr lang="en-US" dirty="0"/>
            </a:lvl1pPr>
          </a:lstStyle>
          <a:p>
            <a:pPr lvl="0"/>
            <a:r>
              <a:rPr lang="en-US"/>
              <a:t>Drag and drop picture</a:t>
            </a:r>
          </a:p>
        </p:txBody>
      </p:sp>
      <p:sp>
        <p:nvSpPr>
          <p:cNvPr id="11" name="Picture Placeholder 10"/>
          <p:cNvSpPr>
            <a:spLocks noGrp="1"/>
          </p:cNvSpPr>
          <p:nvPr>
            <p:ph type="pic" sz="quarter" idx="10" hasCustomPrompt="1"/>
          </p:nvPr>
        </p:nvSpPr>
        <p:spPr>
          <a:xfrm>
            <a:off x="4567925" y="2612378"/>
            <a:ext cx="3056150" cy="6612439"/>
          </a:xfrm>
          <a:custGeom>
            <a:avLst/>
            <a:gdLst>
              <a:gd name="connsiteX0" fmla="*/ 0 w 3867993"/>
              <a:gd name="connsiteY0" fmla="*/ 0 h 8367894"/>
              <a:gd name="connsiteX1" fmla="*/ 3867993 w 3867993"/>
              <a:gd name="connsiteY1" fmla="*/ 0 h 8367894"/>
              <a:gd name="connsiteX2" fmla="*/ 3867993 w 3867993"/>
              <a:gd name="connsiteY2" fmla="*/ 8367894 h 8367894"/>
              <a:gd name="connsiteX3" fmla="*/ 0 w 3867993"/>
              <a:gd name="connsiteY3" fmla="*/ 8367894 h 8367894"/>
            </a:gdLst>
            <a:ahLst/>
            <a:cxnLst>
              <a:cxn ang="0">
                <a:pos x="connsiteX0" y="connsiteY0"/>
              </a:cxn>
              <a:cxn ang="0">
                <a:pos x="connsiteX1" y="connsiteY1"/>
              </a:cxn>
              <a:cxn ang="0">
                <a:pos x="connsiteX2" y="connsiteY2"/>
              </a:cxn>
              <a:cxn ang="0">
                <a:pos x="connsiteX3" y="connsiteY3"/>
              </a:cxn>
            </a:cxnLst>
            <a:rect l="l" t="t" r="r" b="b"/>
            <a:pathLst>
              <a:path w="3867993" h="8367894">
                <a:moveTo>
                  <a:pt x="0" y="0"/>
                </a:moveTo>
                <a:lnTo>
                  <a:pt x="3867993" y="0"/>
                </a:lnTo>
                <a:lnTo>
                  <a:pt x="3867993" y="8367894"/>
                </a:lnTo>
                <a:lnTo>
                  <a:pt x="0" y="8367894"/>
                </a:lnTo>
                <a:close/>
              </a:path>
            </a:pathLst>
          </a:custGeom>
          <a:pattFill prst="pct60">
            <a:fgClr>
              <a:srgbClr val="FFFFFF"/>
            </a:fgClr>
            <a:bgClr>
              <a:srgbClr val="E6E9EE"/>
            </a:bgClr>
          </a:pattFill>
        </p:spPr>
        <p:txBody>
          <a:bodyPr anchor="ctr"/>
          <a:lstStyle>
            <a:lvl1pPr>
              <a:defRPr lang="en-US" dirty="0"/>
            </a:lvl1pPr>
          </a:lstStyle>
          <a:p>
            <a:pPr lvl="0"/>
            <a:r>
              <a:rPr lang="en-US"/>
              <a:t>Drag and drop picture</a:t>
            </a:r>
          </a:p>
        </p:txBody>
      </p:sp>
    </p:spTree>
    <p:extLst>
      <p:ext uri="{BB962C8B-B14F-4D97-AF65-F5344CB8AC3E}">
        <p14:creationId xmlns:p14="http://schemas.microsoft.com/office/powerpoint/2010/main" val="24559999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80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1000" fill="hold"/>
                                        <p:tgtEl>
                                          <p:spTgt spid="11"/>
                                        </p:tgtEl>
                                        <p:attrNameLst>
                                          <p:attrName>ppt_x</p:attrName>
                                        </p:attrNameLst>
                                      </p:cBhvr>
                                      <p:tavLst>
                                        <p:tav tm="0">
                                          <p:val>
                                            <p:strVal val="#ppt_x"/>
                                          </p:val>
                                        </p:tav>
                                        <p:tav tm="100000">
                                          <p:val>
                                            <p:strVal val="#ppt_x"/>
                                          </p:val>
                                        </p:tav>
                                      </p:tavLst>
                                    </p:anim>
                                    <p:anim calcmode="lin" valueType="num">
                                      <p:cBhvr additive="base">
                                        <p:cTn id="8" dur="1000" fill="hold"/>
                                        <p:tgtEl>
                                          <p:spTgt spid="11"/>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900"/>
                                  </p:stCondLst>
                                  <p:childTnLst>
                                    <p:set>
                                      <p:cBhvr>
                                        <p:cTn id="10" dur="1" fill="hold">
                                          <p:stCondLst>
                                            <p:cond delay="0"/>
                                          </p:stCondLst>
                                        </p:cTn>
                                        <p:tgtEl>
                                          <p:spTgt spid="30"/>
                                        </p:tgtEl>
                                        <p:attrNameLst>
                                          <p:attrName>style.visibility</p:attrName>
                                        </p:attrNameLst>
                                      </p:cBhvr>
                                      <p:to>
                                        <p:strVal val="visible"/>
                                      </p:to>
                                    </p:set>
                                    <p:anim calcmode="lin" valueType="num">
                                      <p:cBhvr additive="base">
                                        <p:cTn id="11" dur="1000" fill="hold"/>
                                        <p:tgtEl>
                                          <p:spTgt spid="30"/>
                                        </p:tgtEl>
                                        <p:attrNameLst>
                                          <p:attrName>ppt_x</p:attrName>
                                        </p:attrNameLst>
                                      </p:cBhvr>
                                      <p:tavLst>
                                        <p:tav tm="0">
                                          <p:val>
                                            <p:strVal val="#ppt_x"/>
                                          </p:val>
                                        </p:tav>
                                        <p:tav tm="100000">
                                          <p:val>
                                            <p:strVal val="#ppt_x"/>
                                          </p:val>
                                        </p:tav>
                                      </p:tavLst>
                                    </p:anim>
                                    <p:anim calcmode="lin" valueType="num">
                                      <p:cBhvr additive="base">
                                        <p:cTn id="12" dur="1000" fill="hold"/>
                                        <p:tgtEl>
                                          <p:spTgt spid="30"/>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1000"/>
                                  </p:stCondLst>
                                  <p:childTnLst>
                                    <p:set>
                                      <p:cBhvr>
                                        <p:cTn id="14" dur="1" fill="hold">
                                          <p:stCondLst>
                                            <p:cond delay="0"/>
                                          </p:stCondLst>
                                        </p:cTn>
                                        <p:tgtEl>
                                          <p:spTgt spid="34"/>
                                        </p:tgtEl>
                                        <p:attrNameLst>
                                          <p:attrName>style.visibility</p:attrName>
                                        </p:attrNameLst>
                                      </p:cBhvr>
                                      <p:to>
                                        <p:strVal val="visible"/>
                                      </p:to>
                                    </p:set>
                                    <p:anim calcmode="lin" valueType="num">
                                      <p:cBhvr additive="base">
                                        <p:cTn id="15" dur="1000" fill="hold"/>
                                        <p:tgtEl>
                                          <p:spTgt spid="34"/>
                                        </p:tgtEl>
                                        <p:attrNameLst>
                                          <p:attrName>ppt_x</p:attrName>
                                        </p:attrNameLst>
                                      </p:cBhvr>
                                      <p:tavLst>
                                        <p:tav tm="0">
                                          <p:val>
                                            <p:strVal val="#ppt_x"/>
                                          </p:val>
                                        </p:tav>
                                        <p:tav tm="100000">
                                          <p:val>
                                            <p:strVal val="#ppt_x"/>
                                          </p:val>
                                        </p:tav>
                                      </p:tavLst>
                                    </p:anim>
                                    <p:anim calcmode="lin" valueType="num">
                                      <p:cBhvr additive="base">
                                        <p:cTn id="16" dur="1000" fill="hold"/>
                                        <p:tgtEl>
                                          <p:spTgt spid="3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0" grpId="0" animBg="1"/>
      <p:bldP spid="11" grpId="0" animBg="1"/>
    </p:bld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userDrawn="1">
  <p:cSld name="5_Custom Layout">
    <p:spTree>
      <p:nvGrpSpPr>
        <p:cNvPr id="1" name=""/>
        <p:cNvGrpSpPr/>
        <p:nvPr/>
      </p:nvGrpSpPr>
      <p:grpSpPr>
        <a:xfrm>
          <a:off x="0" y="0"/>
          <a:ext cx="0" cy="0"/>
          <a:chOff x="0" y="0"/>
          <a:chExt cx="0" cy="0"/>
        </a:xfrm>
      </p:grpSpPr>
      <p:sp>
        <p:nvSpPr>
          <p:cNvPr id="37" name="Picture Placeholder 36">
            <a:extLst>
              <a:ext uri="{FF2B5EF4-FFF2-40B4-BE49-F238E27FC236}">
                <a16:creationId xmlns:a16="http://schemas.microsoft.com/office/drawing/2014/main" id="{2DED6899-EE35-4C9F-85BC-2800893A7A01}"/>
              </a:ext>
            </a:extLst>
          </p:cNvPr>
          <p:cNvSpPr>
            <a:spLocks noGrp="1"/>
          </p:cNvSpPr>
          <p:nvPr>
            <p:ph type="pic" sz="quarter" idx="40"/>
          </p:nvPr>
        </p:nvSpPr>
        <p:spPr>
          <a:xfrm>
            <a:off x="1100787" y="2032961"/>
            <a:ext cx="952376" cy="715628"/>
          </a:xfrm>
          <a:custGeom>
            <a:avLst/>
            <a:gdLst>
              <a:gd name="connsiteX0" fmla="*/ 0 w 1905000"/>
              <a:gd name="connsiteY0" fmla="*/ 0 h 1905000"/>
              <a:gd name="connsiteX1" fmla="*/ 1905000 w 1905000"/>
              <a:gd name="connsiteY1" fmla="*/ 0 h 1905000"/>
              <a:gd name="connsiteX2" fmla="*/ 1905000 w 1905000"/>
              <a:gd name="connsiteY2" fmla="*/ 1905000 h 1905000"/>
              <a:gd name="connsiteX3" fmla="*/ 0 w 1905000"/>
              <a:gd name="connsiteY3" fmla="*/ 1905000 h 1905000"/>
            </a:gdLst>
            <a:ahLst/>
            <a:cxnLst>
              <a:cxn ang="0">
                <a:pos x="connsiteX0" y="connsiteY0"/>
              </a:cxn>
              <a:cxn ang="0">
                <a:pos x="connsiteX1" y="connsiteY1"/>
              </a:cxn>
              <a:cxn ang="0">
                <a:pos x="connsiteX2" y="connsiteY2"/>
              </a:cxn>
              <a:cxn ang="0">
                <a:pos x="connsiteX3" y="connsiteY3"/>
              </a:cxn>
            </a:cxnLst>
            <a:rect l="l" t="t" r="r" b="b"/>
            <a:pathLst>
              <a:path w="1905000" h="1905000">
                <a:moveTo>
                  <a:pt x="0" y="0"/>
                </a:moveTo>
                <a:lnTo>
                  <a:pt x="1905000" y="0"/>
                </a:lnTo>
                <a:lnTo>
                  <a:pt x="1905000" y="1905000"/>
                </a:lnTo>
                <a:lnTo>
                  <a:pt x="0" y="1905000"/>
                </a:lnTo>
                <a:close/>
              </a:path>
            </a:pathLst>
          </a:custGeom>
          <a:pattFill prst="pct60">
            <a:fgClr>
              <a:srgbClr val="FFFFFF"/>
            </a:fgClr>
            <a:bgClr>
              <a:srgbClr val="C1C9D5"/>
            </a:bgClr>
          </a:pattFill>
          <a:effectLst>
            <a:outerShdw dist="88900" dir="10800000" sx="99000" sy="99000" algn="r" rotWithShape="0">
              <a:schemeClr val="accent1"/>
            </a:outerShdw>
          </a:effectLst>
          <a:scene3d>
            <a:camera prst="isometricOffAxis1Top">
              <a:rot lat="0" lon="0" rev="0"/>
            </a:camera>
            <a:lightRig rig="threePt" dir="t"/>
          </a:scene3d>
        </p:spPr>
        <p:txBody>
          <a:bodyPr wrap="square" anchor="t">
            <a:noAutofit/>
          </a:bodyPr>
          <a:lstStyle>
            <a:lvl1pPr marL="0" indent="0" algn="ctr">
              <a:buNone/>
              <a:defRPr sz="750"/>
            </a:lvl1pPr>
          </a:lstStyle>
          <a:p>
            <a:endParaRPr lang="en-US"/>
          </a:p>
        </p:txBody>
      </p:sp>
      <p:sp>
        <p:nvSpPr>
          <p:cNvPr id="38" name="Picture Placeholder 37">
            <a:extLst>
              <a:ext uri="{FF2B5EF4-FFF2-40B4-BE49-F238E27FC236}">
                <a16:creationId xmlns:a16="http://schemas.microsoft.com/office/drawing/2014/main" id="{C8CD014F-DCFE-440B-9C46-DE5E50FC1AC8}"/>
              </a:ext>
            </a:extLst>
          </p:cNvPr>
          <p:cNvSpPr>
            <a:spLocks noGrp="1"/>
          </p:cNvSpPr>
          <p:nvPr>
            <p:ph type="pic" sz="quarter" idx="41"/>
          </p:nvPr>
        </p:nvSpPr>
        <p:spPr>
          <a:xfrm>
            <a:off x="4429341" y="2032961"/>
            <a:ext cx="952376" cy="715628"/>
          </a:xfrm>
          <a:custGeom>
            <a:avLst/>
            <a:gdLst>
              <a:gd name="connsiteX0" fmla="*/ 0 w 1905000"/>
              <a:gd name="connsiteY0" fmla="*/ 0 h 1905000"/>
              <a:gd name="connsiteX1" fmla="*/ 1905000 w 1905000"/>
              <a:gd name="connsiteY1" fmla="*/ 0 h 1905000"/>
              <a:gd name="connsiteX2" fmla="*/ 1905000 w 1905000"/>
              <a:gd name="connsiteY2" fmla="*/ 1905000 h 1905000"/>
              <a:gd name="connsiteX3" fmla="*/ 0 w 1905000"/>
              <a:gd name="connsiteY3" fmla="*/ 1905000 h 1905000"/>
            </a:gdLst>
            <a:ahLst/>
            <a:cxnLst>
              <a:cxn ang="0">
                <a:pos x="connsiteX0" y="connsiteY0"/>
              </a:cxn>
              <a:cxn ang="0">
                <a:pos x="connsiteX1" y="connsiteY1"/>
              </a:cxn>
              <a:cxn ang="0">
                <a:pos x="connsiteX2" y="connsiteY2"/>
              </a:cxn>
              <a:cxn ang="0">
                <a:pos x="connsiteX3" y="connsiteY3"/>
              </a:cxn>
            </a:cxnLst>
            <a:rect l="l" t="t" r="r" b="b"/>
            <a:pathLst>
              <a:path w="1905000" h="1905000">
                <a:moveTo>
                  <a:pt x="0" y="0"/>
                </a:moveTo>
                <a:lnTo>
                  <a:pt x="1905000" y="0"/>
                </a:lnTo>
                <a:lnTo>
                  <a:pt x="1905000" y="1905000"/>
                </a:lnTo>
                <a:lnTo>
                  <a:pt x="0" y="1905000"/>
                </a:lnTo>
                <a:close/>
              </a:path>
            </a:pathLst>
          </a:custGeom>
          <a:pattFill prst="pct60">
            <a:fgClr>
              <a:srgbClr val="FFFFFF"/>
            </a:fgClr>
            <a:bgClr>
              <a:srgbClr val="C1C9D5"/>
            </a:bgClr>
          </a:pattFill>
          <a:effectLst>
            <a:outerShdw dist="88900" dir="10800000" sx="99000" sy="99000" algn="r" rotWithShape="0">
              <a:schemeClr val="accent4"/>
            </a:outerShdw>
          </a:effectLst>
          <a:scene3d>
            <a:camera prst="isometricOffAxis1Top">
              <a:rot lat="0" lon="0" rev="0"/>
            </a:camera>
            <a:lightRig rig="threePt" dir="t"/>
          </a:scene3d>
        </p:spPr>
        <p:txBody>
          <a:bodyPr wrap="square" anchor="t">
            <a:noAutofit/>
          </a:bodyPr>
          <a:lstStyle>
            <a:lvl1pPr marL="0" indent="0" algn="ctr">
              <a:buNone/>
              <a:defRPr sz="750"/>
            </a:lvl1pPr>
          </a:lstStyle>
          <a:p>
            <a:endParaRPr lang="en-US"/>
          </a:p>
        </p:txBody>
      </p:sp>
      <p:sp>
        <p:nvSpPr>
          <p:cNvPr id="39" name="Picture Placeholder 38">
            <a:extLst>
              <a:ext uri="{FF2B5EF4-FFF2-40B4-BE49-F238E27FC236}">
                <a16:creationId xmlns:a16="http://schemas.microsoft.com/office/drawing/2014/main" id="{F25211DE-2900-41DB-94E0-DADC7578762E}"/>
              </a:ext>
            </a:extLst>
          </p:cNvPr>
          <p:cNvSpPr>
            <a:spLocks noGrp="1"/>
          </p:cNvSpPr>
          <p:nvPr>
            <p:ph type="pic" sz="quarter" idx="42"/>
          </p:nvPr>
        </p:nvSpPr>
        <p:spPr>
          <a:xfrm>
            <a:off x="7757895" y="2032961"/>
            <a:ext cx="952376" cy="715628"/>
          </a:xfrm>
          <a:custGeom>
            <a:avLst/>
            <a:gdLst>
              <a:gd name="connsiteX0" fmla="*/ 0 w 1905000"/>
              <a:gd name="connsiteY0" fmla="*/ 0 h 1905000"/>
              <a:gd name="connsiteX1" fmla="*/ 1905000 w 1905000"/>
              <a:gd name="connsiteY1" fmla="*/ 0 h 1905000"/>
              <a:gd name="connsiteX2" fmla="*/ 1905000 w 1905000"/>
              <a:gd name="connsiteY2" fmla="*/ 1905000 h 1905000"/>
              <a:gd name="connsiteX3" fmla="*/ 0 w 1905000"/>
              <a:gd name="connsiteY3" fmla="*/ 1905000 h 1905000"/>
            </a:gdLst>
            <a:ahLst/>
            <a:cxnLst>
              <a:cxn ang="0">
                <a:pos x="connsiteX0" y="connsiteY0"/>
              </a:cxn>
              <a:cxn ang="0">
                <a:pos x="connsiteX1" y="connsiteY1"/>
              </a:cxn>
              <a:cxn ang="0">
                <a:pos x="connsiteX2" y="connsiteY2"/>
              </a:cxn>
              <a:cxn ang="0">
                <a:pos x="connsiteX3" y="connsiteY3"/>
              </a:cxn>
            </a:cxnLst>
            <a:rect l="l" t="t" r="r" b="b"/>
            <a:pathLst>
              <a:path w="1905000" h="1905000">
                <a:moveTo>
                  <a:pt x="0" y="0"/>
                </a:moveTo>
                <a:lnTo>
                  <a:pt x="1905000" y="0"/>
                </a:lnTo>
                <a:lnTo>
                  <a:pt x="1905000" y="1905000"/>
                </a:lnTo>
                <a:lnTo>
                  <a:pt x="0" y="1905000"/>
                </a:lnTo>
                <a:close/>
              </a:path>
            </a:pathLst>
          </a:custGeom>
          <a:pattFill prst="pct60">
            <a:fgClr>
              <a:srgbClr val="FFFFFF"/>
            </a:fgClr>
            <a:bgClr>
              <a:srgbClr val="C1C9D5"/>
            </a:bgClr>
          </a:pattFill>
          <a:effectLst>
            <a:outerShdw dist="88900" dir="10800000" sx="99000" sy="99000" algn="r" rotWithShape="0">
              <a:schemeClr val="tx2"/>
            </a:outerShdw>
          </a:effectLst>
          <a:scene3d>
            <a:camera prst="isometricOffAxis1Top">
              <a:rot lat="0" lon="0" rev="0"/>
            </a:camera>
            <a:lightRig rig="threePt" dir="t"/>
          </a:scene3d>
        </p:spPr>
        <p:txBody>
          <a:bodyPr wrap="square" anchor="t">
            <a:noAutofit/>
          </a:bodyPr>
          <a:lstStyle>
            <a:lvl1pPr marL="0" indent="0" algn="ctr">
              <a:buNone/>
              <a:defRPr sz="750"/>
            </a:lvl1pPr>
          </a:lstStyle>
          <a:p>
            <a:endParaRPr lang="en-US"/>
          </a:p>
        </p:txBody>
      </p:sp>
      <p:sp>
        <p:nvSpPr>
          <p:cNvPr id="40" name="Picture Placeholder 39">
            <a:extLst>
              <a:ext uri="{FF2B5EF4-FFF2-40B4-BE49-F238E27FC236}">
                <a16:creationId xmlns:a16="http://schemas.microsoft.com/office/drawing/2014/main" id="{0051C6DB-32A3-4464-AE10-5633A7CE53C8}"/>
              </a:ext>
            </a:extLst>
          </p:cNvPr>
          <p:cNvSpPr>
            <a:spLocks noGrp="1"/>
          </p:cNvSpPr>
          <p:nvPr>
            <p:ph type="pic" sz="quarter" idx="43"/>
          </p:nvPr>
        </p:nvSpPr>
        <p:spPr>
          <a:xfrm>
            <a:off x="1100787" y="3380748"/>
            <a:ext cx="952376" cy="715628"/>
          </a:xfrm>
          <a:custGeom>
            <a:avLst/>
            <a:gdLst>
              <a:gd name="connsiteX0" fmla="*/ 0 w 1905000"/>
              <a:gd name="connsiteY0" fmla="*/ 0 h 1905000"/>
              <a:gd name="connsiteX1" fmla="*/ 1905000 w 1905000"/>
              <a:gd name="connsiteY1" fmla="*/ 0 h 1905000"/>
              <a:gd name="connsiteX2" fmla="*/ 1905000 w 1905000"/>
              <a:gd name="connsiteY2" fmla="*/ 1905000 h 1905000"/>
              <a:gd name="connsiteX3" fmla="*/ 0 w 1905000"/>
              <a:gd name="connsiteY3" fmla="*/ 1905000 h 1905000"/>
            </a:gdLst>
            <a:ahLst/>
            <a:cxnLst>
              <a:cxn ang="0">
                <a:pos x="connsiteX0" y="connsiteY0"/>
              </a:cxn>
              <a:cxn ang="0">
                <a:pos x="connsiteX1" y="connsiteY1"/>
              </a:cxn>
              <a:cxn ang="0">
                <a:pos x="connsiteX2" y="connsiteY2"/>
              </a:cxn>
              <a:cxn ang="0">
                <a:pos x="connsiteX3" y="connsiteY3"/>
              </a:cxn>
            </a:cxnLst>
            <a:rect l="l" t="t" r="r" b="b"/>
            <a:pathLst>
              <a:path w="1905000" h="1905000">
                <a:moveTo>
                  <a:pt x="0" y="0"/>
                </a:moveTo>
                <a:lnTo>
                  <a:pt x="1905000" y="0"/>
                </a:lnTo>
                <a:lnTo>
                  <a:pt x="1905000" y="1905000"/>
                </a:lnTo>
                <a:lnTo>
                  <a:pt x="0" y="1905000"/>
                </a:lnTo>
                <a:close/>
              </a:path>
            </a:pathLst>
          </a:custGeom>
          <a:pattFill prst="pct60">
            <a:fgClr>
              <a:srgbClr val="FFFFFF"/>
            </a:fgClr>
            <a:bgClr>
              <a:srgbClr val="C1C9D5"/>
            </a:bgClr>
          </a:pattFill>
          <a:effectLst>
            <a:outerShdw dist="88900" dir="10800000" sx="99000" sy="99000" algn="r" rotWithShape="0">
              <a:schemeClr val="accent1"/>
            </a:outerShdw>
          </a:effectLst>
          <a:scene3d>
            <a:camera prst="isometricOffAxis1Top">
              <a:rot lat="0" lon="0" rev="0"/>
            </a:camera>
            <a:lightRig rig="threePt" dir="t"/>
          </a:scene3d>
        </p:spPr>
        <p:txBody>
          <a:bodyPr wrap="square" anchor="t">
            <a:noAutofit/>
          </a:bodyPr>
          <a:lstStyle>
            <a:lvl1pPr marL="0" indent="0" algn="ctr">
              <a:buNone/>
              <a:defRPr sz="750"/>
            </a:lvl1pPr>
          </a:lstStyle>
          <a:p>
            <a:endParaRPr lang="en-US"/>
          </a:p>
        </p:txBody>
      </p:sp>
      <p:sp>
        <p:nvSpPr>
          <p:cNvPr id="41" name="Picture Placeholder 40">
            <a:extLst>
              <a:ext uri="{FF2B5EF4-FFF2-40B4-BE49-F238E27FC236}">
                <a16:creationId xmlns:a16="http://schemas.microsoft.com/office/drawing/2014/main" id="{B30DC47F-8DF3-4F33-B1B6-FF730859D681}"/>
              </a:ext>
            </a:extLst>
          </p:cNvPr>
          <p:cNvSpPr>
            <a:spLocks noGrp="1"/>
          </p:cNvSpPr>
          <p:nvPr>
            <p:ph type="pic" sz="quarter" idx="44"/>
          </p:nvPr>
        </p:nvSpPr>
        <p:spPr>
          <a:xfrm>
            <a:off x="4429341" y="3380748"/>
            <a:ext cx="952376" cy="715628"/>
          </a:xfrm>
          <a:custGeom>
            <a:avLst/>
            <a:gdLst>
              <a:gd name="connsiteX0" fmla="*/ 0 w 1905000"/>
              <a:gd name="connsiteY0" fmla="*/ 0 h 1905000"/>
              <a:gd name="connsiteX1" fmla="*/ 1905000 w 1905000"/>
              <a:gd name="connsiteY1" fmla="*/ 0 h 1905000"/>
              <a:gd name="connsiteX2" fmla="*/ 1905000 w 1905000"/>
              <a:gd name="connsiteY2" fmla="*/ 1905000 h 1905000"/>
              <a:gd name="connsiteX3" fmla="*/ 0 w 1905000"/>
              <a:gd name="connsiteY3" fmla="*/ 1905000 h 1905000"/>
            </a:gdLst>
            <a:ahLst/>
            <a:cxnLst>
              <a:cxn ang="0">
                <a:pos x="connsiteX0" y="connsiteY0"/>
              </a:cxn>
              <a:cxn ang="0">
                <a:pos x="connsiteX1" y="connsiteY1"/>
              </a:cxn>
              <a:cxn ang="0">
                <a:pos x="connsiteX2" y="connsiteY2"/>
              </a:cxn>
              <a:cxn ang="0">
                <a:pos x="connsiteX3" y="connsiteY3"/>
              </a:cxn>
            </a:cxnLst>
            <a:rect l="l" t="t" r="r" b="b"/>
            <a:pathLst>
              <a:path w="1905000" h="1905000">
                <a:moveTo>
                  <a:pt x="0" y="0"/>
                </a:moveTo>
                <a:lnTo>
                  <a:pt x="1905000" y="0"/>
                </a:lnTo>
                <a:lnTo>
                  <a:pt x="1905000" y="1905000"/>
                </a:lnTo>
                <a:lnTo>
                  <a:pt x="0" y="1905000"/>
                </a:lnTo>
                <a:close/>
              </a:path>
            </a:pathLst>
          </a:custGeom>
          <a:pattFill prst="pct60">
            <a:fgClr>
              <a:srgbClr val="FFFFFF"/>
            </a:fgClr>
            <a:bgClr>
              <a:srgbClr val="C1C9D5"/>
            </a:bgClr>
          </a:pattFill>
          <a:effectLst>
            <a:outerShdw dist="88900" dir="10800000" sx="99000" sy="99000" algn="r" rotWithShape="0">
              <a:schemeClr val="accent4"/>
            </a:outerShdw>
          </a:effectLst>
          <a:scene3d>
            <a:camera prst="isometricOffAxis1Top">
              <a:rot lat="0" lon="0" rev="0"/>
            </a:camera>
            <a:lightRig rig="threePt" dir="t"/>
          </a:scene3d>
        </p:spPr>
        <p:txBody>
          <a:bodyPr wrap="square" anchor="t">
            <a:noAutofit/>
          </a:bodyPr>
          <a:lstStyle>
            <a:lvl1pPr marL="0" indent="0" algn="ctr">
              <a:buNone/>
              <a:defRPr sz="750"/>
            </a:lvl1pPr>
          </a:lstStyle>
          <a:p>
            <a:endParaRPr lang="en-US"/>
          </a:p>
        </p:txBody>
      </p:sp>
      <p:sp>
        <p:nvSpPr>
          <p:cNvPr id="42" name="Picture Placeholder 41">
            <a:extLst>
              <a:ext uri="{FF2B5EF4-FFF2-40B4-BE49-F238E27FC236}">
                <a16:creationId xmlns:a16="http://schemas.microsoft.com/office/drawing/2014/main" id="{8F4643DF-0111-4FA8-BE96-A6CE1DA67C8F}"/>
              </a:ext>
            </a:extLst>
          </p:cNvPr>
          <p:cNvSpPr>
            <a:spLocks noGrp="1"/>
          </p:cNvSpPr>
          <p:nvPr>
            <p:ph type="pic" sz="quarter" idx="45"/>
          </p:nvPr>
        </p:nvSpPr>
        <p:spPr>
          <a:xfrm>
            <a:off x="7757895" y="3380748"/>
            <a:ext cx="952376" cy="715628"/>
          </a:xfrm>
          <a:custGeom>
            <a:avLst/>
            <a:gdLst>
              <a:gd name="connsiteX0" fmla="*/ 0 w 1905000"/>
              <a:gd name="connsiteY0" fmla="*/ 0 h 1905000"/>
              <a:gd name="connsiteX1" fmla="*/ 1905000 w 1905000"/>
              <a:gd name="connsiteY1" fmla="*/ 0 h 1905000"/>
              <a:gd name="connsiteX2" fmla="*/ 1905000 w 1905000"/>
              <a:gd name="connsiteY2" fmla="*/ 1905000 h 1905000"/>
              <a:gd name="connsiteX3" fmla="*/ 0 w 1905000"/>
              <a:gd name="connsiteY3" fmla="*/ 1905000 h 1905000"/>
            </a:gdLst>
            <a:ahLst/>
            <a:cxnLst>
              <a:cxn ang="0">
                <a:pos x="connsiteX0" y="connsiteY0"/>
              </a:cxn>
              <a:cxn ang="0">
                <a:pos x="connsiteX1" y="connsiteY1"/>
              </a:cxn>
              <a:cxn ang="0">
                <a:pos x="connsiteX2" y="connsiteY2"/>
              </a:cxn>
              <a:cxn ang="0">
                <a:pos x="connsiteX3" y="connsiteY3"/>
              </a:cxn>
            </a:cxnLst>
            <a:rect l="l" t="t" r="r" b="b"/>
            <a:pathLst>
              <a:path w="1905000" h="1905000">
                <a:moveTo>
                  <a:pt x="0" y="0"/>
                </a:moveTo>
                <a:lnTo>
                  <a:pt x="1905000" y="0"/>
                </a:lnTo>
                <a:lnTo>
                  <a:pt x="1905000" y="1905000"/>
                </a:lnTo>
                <a:lnTo>
                  <a:pt x="0" y="1905000"/>
                </a:lnTo>
                <a:close/>
              </a:path>
            </a:pathLst>
          </a:custGeom>
          <a:pattFill prst="pct60">
            <a:fgClr>
              <a:srgbClr val="FFFFFF"/>
            </a:fgClr>
            <a:bgClr>
              <a:srgbClr val="C1C9D5"/>
            </a:bgClr>
          </a:pattFill>
          <a:effectLst>
            <a:outerShdw dist="88900" dir="10800000" sx="99000" sy="99000" algn="r" rotWithShape="0">
              <a:schemeClr val="tx2"/>
            </a:outerShdw>
          </a:effectLst>
          <a:scene3d>
            <a:camera prst="isometricOffAxis1Top">
              <a:rot lat="0" lon="0" rev="0"/>
            </a:camera>
            <a:lightRig rig="threePt" dir="t"/>
          </a:scene3d>
        </p:spPr>
        <p:txBody>
          <a:bodyPr wrap="square" anchor="t">
            <a:noAutofit/>
          </a:bodyPr>
          <a:lstStyle>
            <a:lvl1pPr marL="0" indent="0" algn="ctr">
              <a:buNone/>
              <a:defRPr sz="750"/>
            </a:lvl1pPr>
          </a:lstStyle>
          <a:p>
            <a:endParaRPr lang="en-US"/>
          </a:p>
        </p:txBody>
      </p:sp>
      <p:sp>
        <p:nvSpPr>
          <p:cNvPr id="43" name="Picture Placeholder 42">
            <a:extLst>
              <a:ext uri="{FF2B5EF4-FFF2-40B4-BE49-F238E27FC236}">
                <a16:creationId xmlns:a16="http://schemas.microsoft.com/office/drawing/2014/main" id="{095EDDFA-6EB5-48D5-94C9-9CC6B10491F1}"/>
              </a:ext>
            </a:extLst>
          </p:cNvPr>
          <p:cNvSpPr>
            <a:spLocks noGrp="1"/>
          </p:cNvSpPr>
          <p:nvPr>
            <p:ph type="pic" sz="quarter" idx="46"/>
          </p:nvPr>
        </p:nvSpPr>
        <p:spPr>
          <a:xfrm>
            <a:off x="1100787" y="4728536"/>
            <a:ext cx="952376" cy="715628"/>
          </a:xfrm>
          <a:custGeom>
            <a:avLst/>
            <a:gdLst>
              <a:gd name="connsiteX0" fmla="*/ 0 w 1905000"/>
              <a:gd name="connsiteY0" fmla="*/ 0 h 1905000"/>
              <a:gd name="connsiteX1" fmla="*/ 1905000 w 1905000"/>
              <a:gd name="connsiteY1" fmla="*/ 0 h 1905000"/>
              <a:gd name="connsiteX2" fmla="*/ 1905000 w 1905000"/>
              <a:gd name="connsiteY2" fmla="*/ 1905000 h 1905000"/>
              <a:gd name="connsiteX3" fmla="*/ 0 w 1905000"/>
              <a:gd name="connsiteY3" fmla="*/ 1905000 h 1905000"/>
            </a:gdLst>
            <a:ahLst/>
            <a:cxnLst>
              <a:cxn ang="0">
                <a:pos x="connsiteX0" y="connsiteY0"/>
              </a:cxn>
              <a:cxn ang="0">
                <a:pos x="connsiteX1" y="connsiteY1"/>
              </a:cxn>
              <a:cxn ang="0">
                <a:pos x="connsiteX2" y="connsiteY2"/>
              </a:cxn>
              <a:cxn ang="0">
                <a:pos x="connsiteX3" y="connsiteY3"/>
              </a:cxn>
            </a:cxnLst>
            <a:rect l="l" t="t" r="r" b="b"/>
            <a:pathLst>
              <a:path w="1905000" h="1905000">
                <a:moveTo>
                  <a:pt x="0" y="0"/>
                </a:moveTo>
                <a:lnTo>
                  <a:pt x="1905000" y="0"/>
                </a:lnTo>
                <a:lnTo>
                  <a:pt x="1905000" y="1905000"/>
                </a:lnTo>
                <a:lnTo>
                  <a:pt x="0" y="1905000"/>
                </a:lnTo>
                <a:close/>
              </a:path>
            </a:pathLst>
          </a:custGeom>
          <a:pattFill prst="pct60">
            <a:fgClr>
              <a:srgbClr val="FFFFFF"/>
            </a:fgClr>
            <a:bgClr>
              <a:srgbClr val="C1C9D5"/>
            </a:bgClr>
          </a:pattFill>
          <a:effectLst>
            <a:outerShdw dist="88900" dir="10800000" sx="99000" sy="99000" algn="r" rotWithShape="0">
              <a:schemeClr val="accent1"/>
            </a:outerShdw>
          </a:effectLst>
          <a:scene3d>
            <a:camera prst="isometricOffAxis1Top">
              <a:rot lat="0" lon="0" rev="0"/>
            </a:camera>
            <a:lightRig rig="threePt" dir="t"/>
          </a:scene3d>
        </p:spPr>
        <p:txBody>
          <a:bodyPr wrap="square" anchor="t">
            <a:noAutofit/>
          </a:bodyPr>
          <a:lstStyle>
            <a:lvl1pPr marL="0" indent="0" algn="ctr">
              <a:buNone/>
              <a:defRPr sz="750"/>
            </a:lvl1pPr>
          </a:lstStyle>
          <a:p>
            <a:endParaRPr lang="en-US"/>
          </a:p>
        </p:txBody>
      </p:sp>
      <p:sp>
        <p:nvSpPr>
          <p:cNvPr id="44" name="Picture Placeholder 43">
            <a:extLst>
              <a:ext uri="{FF2B5EF4-FFF2-40B4-BE49-F238E27FC236}">
                <a16:creationId xmlns:a16="http://schemas.microsoft.com/office/drawing/2014/main" id="{97A33113-4109-4E55-A5EC-1DD0D9F09F4F}"/>
              </a:ext>
            </a:extLst>
          </p:cNvPr>
          <p:cNvSpPr>
            <a:spLocks noGrp="1"/>
          </p:cNvSpPr>
          <p:nvPr>
            <p:ph type="pic" sz="quarter" idx="47"/>
          </p:nvPr>
        </p:nvSpPr>
        <p:spPr>
          <a:xfrm>
            <a:off x="4429341" y="4728536"/>
            <a:ext cx="952376" cy="715628"/>
          </a:xfrm>
          <a:custGeom>
            <a:avLst/>
            <a:gdLst>
              <a:gd name="connsiteX0" fmla="*/ 0 w 1905000"/>
              <a:gd name="connsiteY0" fmla="*/ 0 h 1905000"/>
              <a:gd name="connsiteX1" fmla="*/ 1905000 w 1905000"/>
              <a:gd name="connsiteY1" fmla="*/ 0 h 1905000"/>
              <a:gd name="connsiteX2" fmla="*/ 1905000 w 1905000"/>
              <a:gd name="connsiteY2" fmla="*/ 1905000 h 1905000"/>
              <a:gd name="connsiteX3" fmla="*/ 0 w 1905000"/>
              <a:gd name="connsiteY3" fmla="*/ 1905000 h 1905000"/>
            </a:gdLst>
            <a:ahLst/>
            <a:cxnLst>
              <a:cxn ang="0">
                <a:pos x="connsiteX0" y="connsiteY0"/>
              </a:cxn>
              <a:cxn ang="0">
                <a:pos x="connsiteX1" y="connsiteY1"/>
              </a:cxn>
              <a:cxn ang="0">
                <a:pos x="connsiteX2" y="connsiteY2"/>
              </a:cxn>
              <a:cxn ang="0">
                <a:pos x="connsiteX3" y="connsiteY3"/>
              </a:cxn>
            </a:cxnLst>
            <a:rect l="l" t="t" r="r" b="b"/>
            <a:pathLst>
              <a:path w="1905000" h="1905000">
                <a:moveTo>
                  <a:pt x="0" y="0"/>
                </a:moveTo>
                <a:lnTo>
                  <a:pt x="1905000" y="0"/>
                </a:lnTo>
                <a:lnTo>
                  <a:pt x="1905000" y="1905000"/>
                </a:lnTo>
                <a:lnTo>
                  <a:pt x="0" y="1905000"/>
                </a:lnTo>
                <a:close/>
              </a:path>
            </a:pathLst>
          </a:custGeom>
          <a:pattFill prst="pct60">
            <a:fgClr>
              <a:srgbClr val="FFFFFF"/>
            </a:fgClr>
            <a:bgClr>
              <a:srgbClr val="C1C9D5"/>
            </a:bgClr>
          </a:pattFill>
          <a:effectLst>
            <a:outerShdw dist="88900" dir="10800000" sx="99000" sy="99000" algn="r" rotWithShape="0">
              <a:schemeClr val="accent4"/>
            </a:outerShdw>
          </a:effectLst>
          <a:scene3d>
            <a:camera prst="isometricOffAxis1Top">
              <a:rot lat="0" lon="0" rev="0"/>
            </a:camera>
            <a:lightRig rig="threePt" dir="t"/>
          </a:scene3d>
        </p:spPr>
        <p:txBody>
          <a:bodyPr wrap="square" anchor="t">
            <a:noAutofit/>
          </a:bodyPr>
          <a:lstStyle>
            <a:lvl1pPr marL="0" indent="0" algn="ctr">
              <a:buNone/>
              <a:defRPr sz="750"/>
            </a:lvl1pPr>
          </a:lstStyle>
          <a:p>
            <a:endParaRPr lang="en-US"/>
          </a:p>
        </p:txBody>
      </p:sp>
      <p:sp>
        <p:nvSpPr>
          <p:cNvPr id="45" name="Picture Placeholder 44">
            <a:extLst>
              <a:ext uri="{FF2B5EF4-FFF2-40B4-BE49-F238E27FC236}">
                <a16:creationId xmlns:a16="http://schemas.microsoft.com/office/drawing/2014/main" id="{C9EBD72A-C4D9-488C-8B28-C748536236DA}"/>
              </a:ext>
            </a:extLst>
          </p:cNvPr>
          <p:cNvSpPr>
            <a:spLocks noGrp="1"/>
          </p:cNvSpPr>
          <p:nvPr>
            <p:ph type="pic" sz="quarter" idx="48"/>
          </p:nvPr>
        </p:nvSpPr>
        <p:spPr>
          <a:xfrm>
            <a:off x="7757895" y="4728536"/>
            <a:ext cx="952376" cy="715628"/>
          </a:xfrm>
          <a:custGeom>
            <a:avLst/>
            <a:gdLst>
              <a:gd name="connsiteX0" fmla="*/ 0 w 1905000"/>
              <a:gd name="connsiteY0" fmla="*/ 0 h 1905000"/>
              <a:gd name="connsiteX1" fmla="*/ 1905000 w 1905000"/>
              <a:gd name="connsiteY1" fmla="*/ 0 h 1905000"/>
              <a:gd name="connsiteX2" fmla="*/ 1905000 w 1905000"/>
              <a:gd name="connsiteY2" fmla="*/ 1905000 h 1905000"/>
              <a:gd name="connsiteX3" fmla="*/ 0 w 1905000"/>
              <a:gd name="connsiteY3" fmla="*/ 1905000 h 1905000"/>
            </a:gdLst>
            <a:ahLst/>
            <a:cxnLst>
              <a:cxn ang="0">
                <a:pos x="connsiteX0" y="connsiteY0"/>
              </a:cxn>
              <a:cxn ang="0">
                <a:pos x="connsiteX1" y="connsiteY1"/>
              </a:cxn>
              <a:cxn ang="0">
                <a:pos x="connsiteX2" y="connsiteY2"/>
              </a:cxn>
              <a:cxn ang="0">
                <a:pos x="connsiteX3" y="connsiteY3"/>
              </a:cxn>
            </a:cxnLst>
            <a:rect l="l" t="t" r="r" b="b"/>
            <a:pathLst>
              <a:path w="1905000" h="1905000">
                <a:moveTo>
                  <a:pt x="0" y="0"/>
                </a:moveTo>
                <a:lnTo>
                  <a:pt x="1905000" y="0"/>
                </a:lnTo>
                <a:lnTo>
                  <a:pt x="1905000" y="1905000"/>
                </a:lnTo>
                <a:lnTo>
                  <a:pt x="0" y="1905000"/>
                </a:lnTo>
                <a:close/>
              </a:path>
            </a:pathLst>
          </a:custGeom>
          <a:pattFill prst="pct60">
            <a:fgClr>
              <a:srgbClr val="FFFFFF"/>
            </a:fgClr>
            <a:bgClr>
              <a:srgbClr val="C1C9D5"/>
            </a:bgClr>
          </a:pattFill>
          <a:effectLst>
            <a:outerShdw dist="88900" dir="10800000" sx="99000" sy="99000" algn="r" rotWithShape="0">
              <a:schemeClr val="tx2"/>
            </a:outerShdw>
          </a:effectLst>
          <a:scene3d>
            <a:camera prst="isometricOffAxis1Top">
              <a:rot lat="0" lon="0" rev="0"/>
            </a:camera>
            <a:lightRig rig="threePt" dir="t"/>
          </a:scene3d>
        </p:spPr>
        <p:txBody>
          <a:bodyPr wrap="square" anchor="t">
            <a:noAutofit/>
          </a:bodyPr>
          <a:lstStyle>
            <a:lvl1pPr marL="0" indent="0" algn="ctr">
              <a:buNone/>
              <a:defRPr sz="750"/>
            </a:lvl1pPr>
          </a:lstStyle>
          <a:p>
            <a:endParaRPr lang="en-US"/>
          </a:p>
        </p:txBody>
      </p:sp>
    </p:spTree>
    <p:extLst>
      <p:ext uri="{BB962C8B-B14F-4D97-AF65-F5344CB8AC3E}">
        <p14:creationId xmlns:p14="http://schemas.microsoft.com/office/powerpoint/2010/main" val="1042359924"/>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userDrawn="1">
  <p:cSld name="6_Custom Layout">
    <p:spTree>
      <p:nvGrpSpPr>
        <p:cNvPr id="1" name=""/>
        <p:cNvGrpSpPr/>
        <p:nvPr/>
      </p:nvGrpSpPr>
      <p:grpSpPr>
        <a:xfrm>
          <a:off x="0" y="0"/>
          <a:ext cx="0" cy="0"/>
          <a:chOff x="0" y="0"/>
          <a:chExt cx="0" cy="0"/>
        </a:xfrm>
      </p:grpSpPr>
      <p:sp>
        <p:nvSpPr>
          <p:cNvPr id="35" name="Picture Placeholder 34">
            <a:extLst>
              <a:ext uri="{FF2B5EF4-FFF2-40B4-BE49-F238E27FC236}">
                <a16:creationId xmlns:a16="http://schemas.microsoft.com/office/drawing/2014/main" id="{4BA24CCC-EDF0-4391-BDAD-5A1AC3C41ED2}"/>
              </a:ext>
            </a:extLst>
          </p:cNvPr>
          <p:cNvSpPr>
            <a:spLocks noGrp="1"/>
          </p:cNvSpPr>
          <p:nvPr>
            <p:ph type="pic" sz="quarter" idx="40"/>
          </p:nvPr>
        </p:nvSpPr>
        <p:spPr>
          <a:xfrm>
            <a:off x="513092" y="2000576"/>
            <a:ext cx="952376" cy="715628"/>
          </a:xfrm>
          <a:custGeom>
            <a:avLst/>
            <a:gdLst>
              <a:gd name="connsiteX0" fmla="*/ 0 w 1905000"/>
              <a:gd name="connsiteY0" fmla="*/ 0 h 1905000"/>
              <a:gd name="connsiteX1" fmla="*/ 1905000 w 1905000"/>
              <a:gd name="connsiteY1" fmla="*/ 0 h 1905000"/>
              <a:gd name="connsiteX2" fmla="*/ 1905000 w 1905000"/>
              <a:gd name="connsiteY2" fmla="*/ 1905000 h 1905000"/>
              <a:gd name="connsiteX3" fmla="*/ 0 w 1905000"/>
              <a:gd name="connsiteY3" fmla="*/ 1905000 h 1905000"/>
            </a:gdLst>
            <a:ahLst/>
            <a:cxnLst>
              <a:cxn ang="0">
                <a:pos x="connsiteX0" y="connsiteY0"/>
              </a:cxn>
              <a:cxn ang="0">
                <a:pos x="connsiteX1" y="connsiteY1"/>
              </a:cxn>
              <a:cxn ang="0">
                <a:pos x="connsiteX2" y="connsiteY2"/>
              </a:cxn>
              <a:cxn ang="0">
                <a:pos x="connsiteX3" y="connsiteY3"/>
              </a:cxn>
            </a:cxnLst>
            <a:rect l="l" t="t" r="r" b="b"/>
            <a:pathLst>
              <a:path w="1905000" h="1905000">
                <a:moveTo>
                  <a:pt x="0" y="0"/>
                </a:moveTo>
                <a:lnTo>
                  <a:pt x="1905000" y="0"/>
                </a:lnTo>
                <a:lnTo>
                  <a:pt x="1905000" y="1905000"/>
                </a:lnTo>
                <a:lnTo>
                  <a:pt x="0" y="1905000"/>
                </a:lnTo>
                <a:close/>
              </a:path>
            </a:pathLst>
          </a:custGeom>
          <a:pattFill prst="pct60">
            <a:fgClr>
              <a:srgbClr val="FFFFFF"/>
            </a:fgClr>
            <a:bgClr>
              <a:srgbClr val="C1C9D5"/>
            </a:bgClr>
          </a:pattFill>
          <a:effectLst>
            <a:outerShdw dist="88900" dir="10800000" sx="99000" sy="99000" algn="r" rotWithShape="0">
              <a:schemeClr val="accent1"/>
            </a:outerShdw>
          </a:effectLst>
          <a:scene3d>
            <a:camera prst="isometricOffAxis1Top">
              <a:rot lat="0" lon="0" rev="0"/>
            </a:camera>
            <a:lightRig rig="threePt" dir="t"/>
          </a:scene3d>
        </p:spPr>
        <p:txBody>
          <a:bodyPr wrap="square" anchor="t">
            <a:noAutofit/>
          </a:bodyPr>
          <a:lstStyle>
            <a:lvl1pPr marL="0" indent="0" algn="ctr">
              <a:buNone/>
              <a:defRPr sz="750"/>
            </a:lvl1pPr>
          </a:lstStyle>
          <a:p>
            <a:endParaRPr lang="en-US"/>
          </a:p>
        </p:txBody>
      </p:sp>
      <p:sp>
        <p:nvSpPr>
          <p:cNvPr id="36" name="Picture Placeholder 35">
            <a:extLst>
              <a:ext uri="{FF2B5EF4-FFF2-40B4-BE49-F238E27FC236}">
                <a16:creationId xmlns:a16="http://schemas.microsoft.com/office/drawing/2014/main" id="{A8C50DEA-9D79-44F2-8F00-34CE2DFBB104}"/>
              </a:ext>
            </a:extLst>
          </p:cNvPr>
          <p:cNvSpPr>
            <a:spLocks noGrp="1"/>
          </p:cNvSpPr>
          <p:nvPr>
            <p:ph type="pic" sz="quarter" idx="41"/>
          </p:nvPr>
        </p:nvSpPr>
        <p:spPr>
          <a:xfrm>
            <a:off x="3341648" y="2000576"/>
            <a:ext cx="952376" cy="715628"/>
          </a:xfrm>
          <a:custGeom>
            <a:avLst/>
            <a:gdLst>
              <a:gd name="connsiteX0" fmla="*/ 0 w 1905000"/>
              <a:gd name="connsiteY0" fmla="*/ 0 h 1905000"/>
              <a:gd name="connsiteX1" fmla="*/ 1905000 w 1905000"/>
              <a:gd name="connsiteY1" fmla="*/ 0 h 1905000"/>
              <a:gd name="connsiteX2" fmla="*/ 1905000 w 1905000"/>
              <a:gd name="connsiteY2" fmla="*/ 1905000 h 1905000"/>
              <a:gd name="connsiteX3" fmla="*/ 0 w 1905000"/>
              <a:gd name="connsiteY3" fmla="*/ 1905000 h 1905000"/>
            </a:gdLst>
            <a:ahLst/>
            <a:cxnLst>
              <a:cxn ang="0">
                <a:pos x="connsiteX0" y="connsiteY0"/>
              </a:cxn>
              <a:cxn ang="0">
                <a:pos x="connsiteX1" y="connsiteY1"/>
              </a:cxn>
              <a:cxn ang="0">
                <a:pos x="connsiteX2" y="connsiteY2"/>
              </a:cxn>
              <a:cxn ang="0">
                <a:pos x="connsiteX3" y="connsiteY3"/>
              </a:cxn>
            </a:cxnLst>
            <a:rect l="l" t="t" r="r" b="b"/>
            <a:pathLst>
              <a:path w="1905000" h="1905000">
                <a:moveTo>
                  <a:pt x="0" y="0"/>
                </a:moveTo>
                <a:lnTo>
                  <a:pt x="1905000" y="0"/>
                </a:lnTo>
                <a:lnTo>
                  <a:pt x="1905000" y="1905000"/>
                </a:lnTo>
                <a:lnTo>
                  <a:pt x="0" y="1905000"/>
                </a:lnTo>
                <a:close/>
              </a:path>
            </a:pathLst>
          </a:custGeom>
          <a:pattFill prst="pct60">
            <a:fgClr>
              <a:srgbClr val="FFFFFF"/>
            </a:fgClr>
            <a:bgClr>
              <a:srgbClr val="C1C9D5"/>
            </a:bgClr>
          </a:pattFill>
          <a:effectLst>
            <a:outerShdw dist="88900" dir="10800000" sx="99000" sy="99000" algn="r" rotWithShape="0">
              <a:schemeClr val="accent4"/>
            </a:outerShdw>
          </a:effectLst>
          <a:scene3d>
            <a:camera prst="isometricOffAxis1Top">
              <a:rot lat="0" lon="0" rev="0"/>
            </a:camera>
            <a:lightRig rig="threePt" dir="t"/>
          </a:scene3d>
        </p:spPr>
        <p:txBody>
          <a:bodyPr wrap="square" anchor="t">
            <a:noAutofit/>
          </a:bodyPr>
          <a:lstStyle>
            <a:lvl1pPr marL="0" indent="0" algn="ctr">
              <a:buNone/>
              <a:defRPr sz="750"/>
            </a:lvl1pPr>
          </a:lstStyle>
          <a:p>
            <a:endParaRPr lang="en-US"/>
          </a:p>
        </p:txBody>
      </p:sp>
      <p:sp>
        <p:nvSpPr>
          <p:cNvPr id="46" name="Picture Placeholder 45">
            <a:extLst>
              <a:ext uri="{FF2B5EF4-FFF2-40B4-BE49-F238E27FC236}">
                <a16:creationId xmlns:a16="http://schemas.microsoft.com/office/drawing/2014/main" id="{47C511FA-F714-464A-AC1B-9514AED5E82E}"/>
              </a:ext>
            </a:extLst>
          </p:cNvPr>
          <p:cNvSpPr>
            <a:spLocks noGrp="1"/>
          </p:cNvSpPr>
          <p:nvPr>
            <p:ph type="pic" sz="quarter" idx="42"/>
          </p:nvPr>
        </p:nvSpPr>
        <p:spPr>
          <a:xfrm>
            <a:off x="6170205" y="2000576"/>
            <a:ext cx="952376" cy="715628"/>
          </a:xfrm>
          <a:custGeom>
            <a:avLst/>
            <a:gdLst>
              <a:gd name="connsiteX0" fmla="*/ 0 w 1905000"/>
              <a:gd name="connsiteY0" fmla="*/ 0 h 1905000"/>
              <a:gd name="connsiteX1" fmla="*/ 1905000 w 1905000"/>
              <a:gd name="connsiteY1" fmla="*/ 0 h 1905000"/>
              <a:gd name="connsiteX2" fmla="*/ 1905000 w 1905000"/>
              <a:gd name="connsiteY2" fmla="*/ 1905000 h 1905000"/>
              <a:gd name="connsiteX3" fmla="*/ 0 w 1905000"/>
              <a:gd name="connsiteY3" fmla="*/ 1905000 h 1905000"/>
            </a:gdLst>
            <a:ahLst/>
            <a:cxnLst>
              <a:cxn ang="0">
                <a:pos x="connsiteX0" y="connsiteY0"/>
              </a:cxn>
              <a:cxn ang="0">
                <a:pos x="connsiteX1" y="connsiteY1"/>
              </a:cxn>
              <a:cxn ang="0">
                <a:pos x="connsiteX2" y="connsiteY2"/>
              </a:cxn>
              <a:cxn ang="0">
                <a:pos x="connsiteX3" y="connsiteY3"/>
              </a:cxn>
            </a:cxnLst>
            <a:rect l="l" t="t" r="r" b="b"/>
            <a:pathLst>
              <a:path w="1905000" h="1905000">
                <a:moveTo>
                  <a:pt x="0" y="0"/>
                </a:moveTo>
                <a:lnTo>
                  <a:pt x="1905000" y="0"/>
                </a:lnTo>
                <a:lnTo>
                  <a:pt x="1905000" y="1905000"/>
                </a:lnTo>
                <a:lnTo>
                  <a:pt x="0" y="1905000"/>
                </a:lnTo>
                <a:close/>
              </a:path>
            </a:pathLst>
          </a:custGeom>
          <a:pattFill prst="pct60">
            <a:fgClr>
              <a:srgbClr val="FFFFFF"/>
            </a:fgClr>
            <a:bgClr>
              <a:srgbClr val="C1C9D5"/>
            </a:bgClr>
          </a:pattFill>
          <a:effectLst>
            <a:outerShdw dist="88900" dir="10800000" sx="99000" sy="99000" algn="r" rotWithShape="0">
              <a:schemeClr val="bg2"/>
            </a:outerShdw>
          </a:effectLst>
          <a:scene3d>
            <a:camera prst="isometricOffAxis1Top">
              <a:rot lat="0" lon="0" rev="0"/>
            </a:camera>
            <a:lightRig rig="threePt" dir="t"/>
          </a:scene3d>
        </p:spPr>
        <p:txBody>
          <a:bodyPr wrap="square" anchor="t">
            <a:noAutofit/>
          </a:bodyPr>
          <a:lstStyle>
            <a:lvl1pPr marL="0" indent="0" algn="ctr">
              <a:buNone/>
              <a:defRPr sz="750"/>
            </a:lvl1pPr>
          </a:lstStyle>
          <a:p>
            <a:endParaRPr lang="en-US"/>
          </a:p>
        </p:txBody>
      </p:sp>
      <p:sp>
        <p:nvSpPr>
          <p:cNvPr id="47" name="Picture Placeholder 46">
            <a:extLst>
              <a:ext uri="{FF2B5EF4-FFF2-40B4-BE49-F238E27FC236}">
                <a16:creationId xmlns:a16="http://schemas.microsoft.com/office/drawing/2014/main" id="{9CD4A1BF-2AF8-4D45-921D-BCC417960008}"/>
              </a:ext>
            </a:extLst>
          </p:cNvPr>
          <p:cNvSpPr>
            <a:spLocks noGrp="1"/>
          </p:cNvSpPr>
          <p:nvPr>
            <p:ph type="pic" sz="quarter" idx="43"/>
          </p:nvPr>
        </p:nvSpPr>
        <p:spPr>
          <a:xfrm>
            <a:off x="8998762" y="2000576"/>
            <a:ext cx="952376" cy="715628"/>
          </a:xfrm>
          <a:custGeom>
            <a:avLst/>
            <a:gdLst>
              <a:gd name="connsiteX0" fmla="*/ 0 w 1905000"/>
              <a:gd name="connsiteY0" fmla="*/ 0 h 1905000"/>
              <a:gd name="connsiteX1" fmla="*/ 1905000 w 1905000"/>
              <a:gd name="connsiteY1" fmla="*/ 0 h 1905000"/>
              <a:gd name="connsiteX2" fmla="*/ 1905000 w 1905000"/>
              <a:gd name="connsiteY2" fmla="*/ 1905000 h 1905000"/>
              <a:gd name="connsiteX3" fmla="*/ 0 w 1905000"/>
              <a:gd name="connsiteY3" fmla="*/ 1905000 h 1905000"/>
            </a:gdLst>
            <a:ahLst/>
            <a:cxnLst>
              <a:cxn ang="0">
                <a:pos x="connsiteX0" y="connsiteY0"/>
              </a:cxn>
              <a:cxn ang="0">
                <a:pos x="connsiteX1" y="connsiteY1"/>
              </a:cxn>
              <a:cxn ang="0">
                <a:pos x="connsiteX2" y="connsiteY2"/>
              </a:cxn>
              <a:cxn ang="0">
                <a:pos x="connsiteX3" y="connsiteY3"/>
              </a:cxn>
            </a:cxnLst>
            <a:rect l="l" t="t" r="r" b="b"/>
            <a:pathLst>
              <a:path w="1905000" h="1905000">
                <a:moveTo>
                  <a:pt x="0" y="0"/>
                </a:moveTo>
                <a:lnTo>
                  <a:pt x="1905000" y="0"/>
                </a:lnTo>
                <a:lnTo>
                  <a:pt x="1905000" y="1905000"/>
                </a:lnTo>
                <a:lnTo>
                  <a:pt x="0" y="1905000"/>
                </a:lnTo>
                <a:close/>
              </a:path>
            </a:pathLst>
          </a:custGeom>
          <a:pattFill prst="pct60">
            <a:fgClr>
              <a:srgbClr val="FFFFFF"/>
            </a:fgClr>
            <a:bgClr>
              <a:srgbClr val="C1C9D5"/>
            </a:bgClr>
          </a:pattFill>
          <a:effectLst>
            <a:outerShdw dist="88900" dir="10800000" sx="99000" sy="99000" algn="r" rotWithShape="0">
              <a:schemeClr val="tx2">
                <a:lumMod val="75000"/>
              </a:schemeClr>
            </a:outerShdw>
          </a:effectLst>
          <a:scene3d>
            <a:camera prst="isometricOffAxis1Top">
              <a:rot lat="0" lon="0" rev="0"/>
            </a:camera>
            <a:lightRig rig="threePt" dir="t"/>
          </a:scene3d>
        </p:spPr>
        <p:txBody>
          <a:bodyPr wrap="square" anchor="t">
            <a:noAutofit/>
          </a:bodyPr>
          <a:lstStyle>
            <a:lvl1pPr marL="0" indent="0" algn="ctr">
              <a:buNone/>
              <a:defRPr sz="750"/>
            </a:lvl1pPr>
          </a:lstStyle>
          <a:p>
            <a:endParaRPr lang="en-US"/>
          </a:p>
        </p:txBody>
      </p:sp>
      <p:sp>
        <p:nvSpPr>
          <p:cNvPr id="48" name="Picture Placeholder 47">
            <a:extLst>
              <a:ext uri="{FF2B5EF4-FFF2-40B4-BE49-F238E27FC236}">
                <a16:creationId xmlns:a16="http://schemas.microsoft.com/office/drawing/2014/main" id="{610A3D6E-C358-439C-8B8A-28D7DA56AB33}"/>
              </a:ext>
            </a:extLst>
          </p:cNvPr>
          <p:cNvSpPr>
            <a:spLocks noGrp="1"/>
          </p:cNvSpPr>
          <p:nvPr>
            <p:ph type="pic" sz="quarter" idx="44"/>
          </p:nvPr>
        </p:nvSpPr>
        <p:spPr>
          <a:xfrm>
            <a:off x="513092" y="3572201"/>
            <a:ext cx="952376" cy="715628"/>
          </a:xfrm>
          <a:custGeom>
            <a:avLst/>
            <a:gdLst>
              <a:gd name="connsiteX0" fmla="*/ 0 w 1905000"/>
              <a:gd name="connsiteY0" fmla="*/ 0 h 1905000"/>
              <a:gd name="connsiteX1" fmla="*/ 1905000 w 1905000"/>
              <a:gd name="connsiteY1" fmla="*/ 0 h 1905000"/>
              <a:gd name="connsiteX2" fmla="*/ 1905000 w 1905000"/>
              <a:gd name="connsiteY2" fmla="*/ 1905000 h 1905000"/>
              <a:gd name="connsiteX3" fmla="*/ 0 w 1905000"/>
              <a:gd name="connsiteY3" fmla="*/ 1905000 h 1905000"/>
            </a:gdLst>
            <a:ahLst/>
            <a:cxnLst>
              <a:cxn ang="0">
                <a:pos x="connsiteX0" y="connsiteY0"/>
              </a:cxn>
              <a:cxn ang="0">
                <a:pos x="connsiteX1" y="connsiteY1"/>
              </a:cxn>
              <a:cxn ang="0">
                <a:pos x="connsiteX2" y="connsiteY2"/>
              </a:cxn>
              <a:cxn ang="0">
                <a:pos x="connsiteX3" y="connsiteY3"/>
              </a:cxn>
            </a:cxnLst>
            <a:rect l="l" t="t" r="r" b="b"/>
            <a:pathLst>
              <a:path w="1905000" h="1905000">
                <a:moveTo>
                  <a:pt x="0" y="0"/>
                </a:moveTo>
                <a:lnTo>
                  <a:pt x="1905000" y="0"/>
                </a:lnTo>
                <a:lnTo>
                  <a:pt x="1905000" y="1905000"/>
                </a:lnTo>
                <a:lnTo>
                  <a:pt x="0" y="1905000"/>
                </a:lnTo>
                <a:close/>
              </a:path>
            </a:pathLst>
          </a:custGeom>
          <a:pattFill prst="pct60">
            <a:fgClr>
              <a:srgbClr val="FFFFFF"/>
            </a:fgClr>
            <a:bgClr>
              <a:srgbClr val="C1C9D5"/>
            </a:bgClr>
          </a:pattFill>
          <a:effectLst>
            <a:outerShdw dist="88900" dir="10800000" sx="99000" sy="99000" algn="r" rotWithShape="0">
              <a:schemeClr val="accent1"/>
            </a:outerShdw>
          </a:effectLst>
          <a:scene3d>
            <a:camera prst="isometricOffAxis1Top">
              <a:rot lat="0" lon="0" rev="0"/>
            </a:camera>
            <a:lightRig rig="threePt" dir="t"/>
          </a:scene3d>
        </p:spPr>
        <p:txBody>
          <a:bodyPr wrap="square" anchor="t">
            <a:noAutofit/>
          </a:bodyPr>
          <a:lstStyle>
            <a:lvl1pPr marL="0" indent="0" algn="ctr">
              <a:buNone/>
              <a:defRPr sz="750"/>
            </a:lvl1pPr>
          </a:lstStyle>
          <a:p>
            <a:endParaRPr lang="en-US"/>
          </a:p>
        </p:txBody>
      </p:sp>
      <p:sp>
        <p:nvSpPr>
          <p:cNvPr id="49" name="Picture Placeholder 48">
            <a:extLst>
              <a:ext uri="{FF2B5EF4-FFF2-40B4-BE49-F238E27FC236}">
                <a16:creationId xmlns:a16="http://schemas.microsoft.com/office/drawing/2014/main" id="{B176FB6D-30B1-4A91-BF7B-E0B3AC30EFB6}"/>
              </a:ext>
            </a:extLst>
          </p:cNvPr>
          <p:cNvSpPr>
            <a:spLocks noGrp="1"/>
          </p:cNvSpPr>
          <p:nvPr>
            <p:ph type="pic" sz="quarter" idx="45"/>
          </p:nvPr>
        </p:nvSpPr>
        <p:spPr>
          <a:xfrm>
            <a:off x="3341648" y="3572201"/>
            <a:ext cx="952376" cy="715628"/>
          </a:xfrm>
          <a:custGeom>
            <a:avLst/>
            <a:gdLst>
              <a:gd name="connsiteX0" fmla="*/ 0 w 1905000"/>
              <a:gd name="connsiteY0" fmla="*/ 0 h 1905000"/>
              <a:gd name="connsiteX1" fmla="*/ 1905000 w 1905000"/>
              <a:gd name="connsiteY1" fmla="*/ 0 h 1905000"/>
              <a:gd name="connsiteX2" fmla="*/ 1905000 w 1905000"/>
              <a:gd name="connsiteY2" fmla="*/ 1905000 h 1905000"/>
              <a:gd name="connsiteX3" fmla="*/ 0 w 1905000"/>
              <a:gd name="connsiteY3" fmla="*/ 1905000 h 1905000"/>
            </a:gdLst>
            <a:ahLst/>
            <a:cxnLst>
              <a:cxn ang="0">
                <a:pos x="connsiteX0" y="connsiteY0"/>
              </a:cxn>
              <a:cxn ang="0">
                <a:pos x="connsiteX1" y="connsiteY1"/>
              </a:cxn>
              <a:cxn ang="0">
                <a:pos x="connsiteX2" y="connsiteY2"/>
              </a:cxn>
              <a:cxn ang="0">
                <a:pos x="connsiteX3" y="connsiteY3"/>
              </a:cxn>
            </a:cxnLst>
            <a:rect l="l" t="t" r="r" b="b"/>
            <a:pathLst>
              <a:path w="1905000" h="1905000">
                <a:moveTo>
                  <a:pt x="0" y="0"/>
                </a:moveTo>
                <a:lnTo>
                  <a:pt x="1905000" y="0"/>
                </a:lnTo>
                <a:lnTo>
                  <a:pt x="1905000" y="1905000"/>
                </a:lnTo>
                <a:lnTo>
                  <a:pt x="0" y="1905000"/>
                </a:lnTo>
                <a:close/>
              </a:path>
            </a:pathLst>
          </a:custGeom>
          <a:pattFill prst="pct60">
            <a:fgClr>
              <a:srgbClr val="FFFFFF"/>
            </a:fgClr>
            <a:bgClr>
              <a:srgbClr val="C1C9D5"/>
            </a:bgClr>
          </a:pattFill>
          <a:effectLst>
            <a:outerShdw dist="88900" dir="10800000" sx="99000" sy="99000" algn="r" rotWithShape="0">
              <a:schemeClr val="accent4"/>
            </a:outerShdw>
          </a:effectLst>
          <a:scene3d>
            <a:camera prst="isometricOffAxis1Top">
              <a:rot lat="0" lon="0" rev="0"/>
            </a:camera>
            <a:lightRig rig="threePt" dir="t"/>
          </a:scene3d>
        </p:spPr>
        <p:txBody>
          <a:bodyPr wrap="square" anchor="t">
            <a:noAutofit/>
          </a:bodyPr>
          <a:lstStyle>
            <a:lvl1pPr marL="0" indent="0" algn="ctr">
              <a:buNone/>
              <a:defRPr sz="750"/>
            </a:lvl1pPr>
          </a:lstStyle>
          <a:p>
            <a:endParaRPr lang="en-US"/>
          </a:p>
        </p:txBody>
      </p:sp>
      <p:sp>
        <p:nvSpPr>
          <p:cNvPr id="50" name="Picture Placeholder 49">
            <a:extLst>
              <a:ext uri="{FF2B5EF4-FFF2-40B4-BE49-F238E27FC236}">
                <a16:creationId xmlns:a16="http://schemas.microsoft.com/office/drawing/2014/main" id="{F6FEED80-41F9-45B8-810F-A371D8C9E3AC}"/>
              </a:ext>
            </a:extLst>
          </p:cNvPr>
          <p:cNvSpPr>
            <a:spLocks noGrp="1"/>
          </p:cNvSpPr>
          <p:nvPr>
            <p:ph type="pic" sz="quarter" idx="46"/>
          </p:nvPr>
        </p:nvSpPr>
        <p:spPr>
          <a:xfrm>
            <a:off x="6170205" y="3572201"/>
            <a:ext cx="952376" cy="715628"/>
          </a:xfrm>
          <a:custGeom>
            <a:avLst/>
            <a:gdLst>
              <a:gd name="connsiteX0" fmla="*/ 0 w 1905000"/>
              <a:gd name="connsiteY0" fmla="*/ 0 h 1905000"/>
              <a:gd name="connsiteX1" fmla="*/ 1905000 w 1905000"/>
              <a:gd name="connsiteY1" fmla="*/ 0 h 1905000"/>
              <a:gd name="connsiteX2" fmla="*/ 1905000 w 1905000"/>
              <a:gd name="connsiteY2" fmla="*/ 1905000 h 1905000"/>
              <a:gd name="connsiteX3" fmla="*/ 0 w 1905000"/>
              <a:gd name="connsiteY3" fmla="*/ 1905000 h 1905000"/>
            </a:gdLst>
            <a:ahLst/>
            <a:cxnLst>
              <a:cxn ang="0">
                <a:pos x="connsiteX0" y="connsiteY0"/>
              </a:cxn>
              <a:cxn ang="0">
                <a:pos x="connsiteX1" y="connsiteY1"/>
              </a:cxn>
              <a:cxn ang="0">
                <a:pos x="connsiteX2" y="connsiteY2"/>
              </a:cxn>
              <a:cxn ang="0">
                <a:pos x="connsiteX3" y="connsiteY3"/>
              </a:cxn>
            </a:cxnLst>
            <a:rect l="l" t="t" r="r" b="b"/>
            <a:pathLst>
              <a:path w="1905000" h="1905000">
                <a:moveTo>
                  <a:pt x="0" y="0"/>
                </a:moveTo>
                <a:lnTo>
                  <a:pt x="1905000" y="0"/>
                </a:lnTo>
                <a:lnTo>
                  <a:pt x="1905000" y="1905000"/>
                </a:lnTo>
                <a:lnTo>
                  <a:pt x="0" y="1905000"/>
                </a:lnTo>
                <a:close/>
              </a:path>
            </a:pathLst>
          </a:custGeom>
          <a:pattFill prst="pct60">
            <a:fgClr>
              <a:srgbClr val="FFFFFF"/>
            </a:fgClr>
            <a:bgClr>
              <a:srgbClr val="C1C9D5"/>
            </a:bgClr>
          </a:pattFill>
          <a:effectLst>
            <a:outerShdw dist="88900" dir="10800000" sx="99000" sy="99000" algn="r" rotWithShape="0">
              <a:schemeClr val="bg2"/>
            </a:outerShdw>
          </a:effectLst>
          <a:scene3d>
            <a:camera prst="isometricOffAxis1Top">
              <a:rot lat="0" lon="0" rev="0"/>
            </a:camera>
            <a:lightRig rig="threePt" dir="t"/>
          </a:scene3d>
        </p:spPr>
        <p:txBody>
          <a:bodyPr wrap="square" anchor="t">
            <a:noAutofit/>
          </a:bodyPr>
          <a:lstStyle>
            <a:lvl1pPr marL="0" indent="0" algn="ctr">
              <a:buNone/>
              <a:defRPr sz="750"/>
            </a:lvl1pPr>
          </a:lstStyle>
          <a:p>
            <a:endParaRPr lang="en-US"/>
          </a:p>
        </p:txBody>
      </p:sp>
      <p:sp>
        <p:nvSpPr>
          <p:cNvPr id="51" name="Picture Placeholder 50">
            <a:extLst>
              <a:ext uri="{FF2B5EF4-FFF2-40B4-BE49-F238E27FC236}">
                <a16:creationId xmlns:a16="http://schemas.microsoft.com/office/drawing/2014/main" id="{6D041EF4-D5CD-4126-B32F-5971C6FA721C}"/>
              </a:ext>
            </a:extLst>
          </p:cNvPr>
          <p:cNvSpPr>
            <a:spLocks noGrp="1"/>
          </p:cNvSpPr>
          <p:nvPr>
            <p:ph type="pic" sz="quarter" idx="47"/>
          </p:nvPr>
        </p:nvSpPr>
        <p:spPr>
          <a:xfrm>
            <a:off x="8998762" y="3572201"/>
            <a:ext cx="952376" cy="715628"/>
          </a:xfrm>
          <a:custGeom>
            <a:avLst/>
            <a:gdLst>
              <a:gd name="connsiteX0" fmla="*/ 0 w 1905000"/>
              <a:gd name="connsiteY0" fmla="*/ 0 h 1905000"/>
              <a:gd name="connsiteX1" fmla="*/ 1905000 w 1905000"/>
              <a:gd name="connsiteY1" fmla="*/ 0 h 1905000"/>
              <a:gd name="connsiteX2" fmla="*/ 1905000 w 1905000"/>
              <a:gd name="connsiteY2" fmla="*/ 1905000 h 1905000"/>
              <a:gd name="connsiteX3" fmla="*/ 0 w 1905000"/>
              <a:gd name="connsiteY3" fmla="*/ 1905000 h 1905000"/>
            </a:gdLst>
            <a:ahLst/>
            <a:cxnLst>
              <a:cxn ang="0">
                <a:pos x="connsiteX0" y="connsiteY0"/>
              </a:cxn>
              <a:cxn ang="0">
                <a:pos x="connsiteX1" y="connsiteY1"/>
              </a:cxn>
              <a:cxn ang="0">
                <a:pos x="connsiteX2" y="connsiteY2"/>
              </a:cxn>
              <a:cxn ang="0">
                <a:pos x="connsiteX3" y="connsiteY3"/>
              </a:cxn>
            </a:cxnLst>
            <a:rect l="l" t="t" r="r" b="b"/>
            <a:pathLst>
              <a:path w="1905000" h="1905000">
                <a:moveTo>
                  <a:pt x="0" y="0"/>
                </a:moveTo>
                <a:lnTo>
                  <a:pt x="1905000" y="0"/>
                </a:lnTo>
                <a:lnTo>
                  <a:pt x="1905000" y="1905000"/>
                </a:lnTo>
                <a:lnTo>
                  <a:pt x="0" y="1905000"/>
                </a:lnTo>
                <a:close/>
              </a:path>
            </a:pathLst>
          </a:custGeom>
          <a:pattFill prst="pct60">
            <a:fgClr>
              <a:srgbClr val="FFFFFF"/>
            </a:fgClr>
            <a:bgClr>
              <a:srgbClr val="C1C9D5"/>
            </a:bgClr>
          </a:pattFill>
          <a:effectLst>
            <a:outerShdw dist="88900" dir="10800000" sx="99000" sy="99000" algn="r" rotWithShape="0">
              <a:schemeClr val="tx2">
                <a:lumMod val="75000"/>
              </a:schemeClr>
            </a:outerShdw>
          </a:effectLst>
          <a:scene3d>
            <a:camera prst="isometricOffAxis1Top">
              <a:rot lat="0" lon="0" rev="0"/>
            </a:camera>
            <a:lightRig rig="threePt" dir="t"/>
          </a:scene3d>
        </p:spPr>
        <p:txBody>
          <a:bodyPr wrap="square" anchor="t">
            <a:noAutofit/>
          </a:bodyPr>
          <a:lstStyle>
            <a:lvl1pPr marL="0" indent="0" algn="ctr">
              <a:buNone/>
              <a:defRPr sz="750"/>
            </a:lvl1pPr>
          </a:lstStyle>
          <a:p>
            <a:endParaRPr lang="en-US"/>
          </a:p>
        </p:txBody>
      </p:sp>
      <p:sp>
        <p:nvSpPr>
          <p:cNvPr id="52" name="Picture Placeholder 51">
            <a:extLst>
              <a:ext uri="{FF2B5EF4-FFF2-40B4-BE49-F238E27FC236}">
                <a16:creationId xmlns:a16="http://schemas.microsoft.com/office/drawing/2014/main" id="{CEE5E17D-B267-4245-B058-59B9515089D4}"/>
              </a:ext>
            </a:extLst>
          </p:cNvPr>
          <p:cNvSpPr>
            <a:spLocks noGrp="1"/>
          </p:cNvSpPr>
          <p:nvPr>
            <p:ph type="pic" sz="quarter" idx="48"/>
          </p:nvPr>
        </p:nvSpPr>
        <p:spPr>
          <a:xfrm>
            <a:off x="513092" y="5143826"/>
            <a:ext cx="952376" cy="715628"/>
          </a:xfrm>
          <a:custGeom>
            <a:avLst/>
            <a:gdLst>
              <a:gd name="connsiteX0" fmla="*/ 0 w 1905000"/>
              <a:gd name="connsiteY0" fmla="*/ 0 h 1905000"/>
              <a:gd name="connsiteX1" fmla="*/ 1905000 w 1905000"/>
              <a:gd name="connsiteY1" fmla="*/ 0 h 1905000"/>
              <a:gd name="connsiteX2" fmla="*/ 1905000 w 1905000"/>
              <a:gd name="connsiteY2" fmla="*/ 1905000 h 1905000"/>
              <a:gd name="connsiteX3" fmla="*/ 0 w 1905000"/>
              <a:gd name="connsiteY3" fmla="*/ 1905000 h 1905000"/>
            </a:gdLst>
            <a:ahLst/>
            <a:cxnLst>
              <a:cxn ang="0">
                <a:pos x="connsiteX0" y="connsiteY0"/>
              </a:cxn>
              <a:cxn ang="0">
                <a:pos x="connsiteX1" y="connsiteY1"/>
              </a:cxn>
              <a:cxn ang="0">
                <a:pos x="connsiteX2" y="connsiteY2"/>
              </a:cxn>
              <a:cxn ang="0">
                <a:pos x="connsiteX3" y="connsiteY3"/>
              </a:cxn>
            </a:cxnLst>
            <a:rect l="l" t="t" r="r" b="b"/>
            <a:pathLst>
              <a:path w="1905000" h="1905000">
                <a:moveTo>
                  <a:pt x="0" y="0"/>
                </a:moveTo>
                <a:lnTo>
                  <a:pt x="1905000" y="0"/>
                </a:lnTo>
                <a:lnTo>
                  <a:pt x="1905000" y="1905000"/>
                </a:lnTo>
                <a:lnTo>
                  <a:pt x="0" y="1905000"/>
                </a:lnTo>
                <a:close/>
              </a:path>
            </a:pathLst>
          </a:custGeom>
          <a:pattFill prst="pct60">
            <a:fgClr>
              <a:srgbClr val="FFFFFF"/>
            </a:fgClr>
            <a:bgClr>
              <a:srgbClr val="C1C9D5"/>
            </a:bgClr>
          </a:pattFill>
          <a:effectLst>
            <a:outerShdw dist="88900" dir="10800000" sx="99000" sy="99000" algn="r" rotWithShape="0">
              <a:schemeClr val="accent1"/>
            </a:outerShdw>
          </a:effectLst>
          <a:scene3d>
            <a:camera prst="isometricOffAxis1Top">
              <a:rot lat="0" lon="0" rev="0"/>
            </a:camera>
            <a:lightRig rig="threePt" dir="t"/>
          </a:scene3d>
        </p:spPr>
        <p:txBody>
          <a:bodyPr wrap="square" anchor="t">
            <a:noAutofit/>
          </a:bodyPr>
          <a:lstStyle>
            <a:lvl1pPr marL="0" indent="0" algn="ctr">
              <a:buNone/>
              <a:defRPr sz="750"/>
            </a:lvl1pPr>
          </a:lstStyle>
          <a:p>
            <a:endParaRPr lang="en-US"/>
          </a:p>
        </p:txBody>
      </p:sp>
      <p:sp>
        <p:nvSpPr>
          <p:cNvPr id="53" name="Picture Placeholder 52">
            <a:extLst>
              <a:ext uri="{FF2B5EF4-FFF2-40B4-BE49-F238E27FC236}">
                <a16:creationId xmlns:a16="http://schemas.microsoft.com/office/drawing/2014/main" id="{6CBC3CA6-B6A2-4EEB-9A63-B3A2ED1EA40C}"/>
              </a:ext>
            </a:extLst>
          </p:cNvPr>
          <p:cNvSpPr>
            <a:spLocks noGrp="1"/>
          </p:cNvSpPr>
          <p:nvPr>
            <p:ph type="pic" sz="quarter" idx="49"/>
          </p:nvPr>
        </p:nvSpPr>
        <p:spPr>
          <a:xfrm>
            <a:off x="3341648" y="5143826"/>
            <a:ext cx="952376" cy="715628"/>
          </a:xfrm>
          <a:custGeom>
            <a:avLst/>
            <a:gdLst>
              <a:gd name="connsiteX0" fmla="*/ 0 w 1905000"/>
              <a:gd name="connsiteY0" fmla="*/ 0 h 1905000"/>
              <a:gd name="connsiteX1" fmla="*/ 1905000 w 1905000"/>
              <a:gd name="connsiteY1" fmla="*/ 0 h 1905000"/>
              <a:gd name="connsiteX2" fmla="*/ 1905000 w 1905000"/>
              <a:gd name="connsiteY2" fmla="*/ 1905000 h 1905000"/>
              <a:gd name="connsiteX3" fmla="*/ 0 w 1905000"/>
              <a:gd name="connsiteY3" fmla="*/ 1905000 h 1905000"/>
            </a:gdLst>
            <a:ahLst/>
            <a:cxnLst>
              <a:cxn ang="0">
                <a:pos x="connsiteX0" y="connsiteY0"/>
              </a:cxn>
              <a:cxn ang="0">
                <a:pos x="connsiteX1" y="connsiteY1"/>
              </a:cxn>
              <a:cxn ang="0">
                <a:pos x="connsiteX2" y="connsiteY2"/>
              </a:cxn>
              <a:cxn ang="0">
                <a:pos x="connsiteX3" y="connsiteY3"/>
              </a:cxn>
            </a:cxnLst>
            <a:rect l="l" t="t" r="r" b="b"/>
            <a:pathLst>
              <a:path w="1905000" h="1905000">
                <a:moveTo>
                  <a:pt x="0" y="0"/>
                </a:moveTo>
                <a:lnTo>
                  <a:pt x="1905000" y="0"/>
                </a:lnTo>
                <a:lnTo>
                  <a:pt x="1905000" y="1905000"/>
                </a:lnTo>
                <a:lnTo>
                  <a:pt x="0" y="1905000"/>
                </a:lnTo>
                <a:close/>
              </a:path>
            </a:pathLst>
          </a:custGeom>
          <a:pattFill prst="pct60">
            <a:fgClr>
              <a:srgbClr val="FFFFFF"/>
            </a:fgClr>
            <a:bgClr>
              <a:srgbClr val="C1C9D5"/>
            </a:bgClr>
          </a:pattFill>
          <a:effectLst>
            <a:outerShdw dist="88900" dir="10800000" sx="99000" sy="99000" algn="r" rotWithShape="0">
              <a:schemeClr val="accent4"/>
            </a:outerShdw>
          </a:effectLst>
          <a:scene3d>
            <a:camera prst="isometricOffAxis1Top">
              <a:rot lat="0" lon="0" rev="0"/>
            </a:camera>
            <a:lightRig rig="threePt" dir="t"/>
          </a:scene3d>
        </p:spPr>
        <p:txBody>
          <a:bodyPr wrap="square" anchor="t">
            <a:noAutofit/>
          </a:bodyPr>
          <a:lstStyle>
            <a:lvl1pPr marL="0" indent="0" algn="ctr">
              <a:buNone/>
              <a:defRPr sz="750"/>
            </a:lvl1pPr>
          </a:lstStyle>
          <a:p>
            <a:endParaRPr lang="en-US"/>
          </a:p>
        </p:txBody>
      </p:sp>
      <p:sp>
        <p:nvSpPr>
          <p:cNvPr id="54" name="Picture Placeholder 53">
            <a:extLst>
              <a:ext uri="{FF2B5EF4-FFF2-40B4-BE49-F238E27FC236}">
                <a16:creationId xmlns:a16="http://schemas.microsoft.com/office/drawing/2014/main" id="{49975133-13E9-47E2-B89B-39D855512B99}"/>
              </a:ext>
            </a:extLst>
          </p:cNvPr>
          <p:cNvSpPr>
            <a:spLocks noGrp="1"/>
          </p:cNvSpPr>
          <p:nvPr>
            <p:ph type="pic" sz="quarter" idx="50"/>
          </p:nvPr>
        </p:nvSpPr>
        <p:spPr>
          <a:xfrm>
            <a:off x="6170205" y="5143826"/>
            <a:ext cx="952376" cy="715628"/>
          </a:xfrm>
          <a:custGeom>
            <a:avLst/>
            <a:gdLst>
              <a:gd name="connsiteX0" fmla="*/ 0 w 1905000"/>
              <a:gd name="connsiteY0" fmla="*/ 0 h 1905000"/>
              <a:gd name="connsiteX1" fmla="*/ 1905000 w 1905000"/>
              <a:gd name="connsiteY1" fmla="*/ 0 h 1905000"/>
              <a:gd name="connsiteX2" fmla="*/ 1905000 w 1905000"/>
              <a:gd name="connsiteY2" fmla="*/ 1905000 h 1905000"/>
              <a:gd name="connsiteX3" fmla="*/ 0 w 1905000"/>
              <a:gd name="connsiteY3" fmla="*/ 1905000 h 1905000"/>
            </a:gdLst>
            <a:ahLst/>
            <a:cxnLst>
              <a:cxn ang="0">
                <a:pos x="connsiteX0" y="connsiteY0"/>
              </a:cxn>
              <a:cxn ang="0">
                <a:pos x="connsiteX1" y="connsiteY1"/>
              </a:cxn>
              <a:cxn ang="0">
                <a:pos x="connsiteX2" y="connsiteY2"/>
              </a:cxn>
              <a:cxn ang="0">
                <a:pos x="connsiteX3" y="connsiteY3"/>
              </a:cxn>
            </a:cxnLst>
            <a:rect l="l" t="t" r="r" b="b"/>
            <a:pathLst>
              <a:path w="1905000" h="1905000">
                <a:moveTo>
                  <a:pt x="0" y="0"/>
                </a:moveTo>
                <a:lnTo>
                  <a:pt x="1905000" y="0"/>
                </a:lnTo>
                <a:lnTo>
                  <a:pt x="1905000" y="1905000"/>
                </a:lnTo>
                <a:lnTo>
                  <a:pt x="0" y="1905000"/>
                </a:lnTo>
                <a:close/>
              </a:path>
            </a:pathLst>
          </a:custGeom>
          <a:pattFill prst="pct60">
            <a:fgClr>
              <a:srgbClr val="FFFFFF"/>
            </a:fgClr>
            <a:bgClr>
              <a:srgbClr val="C1C9D5"/>
            </a:bgClr>
          </a:pattFill>
          <a:effectLst>
            <a:outerShdw dist="88900" dir="10800000" sx="99000" sy="99000" algn="r" rotWithShape="0">
              <a:schemeClr val="bg2"/>
            </a:outerShdw>
          </a:effectLst>
          <a:scene3d>
            <a:camera prst="isometricOffAxis1Top">
              <a:rot lat="0" lon="0" rev="0"/>
            </a:camera>
            <a:lightRig rig="threePt" dir="t"/>
          </a:scene3d>
        </p:spPr>
        <p:txBody>
          <a:bodyPr wrap="square" anchor="t">
            <a:noAutofit/>
          </a:bodyPr>
          <a:lstStyle>
            <a:lvl1pPr marL="0" indent="0" algn="ctr">
              <a:buNone/>
              <a:defRPr sz="750"/>
            </a:lvl1pPr>
          </a:lstStyle>
          <a:p>
            <a:endParaRPr lang="en-US"/>
          </a:p>
        </p:txBody>
      </p:sp>
      <p:sp>
        <p:nvSpPr>
          <p:cNvPr id="55" name="Picture Placeholder 54">
            <a:extLst>
              <a:ext uri="{FF2B5EF4-FFF2-40B4-BE49-F238E27FC236}">
                <a16:creationId xmlns:a16="http://schemas.microsoft.com/office/drawing/2014/main" id="{63CF676C-B8B6-4C40-91EF-D8B604B3000F}"/>
              </a:ext>
            </a:extLst>
          </p:cNvPr>
          <p:cNvSpPr>
            <a:spLocks noGrp="1"/>
          </p:cNvSpPr>
          <p:nvPr>
            <p:ph type="pic" sz="quarter" idx="51"/>
          </p:nvPr>
        </p:nvSpPr>
        <p:spPr>
          <a:xfrm>
            <a:off x="8998762" y="5143826"/>
            <a:ext cx="952376" cy="715628"/>
          </a:xfrm>
          <a:custGeom>
            <a:avLst/>
            <a:gdLst>
              <a:gd name="connsiteX0" fmla="*/ 0 w 1905000"/>
              <a:gd name="connsiteY0" fmla="*/ 0 h 1905000"/>
              <a:gd name="connsiteX1" fmla="*/ 1905000 w 1905000"/>
              <a:gd name="connsiteY1" fmla="*/ 0 h 1905000"/>
              <a:gd name="connsiteX2" fmla="*/ 1905000 w 1905000"/>
              <a:gd name="connsiteY2" fmla="*/ 1905000 h 1905000"/>
              <a:gd name="connsiteX3" fmla="*/ 0 w 1905000"/>
              <a:gd name="connsiteY3" fmla="*/ 1905000 h 1905000"/>
            </a:gdLst>
            <a:ahLst/>
            <a:cxnLst>
              <a:cxn ang="0">
                <a:pos x="connsiteX0" y="connsiteY0"/>
              </a:cxn>
              <a:cxn ang="0">
                <a:pos x="connsiteX1" y="connsiteY1"/>
              </a:cxn>
              <a:cxn ang="0">
                <a:pos x="connsiteX2" y="connsiteY2"/>
              </a:cxn>
              <a:cxn ang="0">
                <a:pos x="connsiteX3" y="connsiteY3"/>
              </a:cxn>
            </a:cxnLst>
            <a:rect l="l" t="t" r="r" b="b"/>
            <a:pathLst>
              <a:path w="1905000" h="1905000">
                <a:moveTo>
                  <a:pt x="0" y="0"/>
                </a:moveTo>
                <a:lnTo>
                  <a:pt x="1905000" y="0"/>
                </a:lnTo>
                <a:lnTo>
                  <a:pt x="1905000" y="1905000"/>
                </a:lnTo>
                <a:lnTo>
                  <a:pt x="0" y="1905000"/>
                </a:lnTo>
                <a:close/>
              </a:path>
            </a:pathLst>
          </a:custGeom>
          <a:pattFill prst="pct60">
            <a:fgClr>
              <a:srgbClr val="FFFFFF"/>
            </a:fgClr>
            <a:bgClr>
              <a:srgbClr val="C1C9D5"/>
            </a:bgClr>
          </a:pattFill>
          <a:effectLst>
            <a:outerShdw dist="88900" dir="10800000" sx="99000" sy="99000" algn="r" rotWithShape="0">
              <a:schemeClr val="tx2">
                <a:lumMod val="75000"/>
              </a:schemeClr>
            </a:outerShdw>
          </a:effectLst>
          <a:scene3d>
            <a:camera prst="isometricOffAxis1Top">
              <a:rot lat="0" lon="0" rev="0"/>
            </a:camera>
            <a:lightRig rig="threePt" dir="t"/>
          </a:scene3d>
        </p:spPr>
        <p:txBody>
          <a:bodyPr wrap="square" anchor="t">
            <a:noAutofit/>
          </a:bodyPr>
          <a:lstStyle>
            <a:lvl1pPr marL="0" indent="0" algn="ctr">
              <a:buNone/>
              <a:defRPr sz="750"/>
            </a:lvl1pPr>
          </a:lstStyle>
          <a:p>
            <a:endParaRPr lang="en-US"/>
          </a:p>
        </p:txBody>
      </p:sp>
    </p:spTree>
    <p:extLst>
      <p:ext uri="{BB962C8B-B14F-4D97-AF65-F5344CB8AC3E}">
        <p14:creationId xmlns:p14="http://schemas.microsoft.com/office/powerpoint/2010/main" val="630475007"/>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9420661"/>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userDrawn="1">
  <p:cSld name="11_Custom Layout">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180FF5E0-9782-4262-8C8E-F25D5187B2A1}"/>
              </a:ext>
            </a:extLst>
          </p:cNvPr>
          <p:cNvSpPr>
            <a:spLocks noGrp="1"/>
          </p:cNvSpPr>
          <p:nvPr>
            <p:ph type="pic" sz="quarter" idx="40"/>
          </p:nvPr>
        </p:nvSpPr>
        <p:spPr>
          <a:xfrm>
            <a:off x="931683" y="2178761"/>
            <a:ext cx="2482838" cy="2519008"/>
          </a:xfrm>
          <a:custGeom>
            <a:avLst/>
            <a:gdLst>
              <a:gd name="connsiteX0" fmla="*/ 0 w 4966322"/>
              <a:gd name="connsiteY0" fmla="*/ 0 h 6705600"/>
              <a:gd name="connsiteX1" fmla="*/ 4966322 w 4966322"/>
              <a:gd name="connsiteY1" fmla="*/ 0 h 6705600"/>
              <a:gd name="connsiteX2" fmla="*/ 4966322 w 4966322"/>
              <a:gd name="connsiteY2" fmla="*/ 6705600 h 6705600"/>
              <a:gd name="connsiteX3" fmla="*/ 0 w 4966322"/>
              <a:gd name="connsiteY3" fmla="*/ 6705600 h 6705600"/>
            </a:gdLst>
            <a:ahLst/>
            <a:cxnLst>
              <a:cxn ang="0">
                <a:pos x="connsiteX0" y="connsiteY0"/>
              </a:cxn>
              <a:cxn ang="0">
                <a:pos x="connsiteX1" y="connsiteY1"/>
              </a:cxn>
              <a:cxn ang="0">
                <a:pos x="connsiteX2" y="connsiteY2"/>
              </a:cxn>
              <a:cxn ang="0">
                <a:pos x="connsiteX3" y="connsiteY3"/>
              </a:cxn>
            </a:cxnLst>
            <a:rect l="l" t="t" r="r" b="b"/>
            <a:pathLst>
              <a:path w="4966322" h="6705600">
                <a:moveTo>
                  <a:pt x="0" y="0"/>
                </a:moveTo>
                <a:lnTo>
                  <a:pt x="4966322" y="0"/>
                </a:lnTo>
                <a:lnTo>
                  <a:pt x="4966322" y="6705600"/>
                </a:lnTo>
                <a:lnTo>
                  <a:pt x="0" y="6705600"/>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12" name="Picture Placeholder 11">
            <a:extLst>
              <a:ext uri="{FF2B5EF4-FFF2-40B4-BE49-F238E27FC236}">
                <a16:creationId xmlns:a16="http://schemas.microsoft.com/office/drawing/2014/main" id="{170C477C-0616-4B25-AECC-C8579212EECC}"/>
              </a:ext>
            </a:extLst>
          </p:cNvPr>
          <p:cNvSpPr>
            <a:spLocks noGrp="1"/>
          </p:cNvSpPr>
          <p:nvPr>
            <p:ph type="pic" sz="quarter" idx="41"/>
          </p:nvPr>
        </p:nvSpPr>
        <p:spPr>
          <a:xfrm>
            <a:off x="3546948" y="2178761"/>
            <a:ext cx="2482838" cy="2519008"/>
          </a:xfrm>
          <a:custGeom>
            <a:avLst/>
            <a:gdLst>
              <a:gd name="connsiteX0" fmla="*/ 0 w 4966322"/>
              <a:gd name="connsiteY0" fmla="*/ 0 h 6705600"/>
              <a:gd name="connsiteX1" fmla="*/ 4966322 w 4966322"/>
              <a:gd name="connsiteY1" fmla="*/ 0 h 6705600"/>
              <a:gd name="connsiteX2" fmla="*/ 4966322 w 4966322"/>
              <a:gd name="connsiteY2" fmla="*/ 6705600 h 6705600"/>
              <a:gd name="connsiteX3" fmla="*/ 0 w 4966322"/>
              <a:gd name="connsiteY3" fmla="*/ 6705600 h 6705600"/>
            </a:gdLst>
            <a:ahLst/>
            <a:cxnLst>
              <a:cxn ang="0">
                <a:pos x="connsiteX0" y="connsiteY0"/>
              </a:cxn>
              <a:cxn ang="0">
                <a:pos x="connsiteX1" y="connsiteY1"/>
              </a:cxn>
              <a:cxn ang="0">
                <a:pos x="connsiteX2" y="connsiteY2"/>
              </a:cxn>
              <a:cxn ang="0">
                <a:pos x="connsiteX3" y="connsiteY3"/>
              </a:cxn>
            </a:cxnLst>
            <a:rect l="l" t="t" r="r" b="b"/>
            <a:pathLst>
              <a:path w="4966322" h="6705600">
                <a:moveTo>
                  <a:pt x="0" y="0"/>
                </a:moveTo>
                <a:lnTo>
                  <a:pt x="4966322" y="0"/>
                </a:lnTo>
                <a:lnTo>
                  <a:pt x="4966322" y="6705600"/>
                </a:lnTo>
                <a:lnTo>
                  <a:pt x="0" y="6705600"/>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13" name="Picture Placeholder 12">
            <a:extLst>
              <a:ext uri="{FF2B5EF4-FFF2-40B4-BE49-F238E27FC236}">
                <a16:creationId xmlns:a16="http://schemas.microsoft.com/office/drawing/2014/main" id="{DF1CF97D-2FDA-4292-861E-0CA5A754E9CA}"/>
              </a:ext>
            </a:extLst>
          </p:cNvPr>
          <p:cNvSpPr>
            <a:spLocks noGrp="1"/>
          </p:cNvSpPr>
          <p:nvPr>
            <p:ph type="pic" sz="quarter" idx="42"/>
          </p:nvPr>
        </p:nvSpPr>
        <p:spPr>
          <a:xfrm>
            <a:off x="6162213" y="2178761"/>
            <a:ext cx="2482838" cy="2519008"/>
          </a:xfrm>
          <a:custGeom>
            <a:avLst/>
            <a:gdLst>
              <a:gd name="connsiteX0" fmla="*/ 0 w 4966322"/>
              <a:gd name="connsiteY0" fmla="*/ 0 h 6705600"/>
              <a:gd name="connsiteX1" fmla="*/ 4966322 w 4966322"/>
              <a:gd name="connsiteY1" fmla="*/ 0 h 6705600"/>
              <a:gd name="connsiteX2" fmla="*/ 4966322 w 4966322"/>
              <a:gd name="connsiteY2" fmla="*/ 6705600 h 6705600"/>
              <a:gd name="connsiteX3" fmla="*/ 0 w 4966322"/>
              <a:gd name="connsiteY3" fmla="*/ 6705600 h 6705600"/>
            </a:gdLst>
            <a:ahLst/>
            <a:cxnLst>
              <a:cxn ang="0">
                <a:pos x="connsiteX0" y="connsiteY0"/>
              </a:cxn>
              <a:cxn ang="0">
                <a:pos x="connsiteX1" y="connsiteY1"/>
              </a:cxn>
              <a:cxn ang="0">
                <a:pos x="connsiteX2" y="connsiteY2"/>
              </a:cxn>
              <a:cxn ang="0">
                <a:pos x="connsiteX3" y="connsiteY3"/>
              </a:cxn>
            </a:cxnLst>
            <a:rect l="l" t="t" r="r" b="b"/>
            <a:pathLst>
              <a:path w="4966322" h="6705600">
                <a:moveTo>
                  <a:pt x="0" y="0"/>
                </a:moveTo>
                <a:lnTo>
                  <a:pt x="4966322" y="0"/>
                </a:lnTo>
                <a:lnTo>
                  <a:pt x="4966322" y="6705600"/>
                </a:lnTo>
                <a:lnTo>
                  <a:pt x="0" y="6705600"/>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14" name="Picture Placeholder 13">
            <a:extLst>
              <a:ext uri="{FF2B5EF4-FFF2-40B4-BE49-F238E27FC236}">
                <a16:creationId xmlns:a16="http://schemas.microsoft.com/office/drawing/2014/main" id="{E34B1061-2D91-4253-9DCF-0987EC9BF35D}"/>
              </a:ext>
            </a:extLst>
          </p:cNvPr>
          <p:cNvSpPr>
            <a:spLocks noGrp="1"/>
          </p:cNvSpPr>
          <p:nvPr>
            <p:ph type="pic" sz="quarter" idx="43"/>
          </p:nvPr>
        </p:nvSpPr>
        <p:spPr>
          <a:xfrm>
            <a:off x="8777478" y="2178761"/>
            <a:ext cx="2482837" cy="2519008"/>
          </a:xfrm>
          <a:custGeom>
            <a:avLst/>
            <a:gdLst>
              <a:gd name="connsiteX0" fmla="*/ 0 w 4966320"/>
              <a:gd name="connsiteY0" fmla="*/ 0 h 6705600"/>
              <a:gd name="connsiteX1" fmla="*/ 4966320 w 4966320"/>
              <a:gd name="connsiteY1" fmla="*/ 0 h 6705600"/>
              <a:gd name="connsiteX2" fmla="*/ 4966320 w 4966320"/>
              <a:gd name="connsiteY2" fmla="*/ 6705600 h 6705600"/>
              <a:gd name="connsiteX3" fmla="*/ 0 w 4966320"/>
              <a:gd name="connsiteY3" fmla="*/ 6705600 h 6705600"/>
            </a:gdLst>
            <a:ahLst/>
            <a:cxnLst>
              <a:cxn ang="0">
                <a:pos x="connsiteX0" y="connsiteY0"/>
              </a:cxn>
              <a:cxn ang="0">
                <a:pos x="connsiteX1" y="connsiteY1"/>
              </a:cxn>
              <a:cxn ang="0">
                <a:pos x="connsiteX2" y="connsiteY2"/>
              </a:cxn>
              <a:cxn ang="0">
                <a:pos x="connsiteX3" y="connsiteY3"/>
              </a:cxn>
            </a:cxnLst>
            <a:rect l="l" t="t" r="r" b="b"/>
            <a:pathLst>
              <a:path w="4966320" h="6705600">
                <a:moveTo>
                  <a:pt x="0" y="0"/>
                </a:moveTo>
                <a:lnTo>
                  <a:pt x="4966320" y="0"/>
                </a:lnTo>
                <a:lnTo>
                  <a:pt x="4966320" y="6705600"/>
                </a:lnTo>
                <a:lnTo>
                  <a:pt x="0" y="6705600"/>
                </a:lnTo>
                <a:close/>
              </a:path>
            </a:pathLst>
          </a:custGeom>
          <a:pattFill prst="pct60">
            <a:fgClr>
              <a:srgbClr val="FFFFFF"/>
            </a:fgClr>
            <a:bgClr>
              <a:srgbClr val="E6E9EE"/>
            </a:bgClr>
          </a:pattFill>
        </p:spPr>
        <p:txBody>
          <a:bodyPr anchor="ctr"/>
          <a:lstStyle>
            <a:lvl1pPr>
              <a:defRPr lang="en-US"/>
            </a:lvl1pPr>
          </a:lstStyle>
          <a:p>
            <a:pPr lvl="0"/>
            <a:endParaRPr lang="en-US"/>
          </a:p>
        </p:txBody>
      </p:sp>
    </p:spTree>
    <p:extLst>
      <p:ext uri="{BB962C8B-B14F-4D97-AF65-F5344CB8AC3E}">
        <p14:creationId xmlns:p14="http://schemas.microsoft.com/office/powerpoint/2010/main" val="1741463718"/>
      </p:ext>
    </p:extLst>
  </p:cSld>
  <p:clrMapOvr>
    <a:masterClrMapping/>
  </p:clrMapOvr>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14:presetBounceEnd="40000">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14:bounceEnd="40000">
                                          <p:cBhvr additive="base">
                                            <p:cTn id="7" dur="12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8" dur="1200" fill="hold"/>
                                            <p:tgtEl>
                                              <p:spTgt spid="11"/>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14:presetBounceEnd="40000">
                                      <p:stCondLst>
                                        <p:cond delay="200"/>
                                      </p:stCondLst>
                                      <p:childTnLst>
                                        <p:set>
                                          <p:cBhvr>
                                            <p:cTn id="10" dur="1" fill="hold">
                                              <p:stCondLst>
                                                <p:cond delay="0"/>
                                              </p:stCondLst>
                                            </p:cTn>
                                            <p:tgtEl>
                                              <p:spTgt spid="12"/>
                                            </p:tgtEl>
                                            <p:attrNameLst>
                                              <p:attrName>style.visibility</p:attrName>
                                            </p:attrNameLst>
                                          </p:cBhvr>
                                          <p:to>
                                            <p:strVal val="visible"/>
                                          </p:to>
                                        </p:set>
                                        <p:anim calcmode="lin" valueType="num" p14:bounceEnd="40000">
                                          <p:cBhvr additive="base">
                                            <p:cTn id="11" dur="1200" fill="hold"/>
                                            <p:tgtEl>
                                              <p:spTgt spid="12"/>
                                            </p:tgtEl>
                                            <p:attrNameLst>
                                              <p:attrName>ppt_x</p:attrName>
                                            </p:attrNameLst>
                                          </p:cBhvr>
                                          <p:tavLst>
                                            <p:tav tm="0">
                                              <p:val>
                                                <p:strVal val="#ppt_x"/>
                                              </p:val>
                                            </p:tav>
                                            <p:tav tm="100000">
                                              <p:val>
                                                <p:strVal val="#ppt_x"/>
                                              </p:val>
                                            </p:tav>
                                          </p:tavLst>
                                        </p:anim>
                                        <p:anim calcmode="lin" valueType="num" p14:bounceEnd="40000">
                                          <p:cBhvr additive="base">
                                            <p:cTn id="12" dur="1200" fill="hold"/>
                                            <p:tgtEl>
                                              <p:spTgt spid="12"/>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14:presetBounceEnd="40000">
                                      <p:stCondLst>
                                        <p:cond delay="400"/>
                                      </p:stCondLst>
                                      <p:childTnLst>
                                        <p:set>
                                          <p:cBhvr>
                                            <p:cTn id="14" dur="1" fill="hold">
                                              <p:stCondLst>
                                                <p:cond delay="0"/>
                                              </p:stCondLst>
                                            </p:cTn>
                                            <p:tgtEl>
                                              <p:spTgt spid="13"/>
                                            </p:tgtEl>
                                            <p:attrNameLst>
                                              <p:attrName>style.visibility</p:attrName>
                                            </p:attrNameLst>
                                          </p:cBhvr>
                                          <p:to>
                                            <p:strVal val="visible"/>
                                          </p:to>
                                        </p:set>
                                        <p:anim calcmode="lin" valueType="num" p14:bounceEnd="40000">
                                          <p:cBhvr additive="base">
                                            <p:cTn id="15" dur="1200" fill="hold"/>
                                            <p:tgtEl>
                                              <p:spTgt spid="13"/>
                                            </p:tgtEl>
                                            <p:attrNameLst>
                                              <p:attrName>ppt_x</p:attrName>
                                            </p:attrNameLst>
                                          </p:cBhvr>
                                          <p:tavLst>
                                            <p:tav tm="0">
                                              <p:val>
                                                <p:strVal val="#ppt_x"/>
                                              </p:val>
                                            </p:tav>
                                            <p:tav tm="100000">
                                              <p:val>
                                                <p:strVal val="#ppt_x"/>
                                              </p:val>
                                            </p:tav>
                                          </p:tavLst>
                                        </p:anim>
                                        <p:anim calcmode="lin" valueType="num" p14:bounceEnd="40000">
                                          <p:cBhvr additive="base">
                                            <p:cTn id="16" dur="1200" fill="hold"/>
                                            <p:tgtEl>
                                              <p:spTgt spid="13"/>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14:presetBounceEnd="40000">
                                      <p:stCondLst>
                                        <p:cond delay="600"/>
                                      </p:stCondLst>
                                      <p:childTnLst>
                                        <p:set>
                                          <p:cBhvr>
                                            <p:cTn id="18" dur="1" fill="hold">
                                              <p:stCondLst>
                                                <p:cond delay="0"/>
                                              </p:stCondLst>
                                            </p:cTn>
                                            <p:tgtEl>
                                              <p:spTgt spid="14"/>
                                            </p:tgtEl>
                                            <p:attrNameLst>
                                              <p:attrName>style.visibility</p:attrName>
                                            </p:attrNameLst>
                                          </p:cBhvr>
                                          <p:to>
                                            <p:strVal val="visible"/>
                                          </p:to>
                                        </p:set>
                                        <p:anim calcmode="lin" valueType="num" p14:bounceEnd="40000">
                                          <p:cBhvr additive="base">
                                            <p:cTn id="19" dur="1200" fill="hold"/>
                                            <p:tgtEl>
                                              <p:spTgt spid="14"/>
                                            </p:tgtEl>
                                            <p:attrNameLst>
                                              <p:attrName>ppt_x</p:attrName>
                                            </p:attrNameLst>
                                          </p:cBhvr>
                                          <p:tavLst>
                                            <p:tav tm="0">
                                              <p:val>
                                                <p:strVal val="#ppt_x"/>
                                              </p:val>
                                            </p:tav>
                                            <p:tav tm="100000">
                                              <p:val>
                                                <p:strVal val="#ppt_x"/>
                                              </p:val>
                                            </p:tav>
                                          </p:tavLst>
                                        </p:anim>
                                        <p:anim calcmode="lin" valueType="num" p14:bounceEnd="40000">
                                          <p:cBhvr additive="base">
                                            <p:cTn id="20" dur="12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1200" fill="hold"/>
                                            <p:tgtEl>
                                              <p:spTgt spid="11"/>
                                            </p:tgtEl>
                                            <p:attrNameLst>
                                              <p:attrName>ppt_x</p:attrName>
                                            </p:attrNameLst>
                                          </p:cBhvr>
                                          <p:tavLst>
                                            <p:tav tm="0">
                                              <p:val>
                                                <p:strVal val="#ppt_x"/>
                                              </p:val>
                                            </p:tav>
                                            <p:tav tm="100000">
                                              <p:val>
                                                <p:strVal val="#ppt_x"/>
                                              </p:val>
                                            </p:tav>
                                          </p:tavLst>
                                        </p:anim>
                                        <p:anim calcmode="lin" valueType="num">
                                          <p:cBhvr additive="base">
                                            <p:cTn id="8" dur="1200" fill="hold"/>
                                            <p:tgtEl>
                                              <p:spTgt spid="11"/>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20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1200" fill="hold"/>
                                            <p:tgtEl>
                                              <p:spTgt spid="12"/>
                                            </p:tgtEl>
                                            <p:attrNameLst>
                                              <p:attrName>ppt_x</p:attrName>
                                            </p:attrNameLst>
                                          </p:cBhvr>
                                          <p:tavLst>
                                            <p:tav tm="0">
                                              <p:val>
                                                <p:strVal val="#ppt_x"/>
                                              </p:val>
                                            </p:tav>
                                            <p:tav tm="100000">
                                              <p:val>
                                                <p:strVal val="#ppt_x"/>
                                              </p:val>
                                            </p:tav>
                                          </p:tavLst>
                                        </p:anim>
                                        <p:anim calcmode="lin" valueType="num">
                                          <p:cBhvr additive="base">
                                            <p:cTn id="12" dur="1200" fill="hold"/>
                                            <p:tgtEl>
                                              <p:spTgt spid="12"/>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40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1200" fill="hold"/>
                                            <p:tgtEl>
                                              <p:spTgt spid="13"/>
                                            </p:tgtEl>
                                            <p:attrNameLst>
                                              <p:attrName>ppt_x</p:attrName>
                                            </p:attrNameLst>
                                          </p:cBhvr>
                                          <p:tavLst>
                                            <p:tav tm="0">
                                              <p:val>
                                                <p:strVal val="#ppt_x"/>
                                              </p:val>
                                            </p:tav>
                                            <p:tav tm="100000">
                                              <p:val>
                                                <p:strVal val="#ppt_x"/>
                                              </p:val>
                                            </p:tav>
                                          </p:tavLst>
                                        </p:anim>
                                        <p:anim calcmode="lin" valueType="num">
                                          <p:cBhvr additive="base">
                                            <p:cTn id="16" dur="1200" fill="hold"/>
                                            <p:tgtEl>
                                              <p:spTgt spid="13"/>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60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1200" fill="hold"/>
                                            <p:tgtEl>
                                              <p:spTgt spid="14"/>
                                            </p:tgtEl>
                                            <p:attrNameLst>
                                              <p:attrName>ppt_x</p:attrName>
                                            </p:attrNameLst>
                                          </p:cBhvr>
                                          <p:tavLst>
                                            <p:tav tm="0">
                                              <p:val>
                                                <p:strVal val="#ppt_x"/>
                                              </p:val>
                                            </p:tav>
                                            <p:tav tm="100000">
                                              <p:val>
                                                <p:strVal val="#ppt_x"/>
                                              </p:val>
                                            </p:tav>
                                          </p:tavLst>
                                        </p:anim>
                                        <p:anim calcmode="lin" valueType="num">
                                          <p:cBhvr additive="base">
                                            <p:cTn id="20" dur="12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Lst>
      </p:timing>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userDrawn="1">
  <p:cSld name="10_Custom Layout">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180FF5E0-9782-4262-8C8E-F25D5187B2A1}"/>
              </a:ext>
            </a:extLst>
          </p:cNvPr>
          <p:cNvSpPr>
            <a:spLocks noGrp="1"/>
          </p:cNvSpPr>
          <p:nvPr>
            <p:ph type="pic" sz="quarter" idx="40"/>
          </p:nvPr>
        </p:nvSpPr>
        <p:spPr>
          <a:xfrm>
            <a:off x="931683" y="2160071"/>
            <a:ext cx="2482838" cy="3352800"/>
          </a:xfrm>
          <a:custGeom>
            <a:avLst/>
            <a:gdLst>
              <a:gd name="connsiteX0" fmla="*/ 0 w 4966322"/>
              <a:gd name="connsiteY0" fmla="*/ 0 h 6705600"/>
              <a:gd name="connsiteX1" fmla="*/ 4966322 w 4966322"/>
              <a:gd name="connsiteY1" fmla="*/ 0 h 6705600"/>
              <a:gd name="connsiteX2" fmla="*/ 4966322 w 4966322"/>
              <a:gd name="connsiteY2" fmla="*/ 6705600 h 6705600"/>
              <a:gd name="connsiteX3" fmla="*/ 0 w 4966322"/>
              <a:gd name="connsiteY3" fmla="*/ 6705600 h 6705600"/>
            </a:gdLst>
            <a:ahLst/>
            <a:cxnLst>
              <a:cxn ang="0">
                <a:pos x="connsiteX0" y="connsiteY0"/>
              </a:cxn>
              <a:cxn ang="0">
                <a:pos x="connsiteX1" y="connsiteY1"/>
              </a:cxn>
              <a:cxn ang="0">
                <a:pos x="connsiteX2" y="connsiteY2"/>
              </a:cxn>
              <a:cxn ang="0">
                <a:pos x="connsiteX3" y="connsiteY3"/>
              </a:cxn>
            </a:cxnLst>
            <a:rect l="l" t="t" r="r" b="b"/>
            <a:pathLst>
              <a:path w="4966322" h="6705600">
                <a:moveTo>
                  <a:pt x="0" y="0"/>
                </a:moveTo>
                <a:lnTo>
                  <a:pt x="4966322" y="0"/>
                </a:lnTo>
                <a:lnTo>
                  <a:pt x="4966322" y="6705600"/>
                </a:lnTo>
                <a:lnTo>
                  <a:pt x="0" y="6705600"/>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12" name="Picture Placeholder 11">
            <a:extLst>
              <a:ext uri="{FF2B5EF4-FFF2-40B4-BE49-F238E27FC236}">
                <a16:creationId xmlns:a16="http://schemas.microsoft.com/office/drawing/2014/main" id="{170C477C-0616-4B25-AECC-C8579212EECC}"/>
              </a:ext>
            </a:extLst>
          </p:cNvPr>
          <p:cNvSpPr>
            <a:spLocks noGrp="1"/>
          </p:cNvSpPr>
          <p:nvPr>
            <p:ph type="pic" sz="quarter" idx="41"/>
          </p:nvPr>
        </p:nvSpPr>
        <p:spPr>
          <a:xfrm>
            <a:off x="3546948" y="2160071"/>
            <a:ext cx="2482838" cy="3352800"/>
          </a:xfrm>
          <a:custGeom>
            <a:avLst/>
            <a:gdLst>
              <a:gd name="connsiteX0" fmla="*/ 0 w 4966322"/>
              <a:gd name="connsiteY0" fmla="*/ 0 h 6705600"/>
              <a:gd name="connsiteX1" fmla="*/ 4966322 w 4966322"/>
              <a:gd name="connsiteY1" fmla="*/ 0 h 6705600"/>
              <a:gd name="connsiteX2" fmla="*/ 4966322 w 4966322"/>
              <a:gd name="connsiteY2" fmla="*/ 6705600 h 6705600"/>
              <a:gd name="connsiteX3" fmla="*/ 0 w 4966322"/>
              <a:gd name="connsiteY3" fmla="*/ 6705600 h 6705600"/>
            </a:gdLst>
            <a:ahLst/>
            <a:cxnLst>
              <a:cxn ang="0">
                <a:pos x="connsiteX0" y="connsiteY0"/>
              </a:cxn>
              <a:cxn ang="0">
                <a:pos x="connsiteX1" y="connsiteY1"/>
              </a:cxn>
              <a:cxn ang="0">
                <a:pos x="connsiteX2" y="connsiteY2"/>
              </a:cxn>
              <a:cxn ang="0">
                <a:pos x="connsiteX3" y="connsiteY3"/>
              </a:cxn>
            </a:cxnLst>
            <a:rect l="l" t="t" r="r" b="b"/>
            <a:pathLst>
              <a:path w="4966322" h="6705600">
                <a:moveTo>
                  <a:pt x="0" y="0"/>
                </a:moveTo>
                <a:lnTo>
                  <a:pt x="4966322" y="0"/>
                </a:lnTo>
                <a:lnTo>
                  <a:pt x="4966322" y="6705600"/>
                </a:lnTo>
                <a:lnTo>
                  <a:pt x="0" y="6705600"/>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13" name="Picture Placeholder 12">
            <a:extLst>
              <a:ext uri="{FF2B5EF4-FFF2-40B4-BE49-F238E27FC236}">
                <a16:creationId xmlns:a16="http://schemas.microsoft.com/office/drawing/2014/main" id="{DF1CF97D-2FDA-4292-861E-0CA5A754E9CA}"/>
              </a:ext>
            </a:extLst>
          </p:cNvPr>
          <p:cNvSpPr>
            <a:spLocks noGrp="1"/>
          </p:cNvSpPr>
          <p:nvPr>
            <p:ph type="pic" sz="quarter" idx="42"/>
          </p:nvPr>
        </p:nvSpPr>
        <p:spPr>
          <a:xfrm>
            <a:off x="6162213" y="2160071"/>
            <a:ext cx="2482838" cy="3352800"/>
          </a:xfrm>
          <a:custGeom>
            <a:avLst/>
            <a:gdLst>
              <a:gd name="connsiteX0" fmla="*/ 0 w 4966322"/>
              <a:gd name="connsiteY0" fmla="*/ 0 h 6705600"/>
              <a:gd name="connsiteX1" fmla="*/ 4966322 w 4966322"/>
              <a:gd name="connsiteY1" fmla="*/ 0 h 6705600"/>
              <a:gd name="connsiteX2" fmla="*/ 4966322 w 4966322"/>
              <a:gd name="connsiteY2" fmla="*/ 6705600 h 6705600"/>
              <a:gd name="connsiteX3" fmla="*/ 0 w 4966322"/>
              <a:gd name="connsiteY3" fmla="*/ 6705600 h 6705600"/>
            </a:gdLst>
            <a:ahLst/>
            <a:cxnLst>
              <a:cxn ang="0">
                <a:pos x="connsiteX0" y="connsiteY0"/>
              </a:cxn>
              <a:cxn ang="0">
                <a:pos x="connsiteX1" y="connsiteY1"/>
              </a:cxn>
              <a:cxn ang="0">
                <a:pos x="connsiteX2" y="connsiteY2"/>
              </a:cxn>
              <a:cxn ang="0">
                <a:pos x="connsiteX3" y="connsiteY3"/>
              </a:cxn>
            </a:cxnLst>
            <a:rect l="l" t="t" r="r" b="b"/>
            <a:pathLst>
              <a:path w="4966322" h="6705600">
                <a:moveTo>
                  <a:pt x="0" y="0"/>
                </a:moveTo>
                <a:lnTo>
                  <a:pt x="4966322" y="0"/>
                </a:lnTo>
                <a:lnTo>
                  <a:pt x="4966322" y="6705600"/>
                </a:lnTo>
                <a:lnTo>
                  <a:pt x="0" y="6705600"/>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14" name="Picture Placeholder 13">
            <a:extLst>
              <a:ext uri="{FF2B5EF4-FFF2-40B4-BE49-F238E27FC236}">
                <a16:creationId xmlns:a16="http://schemas.microsoft.com/office/drawing/2014/main" id="{E34B1061-2D91-4253-9DCF-0987EC9BF35D}"/>
              </a:ext>
            </a:extLst>
          </p:cNvPr>
          <p:cNvSpPr>
            <a:spLocks noGrp="1"/>
          </p:cNvSpPr>
          <p:nvPr>
            <p:ph type="pic" sz="quarter" idx="43"/>
          </p:nvPr>
        </p:nvSpPr>
        <p:spPr>
          <a:xfrm>
            <a:off x="8777478" y="2160071"/>
            <a:ext cx="2482837" cy="3352800"/>
          </a:xfrm>
          <a:custGeom>
            <a:avLst/>
            <a:gdLst>
              <a:gd name="connsiteX0" fmla="*/ 0 w 4966320"/>
              <a:gd name="connsiteY0" fmla="*/ 0 h 6705600"/>
              <a:gd name="connsiteX1" fmla="*/ 4966320 w 4966320"/>
              <a:gd name="connsiteY1" fmla="*/ 0 h 6705600"/>
              <a:gd name="connsiteX2" fmla="*/ 4966320 w 4966320"/>
              <a:gd name="connsiteY2" fmla="*/ 6705600 h 6705600"/>
              <a:gd name="connsiteX3" fmla="*/ 0 w 4966320"/>
              <a:gd name="connsiteY3" fmla="*/ 6705600 h 6705600"/>
            </a:gdLst>
            <a:ahLst/>
            <a:cxnLst>
              <a:cxn ang="0">
                <a:pos x="connsiteX0" y="connsiteY0"/>
              </a:cxn>
              <a:cxn ang="0">
                <a:pos x="connsiteX1" y="connsiteY1"/>
              </a:cxn>
              <a:cxn ang="0">
                <a:pos x="connsiteX2" y="connsiteY2"/>
              </a:cxn>
              <a:cxn ang="0">
                <a:pos x="connsiteX3" y="connsiteY3"/>
              </a:cxn>
            </a:cxnLst>
            <a:rect l="l" t="t" r="r" b="b"/>
            <a:pathLst>
              <a:path w="4966320" h="6705600">
                <a:moveTo>
                  <a:pt x="0" y="0"/>
                </a:moveTo>
                <a:lnTo>
                  <a:pt x="4966320" y="0"/>
                </a:lnTo>
                <a:lnTo>
                  <a:pt x="4966320" y="6705600"/>
                </a:lnTo>
                <a:lnTo>
                  <a:pt x="0" y="6705600"/>
                </a:lnTo>
                <a:close/>
              </a:path>
            </a:pathLst>
          </a:custGeom>
          <a:pattFill prst="pct60">
            <a:fgClr>
              <a:srgbClr val="FFFFFF"/>
            </a:fgClr>
            <a:bgClr>
              <a:srgbClr val="E6E9EE"/>
            </a:bgClr>
          </a:pattFill>
        </p:spPr>
        <p:txBody>
          <a:bodyPr anchor="ctr"/>
          <a:lstStyle>
            <a:lvl1pPr>
              <a:defRPr lang="en-US"/>
            </a:lvl1pPr>
          </a:lstStyle>
          <a:p>
            <a:pPr lvl="0"/>
            <a:endParaRPr lang="en-US"/>
          </a:p>
        </p:txBody>
      </p:sp>
    </p:spTree>
    <p:extLst>
      <p:ext uri="{BB962C8B-B14F-4D97-AF65-F5344CB8AC3E}">
        <p14:creationId xmlns:p14="http://schemas.microsoft.com/office/powerpoint/2010/main" val="84331549"/>
      </p:ext>
    </p:extLst>
  </p:cSld>
  <p:clrMapOvr>
    <a:masterClrMapping/>
  </p:clrMapOvr>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81000" fill="hold" grpId="0" nodeType="withEffect" p14:presetBounceEnd="48000">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14:bounceEnd="48000">
                                          <p:cBhvr additive="base">
                                            <p:cTn id="7" dur="1000" fill="hold"/>
                                            <p:tgtEl>
                                              <p:spTgt spid="11"/>
                                            </p:tgtEl>
                                            <p:attrNameLst>
                                              <p:attrName>ppt_x</p:attrName>
                                            </p:attrNameLst>
                                          </p:cBhvr>
                                          <p:tavLst>
                                            <p:tav tm="0">
                                              <p:val>
                                                <p:strVal val="#ppt_x"/>
                                              </p:val>
                                            </p:tav>
                                            <p:tav tm="100000">
                                              <p:val>
                                                <p:strVal val="#ppt_x"/>
                                              </p:val>
                                            </p:tav>
                                          </p:tavLst>
                                        </p:anim>
                                        <p:anim calcmode="lin" valueType="num" p14:bounceEnd="48000">
                                          <p:cBhvr additive="base">
                                            <p:cTn id="8" dur="1000" fill="hold"/>
                                            <p:tgtEl>
                                              <p:spTgt spid="11"/>
                                            </p:tgtEl>
                                            <p:attrNameLst>
                                              <p:attrName>ppt_y</p:attrName>
                                            </p:attrNameLst>
                                          </p:cBhvr>
                                          <p:tavLst>
                                            <p:tav tm="0">
                                              <p:val>
                                                <p:strVal val="1+#ppt_h/2"/>
                                              </p:val>
                                            </p:tav>
                                            <p:tav tm="100000">
                                              <p:val>
                                                <p:strVal val="#ppt_y"/>
                                              </p:val>
                                            </p:tav>
                                          </p:tavLst>
                                        </p:anim>
                                      </p:childTnLst>
                                    </p:cTn>
                                  </p:par>
                                  <p:par>
                                    <p:cTn id="9" presetID="2" presetClass="entr" presetSubtype="4" accel="81000" fill="hold" grpId="0" nodeType="withEffect" p14:presetBounceEnd="48000">
                                      <p:stCondLst>
                                        <p:cond delay="200"/>
                                      </p:stCondLst>
                                      <p:childTnLst>
                                        <p:set>
                                          <p:cBhvr>
                                            <p:cTn id="10" dur="1" fill="hold">
                                              <p:stCondLst>
                                                <p:cond delay="0"/>
                                              </p:stCondLst>
                                            </p:cTn>
                                            <p:tgtEl>
                                              <p:spTgt spid="12"/>
                                            </p:tgtEl>
                                            <p:attrNameLst>
                                              <p:attrName>style.visibility</p:attrName>
                                            </p:attrNameLst>
                                          </p:cBhvr>
                                          <p:to>
                                            <p:strVal val="visible"/>
                                          </p:to>
                                        </p:set>
                                        <p:anim calcmode="lin" valueType="num" p14:bounceEnd="48000">
                                          <p:cBhvr additive="base">
                                            <p:cTn id="11" dur="1000" fill="hold"/>
                                            <p:tgtEl>
                                              <p:spTgt spid="12"/>
                                            </p:tgtEl>
                                            <p:attrNameLst>
                                              <p:attrName>ppt_x</p:attrName>
                                            </p:attrNameLst>
                                          </p:cBhvr>
                                          <p:tavLst>
                                            <p:tav tm="0">
                                              <p:val>
                                                <p:strVal val="#ppt_x"/>
                                              </p:val>
                                            </p:tav>
                                            <p:tav tm="100000">
                                              <p:val>
                                                <p:strVal val="#ppt_x"/>
                                              </p:val>
                                            </p:tav>
                                          </p:tavLst>
                                        </p:anim>
                                        <p:anim calcmode="lin" valueType="num" p14:bounceEnd="48000">
                                          <p:cBhvr additive="base">
                                            <p:cTn id="12" dur="1000" fill="hold"/>
                                            <p:tgtEl>
                                              <p:spTgt spid="12"/>
                                            </p:tgtEl>
                                            <p:attrNameLst>
                                              <p:attrName>ppt_y</p:attrName>
                                            </p:attrNameLst>
                                          </p:cBhvr>
                                          <p:tavLst>
                                            <p:tav tm="0">
                                              <p:val>
                                                <p:strVal val="1+#ppt_h/2"/>
                                              </p:val>
                                            </p:tav>
                                            <p:tav tm="100000">
                                              <p:val>
                                                <p:strVal val="#ppt_y"/>
                                              </p:val>
                                            </p:tav>
                                          </p:tavLst>
                                        </p:anim>
                                      </p:childTnLst>
                                    </p:cTn>
                                  </p:par>
                                  <p:par>
                                    <p:cTn id="13" presetID="2" presetClass="entr" presetSubtype="4" accel="81000" fill="hold" grpId="0" nodeType="withEffect" p14:presetBounceEnd="48000">
                                      <p:stCondLst>
                                        <p:cond delay="400"/>
                                      </p:stCondLst>
                                      <p:childTnLst>
                                        <p:set>
                                          <p:cBhvr>
                                            <p:cTn id="14" dur="1" fill="hold">
                                              <p:stCondLst>
                                                <p:cond delay="0"/>
                                              </p:stCondLst>
                                            </p:cTn>
                                            <p:tgtEl>
                                              <p:spTgt spid="13"/>
                                            </p:tgtEl>
                                            <p:attrNameLst>
                                              <p:attrName>style.visibility</p:attrName>
                                            </p:attrNameLst>
                                          </p:cBhvr>
                                          <p:to>
                                            <p:strVal val="visible"/>
                                          </p:to>
                                        </p:set>
                                        <p:anim calcmode="lin" valueType="num" p14:bounceEnd="48000">
                                          <p:cBhvr additive="base">
                                            <p:cTn id="15" dur="1000" fill="hold"/>
                                            <p:tgtEl>
                                              <p:spTgt spid="13"/>
                                            </p:tgtEl>
                                            <p:attrNameLst>
                                              <p:attrName>ppt_x</p:attrName>
                                            </p:attrNameLst>
                                          </p:cBhvr>
                                          <p:tavLst>
                                            <p:tav tm="0">
                                              <p:val>
                                                <p:strVal val="#ppt_x"/>
                                              </p:val>
                                            </p:tav>
                                            <p:tav tm="100000">
                                              <p:val>
                                                <p:strVal val="#ppt_x"/>
                                              </p:val>
                                            </p:tav>
                                          </p:tavLst>
                                        </p:anim>
                                        <p:anim calcmode="lin" valueType="num" p14:bounceEnd="48000">
                                          <p:cBhvr additive="base">
                                            <p:cTn id="16" dur="1000" fill="hold"/>
                                            <p:tgtEl>
                                              <p:spTgt spid="13"/>
                                            </p:tgtEl>
                                            <p:attrNameLst>
                                              <p:attrName>ppt_y</p:attrName>
                                            </p:attrNameLst>
                                          </p:cBhvr>
                                          <p:tavLst>
                                            <p:tav tm="0">
                                              <p:val>
                                                <p:strVal val="1+#ppt_h/2"/>
                                              </p:val>
                                            </p:tav>
                                            <p:tav tm="100000">
                                              <p:val>
                                                <p:strVal val="#ppt_y"/>
                                              </p:val>
                                            </p:tav>
                                          </p:tavLst>
                                        </p:anim>
                                      </p:childTnLst>
                                    </p:cTn>
                                  </p:par>
                                  <p:par>
                                    <p:cTn id="17" presetID="2" presetClass="entr" presetSubtype="4" accel="81000" fill="hold" grpId="0" nodeType="withEffect" p14:presetBounceEnd="48000">
                                      <p:stCondLst>
                                        <p:cond delay="600"/>
                                      </p:stCondLst>
                                      <p:childTnLst>
                                        <p:set>
                                          <p:cBhvr>
                                            <p:cTn id="18" dur="1" fill="hold">
                                              <p:stCondLst>
                                                <p:cond delay="0"/>
                                              </p:stCondLst>
                                            </p:cTn>
                                            <p:tgtEl>
                                              <p:spTgt spid="14"/>
                                            </p:tgtEl>
                                            <p:attrNameLst>
                                              <p:attrName>style.visibility</p:attrName>
                                            </p:attrNameLst>
                                          </p:cBhvr>
                                          <p:to>
                                            <p:strVal val="visible"/>
                                          </p:to>
                                        </p:set>
                                        <p:anim calcmode="lin" valueType="num" p14:bounceEnd="48000">
                                          <p:cBhvr additive="base">
                                            <p:cTn id="19" dur="1000" fill="hold"/>
                                            <p:tgtEl>
                                              <p:spTgt spid="14"/>
                                            </p:tgtEl>
                                            <p:attrNameLst>
                                              <p:attrName>ppt_x</p:attrName>
                                            </p:attrNameLst>
                                          </p:cBhvr>
                                          <p:tavLst>
                                            <p:tav tm="0">
                                              <p:val>
                                                <p:strVal val="#ppt_x"/>
                                              </p:val>
                                            </p:tav>
                                            <p:tav tm="100000">
                                              <p:val>
                                                <p:strVal val="#ppt_x"/>
                                              </p:val>
                                            </p:tav>
                                          </p:tavLst>
                                        </p:anim>
                                        <p:anim calcmode="lin" valueType="num" p14:bounceEnd="48000">
                                          <p:cBhvr additive="base">
                                            <p:cTn id="20" dur="10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8100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1000" fill="hold"/>
                                            <p:tgtEl>
                                              <p:spTgt spid="11"/>
                                            </p:tgtEl>
                                            <p:attrNameLst>
                                              <p:attrName>ppt_x</p:attrName>
                                            </p:attrNameLst>
                                          </p:cBhvr>
                                          <p:tavLst>
                                            <p:tav tm="0">
                                              <p:val>
                                                <p:strVal val="#ppt_x"/>
                                              </p:val>
                                            </p:tav>
                                            <p:tav tm="100000">
                                              <p:val>
                                                <p:strVal val="#ppt_x"/>
                                              </p:val>
                                            </p:tav>
                                          </p:tavLst>
                                        </p:anim>
                                        <p:anim calcmode="lin" valueType="num">
                                          <p:cBhvr additive="base">
                                            <p:cTn id="8" dur="1000" fill="hold"/>
                                            <p:tgtEl>
                                              <p:spTgt spid="11"/>
                                            </p:tgtEl>
                                            <p:attrNameLst>
                                              <p:attrName>ppt_y</p:attrName>
                                            </p:attrNameLst>
                                          </p:cBhvr>
                                          <p:tavLst>
                                            <p:tav tm="0">
                                              <p:val>
                                                <p:strVal val="1+#ppt_h/2"/>
                                              </p:val>
                                            </p:tav>
                                            <p:tav tm="100000">
                                              <p:val>
                                                <p:strVal val="#ppt_y"/>
                                              </p:val>
                                            </p:tav>
                                          </p:tavLst>
                                        </p:anim>
                                      </p:childTnLst>
                                    </p:cTn>
                                  </p:par>
                                  <p:par>
                                    <p:cTn id="9" presetID="2" presetClass="entr" presetSubtype="4" accel="81000" fill="hold" grpId="0" nodeType="withEffect">
                                      <p:stCondLst>
                                        <p:cond delay="20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1000" fill="hold"/>
                                            <p:tgtEl>
                                              <p:spTgt spid="12"/>
                                            </p:tgtEl>
                                            <p:attrNameLst>
                                              <p:attrName>ppt_x</p:attrName>
                                            </p:attrNameLst>
                                          </p:cBhvr>
                                          <p:tavLst>
                                            <p:tav tm="0">
                                              <p:val>
                                                <p:strVal val="#ppt_x"/>
                                              </p:val>
                                            </p:tav>
                                            <p:tav tm="100000">
                                              <p:val>
                                                <p:strVal val="#ppt_x"/>
                                              </p:val>
                                            </p:tav>
                                          </p:tavLst>
                                        </p:anim>
                                        <p:anim calcmode="lin" valueType="num">
                                          <p:cBhvr additive="base">
                                            <p:cTn id="12" dur="1000" fill="hold"/>
                                            <p:tgtEl>
                                              <p:spTgt spid="12"/>
                                            </p:tgtEl>
                                            <p:attrNameLst>
                                              <p:attrName>ppt_y</p:attrName>
                                            </p:attrNameLst>
                                          </p:cBhvr>
                                          <p:tavLst>
                                            <p:tav tm="0">
                                              <p:val>
                                                <p:strVal val="1+#ppt_h/2"/>
                                              </p:val>
                                            </p:tav>
                                            <p:tav tm="100000">
                                              <p:val>
                                                <p:strVal val="#ppt_y"/>
                                              </p:val>
                                            </p:tav>
                                          </p:tavLst>
                                        </p:anim>
                                      </p:childTnLst>
                                    </p:cTn>
                                  </p:par>
                                  <p:par>
                                    <p:cTn id="13" presetID="2" presetClass="entr" presetSubtype="4" accel="81000" fill="hold" grpId="0" nodeType="withEffect">
                                      <p:stCondLst>
                                        <p:cond delay="40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1000" fill="hold"/>
                                            <p:tgtEl>
                                              <p:spTgt spid="13"/>
                                            </p:tgtEl>
                                            <p:attrNameLst>
                                              <p:attrName>ppt_x</p:attrName>
                                            </p:attrNameLst>
                                          </p:cBhvr>
                                          <p:tavLst>
                                            <p:tav tm="0">
                                              <p:val>
                                                <p:strVal val="#ppt_x"/>
                                              </p:val>
                                            </p:tav>
                                            <p:tav tm="100000">
                                              <p:val>
                                                <p:strVal val="#ppt_x"/>
                                              </p:val>
                                            </p:tav>
                                          </p:tavLst>
                                        </p:anim>
                                        <p:anim calcmode="lin" valueType="num">
                                          <p:cBhvr additive="base">
                                            <p:cTn id="16" dur="1000" fill="hold"/>
                                            <p:tgtEl>
                                              <p:spTgt spid="13"/>
                                            </p:tgtEl>
                                            <p:attrNameLst>
                                              <p:attrName>ppt_y</p:attrName>
                                            </p:attrNameLst>
                                          </p:cBhvr>
                                          <p:tavLst>
                                            <p:tav tm="0">
                                              <p:val>
                                                <p:strVal val="1+#ppt_h/2"/>
                                              </p:val>
                                            </p:tav>
                                            <p:tav tm="100000">
                                              <p:val>
                                                <p:strVal val="#ppt_y"/>
                                              </p:val>
                                            </p:tav>
                                          </p:tavLst>
                                        </p:anim>
                                      </p:childTnLst>
                                    </p:cTn>
                                  </p:par>
                                  <p:par>
                                    <p:cTn id="17" presetID="2" presetClass="entr" presetSubtype="4" accel="81000" fill="hold" grpId="0" nodeType="withEffect">
                                      <p:stCondLst>
                                        <p:cond delay="60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1000" fill="hold"/>
                                            <p:tgtEl>
                                              <p:spTgt spid="14"/>
                                            </p:tgtEl>
                                            <p:attrNameLst>
                                              <p:attrName>ppt_x</p:attrName>
                                            </p:attrNameLst>
                                          </p:cBhvr>
                                          <p:tavLst>
                                            <p:tav tm="0">
                                              <p:val>
                                                <p:strVal val="#ppt_x"/>
                                              </p:val>
                                            </p:tav>
                                            <p:tav tm="100000">
                                              <p:val>
                                                <p:strVal val="#ppt_x"/>
                                              </p:val>
                                            </p:tav>
                                          </p:tavLst>
                                        </p:anim>
                                        <p:anim calcmode="lin" valueType="num">
                                          <p:cBhvr additive="base">
                                            <p:cTn id="20" dur="10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Lst>
      </p:timing>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userDrawn="1">
  <p:cSld name="12_Custom Layout">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180FF5E0-9782-4262-8C8E-F25D5187B2A1}"/>
              </a:ext>
            </a:extLst>
          </p:cNvPr>
          <p:cNvSpPr>
            <a:spLocks noGrp="1"/>
          </p:cNvSpPr>
          <p:nvPr>
            <p:ph type="pic" sz="quarter" idx="40"/>
          </p:nvPr>
        </p:nvSpPr>
        <p:spPr>
          <a:xfrm>
            <a:off x="2244119" y="2160071"/>
            <a:ext cx="2482838" cy="3352800"/>
          </a:xfrm>
          <a:custGeom>
            <a:avLst/>
            <a:gdLst>
              <a:gd name="connsiteX0" fmla="*/ 0 w 4966322"/>
              <a:gd name="connsiteY0" fmla="*/ 0 h 6705600"/>
              <a:gd name="connsiteX1" fmla="*/ 4966322 w 4966322"/>
              <a:gd name="connsiteY1" fmla="*/ 0 h 6705600"/>
              <a:gd name="connsiteX2" fmla="*/ 4966322 w 4966322"/>
              <a:gd name="connsiteY2" fmla="*/ 6705600 h 6705600"/>
              <a:gd name="connsiteX3" fmla="*/ 0 w 4966322"/>
              <a:gd name="connsiteY3" fmla="*/ 6705600 h 6705600"/>
            </a:gdLst>
            <a:ahLst/>
            <a:cxnLst>
              <a:cxn ang="0">
                <a:pos x="connsiteX0" y="connsiteY0"/>
              </a:cxn>
              <a:cxn ang="0">
                <a:pos x="connsiteX1" y="connsiteY1"/>
              </a:cxn>
              <a:cxn ang="0">
                <a:pos x="connsiteX2" y="connsiteY2"/>
              </a:cxn>
              <a:cxn ang="0">
                <a:pos x="connsiteX3" y="connsiteY3"/>
              </a:cxn>
            </a:cxnLst>
            <a:rect l="l" t="t" r="r" b="b"/>
            <a:pathLst>
              <a:path w="4966322" h="6705600">
                <a:moveTo>
                  <a:pt x="0" y="0"/>
                </a:moveTo>
                <a:lnTo>
                  <a:pt x="4966322" y="0"/>
                </a:lnTo>
                <a:lnTo>
                  <a:pt x="4966322" y="6705600"/>
                </a:lnTo>
                <a:lnTo>
                  <a:pt x="0" y="6705600"/>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12" name="Picture Placeholder 11">
            <a:extLst>
              <a:ext uri="{FF2B5EF4-FFF2-40B4-BE49-F238E27FC236}">
                <a16:creationId xmlns:a16="http://schemas.microsoft.com/office/drawing/2014/main" id="{170C477C-0616-4B25-AECC-C8579212EECC}"/>
              </a:ext>
            </a:extLst>
          </p:cNvPr>
          <p:cNvSpPr>
            <a:spLocks noGrp="1"/>
          </p:cNvSpPr>
          <p:nvPr>
            <p:ph type="pic" sz="quarter" idx="41"/>
          </p:nvPr>
        </p:nvSpPr>
        <p:spPr>
          <a:xfrm>
            <a:off x="4859384" y="2160071"/>
            <a:ext cx="2482838" cy="3352800"/>
          </a:xfrm>
          <a:custGeom>
            <a:avLst/>
            <a:gdLst>
              <a:gd name="connsiteX0" fmla="*/ 0 w 4966322"/>
              <a:gd name="connsiteY0" fmla="*/ 0 h 6705600"/>
              <a:gd name="connsiteX1" fmla="*/ 4966322 w 4966322"/>
              <a:gd name="connsiteY1" fmla="*/ 0 h 6705600"/>
              <a:gd name="connsiteX2" fmla="*/ 4966322 w 4966322"/>
              <a:gd name="connsiteY2" fmla="*/ 6705600 h 6705600"/>
              <a:gd name="connsiteX3" fmla="*/ 0 w 4966322"/>
              <a:gd name="connsiteY3" fmla="*/ 6705600 h 6705600"/>
            </a:gdLst>
            <a:ahLst/>
            <a:cxnLst>
              <a:cxn ang="0">
                <a:pos x="connsiteX0" y="connsiteY0"/>
              </a:cxn>
              <a:cxn ang="0">
                <a:pos x="connsiteX1" y="connsiteY1"/>
              </a:cxn>
              <a:cxn ang="0">
                <a:pos x="connsiteX2" y="connsiteY2"/>
              </a:cxn>
              <a:cxn ang="0">
                <a:pos x="connsiteX3" y="connsiteY3"/>
              </a:cxn>
            </a:cxnLst>
            <a:rect l="l" t="t" r="r" b="b"/>
            <a:pathLst>
              <a:path w="4966322" h="6705600">
                <a:moveTo>
                  <a:pt x="0" y="0"/>
                </a:moveTo>
                <a:lnTo>
                  <a:pt x="4966322" y="0"/>
                </a:lnTo>
                <a:lnTo>
                  <a:pt x="4966322" y="6705600"/>
                </a:lnTo>
                <a:lnTo>
                  <a:pt x="0" y="6705600"/>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13" name="Picture Placeholder 12">
            <a:extLst>
              <a:ext uri="{FF2B5EF4-FFF2-40B4-BE49-F238E27FC236}">
                <a16:creationId xmlns:a16="http://schemas.microsoft.com/office/drawing/2014/main" id="{DF1CF97D-2FDA-4292-861E-0CA5A754E9CA}"/>
              </a:ext>
            </a:extLst>
          </p:cNvPr>
          <p:cNvSpPr>
            <a:spLocks noGrp="1"/>
          </p:cNvSpPr>
          <p:nvPr>
            <p:ph type="pic" sz="quarter" idx="42"/>
          </p:nvPr>
        </p:nvSpPr>
        <p:spPr>
          <a:xfrm>
            <a:off x="7474649" y="2160071"/>
            <a:ext cx="2482838" cy="3352800"/>
          </a:xfrm>
          <a:custGeom>
            <a:avLst/>
            <a:gdLst>
              <a:gd name="connsiteX0" fmla="*/ 0 w 4966322"/>
              <a:gd name="connsiteY0" fmla="*/ 0 h 6705600"/>
              <a:gd name="connsiteX1" fmla="*/ 4966322 w 4966322"/>
              <a:gd name="connsiteY1" fmla="*/ 0 h 6705600"/>
              <a:gd name="connsiteX2" fmla="*/ 4966322 w 4966322"/>
              <a:gd name="connsiteY2" fmla="*/ 6705600 h 6705600"/>
              <a:gd name="connsiteX3" fmla="*/ 0 w 4966322"/>
              <a:gd name="connsiteY3" fmla="*/ 6705600 h 6705600"/>
            </a:gdLst>
            <a:ahLst/>
            <a:cxnLst>
              <a:cxn ang="0">
                <a:pos x="connsiteX0" y="connsiteY0"/>
              </a:cxn>
              <a:cxn ang="0">
                <a:pos x="connsiteX1" y="connsiteY1"/>
              </a:cxn>
              <a:cxn ang="0">
                <a:pos x="connsiteX2" y="connsiteY2"/>
              </a:cxn>
              <a:cxn ang="0">
                <a:pos x="connsiteX3" y="connsiteY3"/>
              </a:cxn>
            </a:cxnLst>
            <a:rect l="l" t="t" r="r" b="b"/>
            <a:pathLst>
              <a:path w="4966322" h="6705600">
                <a:moveTo>
                  <a:pt x="0" y="0"/>
                </a:moveTo>
                <a:lnTo>
                  <a:pt x="4966322" y="0"/>
                </a:lnTo>
                <a:lnTo>
                  <a:pt x="4966322" y="6705600"/>
                </a:lnTo>
                <a:lnTo>
                  <a:pt x="0" y="6705600"/>
                </a:lnTo>
                <a:close/>
              </a:path>
            </a:pathLst>
          </a:custGeom>
          <a:pattFill prst="pct60">
            <a:fgClr>
              <a:srgbClr val="FFFFFF"/>
            </a:fgClr>
            <a:bgClr>
              <a:srgbClr val="E6E9EE"/>
            </a:bgClr>
          </a:pattFill>
        </p:spPr>
        <p:txBody>
          <a:bodyPr anchor="ctr"/>
          <a:lstStyle>
            <a:lvl1pPr>
              <a:defRPr lang="en-US"/>
            </a:lvl1pPr>
          </a:lstStyle>
          <a:p>
            <a:pPr lvl="0"/>
            <a:endParaRPr lang="en-US"/>
          </a:p>
        </p:txBody>
      </p:sp>
    </p:spTree>
    <p:extLst>
      <p:ext uri="{BB962C8B-B14F-4D97-AF65-F5344CB8AC3E}">
        <p14:creationId xmlns:p14="http://schemas.microsoft.com/office/powerpoint/2010/main" val="2166309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38000" decel="6200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1000" fill="hold"/>
                                        <p:tgtEl>
                                          <p:spTgt spid="11"/>
                                        </p:tgtEl>
                                        <p:attrNameLst>
                                          <p:attrName>ppt_x</p:attrName>
                                        </p:attrNameLst>
                                      </p:cBhvr>
                                      <p:tavLst>
                                        <p:tav tm="0">
                                          <p:val>
                                            <p:strVal val="0-#ppt_w/2"/>
                                          </p:val>
                                        </p:tav>
                                        <p:tav tm="100000">
                                          <p:val>
                                            <p:strVal val="#ppt_x"/>
                                          </p:val>
                                        </p:tav>
                                      </p:tavLst>
                                    </p:anim>
                                    <p:anim calcmode="lin" valueType="num">
                                      <p:cBhvr additive="base">
                                        <p:cTn id="8" dur="1000" fill="hold"/>
                                        <p:tgtEl>
                                          <p:spTgt spid="11"/>
                                        </p:tgtEl>
                                        <p:attrNameLst>
                                          <p:attrName>ppt_y</p:attrName>
                                        </p:attrNameLst>
                                      </p:cBhvr>
                                      <p:tavLst>
                                        <p:tav tm="0">
                                          <p:val>
                                            <p:strVal val="#ppt_y"/>
                                          </p:val>
                                        </p:tav>
                                        <p:tav tm="100000">
                                          <p:val>
                                            <p:strVal val="#ppt_y"/>
                                          </p:val>
                                        </p:tav>
                                      </p:tavLst>
                                    </p:anim>
                                  </p:childTnLst>
                                </p:cTn>
                              </p:par>
                              <p:par>
                                <p:cTn id="9" presetID="2" presetClass="entr" presetSubtype="4" accel="38000" decel="62000" fill="hold" grpId="0" nodeType="withEffect">
                                  <p:stCondLst>
                                    <p:cond delay="20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1000" fill="hold"/>
                                        <p:tgtEl>
                                          <p:spTgt spid="12"/>
                                        </p:tgtEl>
                                        <p:attrNameLst>
                                          <p:attrName>ppt_x</p:attrName>
                                        </p:attrNameLst>
                                      </p:cBhvr>
                                      <p:tavLst>
                                        <p:tav tm="0">
                                          <p:val>
                                            <p:strVal val="#ppt_x"/>
                                          </p:val>
                                        </p:tav>
                                        <p:tav tm="100000">
                                          <p:val>
                                            <p:strVal val="#ppt_x"/>
                                          </p:val>
                                        </p:tav>
                                      </p:tavLst>
                                    </p:anim>
                                    <p:anim calcmode="lin" valueType="num">
                                      <p:cBhvr additive="base">
                                        <p:cTn id="12" dur="1000" fill="hold"/>
                                        <p:tgtEl>
                                          <p:spTgt spid="12"/>
                                        </p:tgtEl>
                                        <p:attrNameLst>
                                          <p:attrName>ppt_y</p:attrName>
                                        </p:attrNameLst>
                                      </p:cBhvr>
                                      <p:tavLst>
                                        <p:tav tm="0">
                                          <p:val>
                                            <p:strVal val="1+#ppt_h/2"/>
                                          </p:val>
                                        </p:tav>
                                        <p:tav tm="100000">
                                          <p:val>
                                            <p:strVal val="#ppt_y"/>
                                          </p:val>
                                        </p:tav>
                                      </p:tavLst>
                                    </p:anim>
                                  </p:childTnLst>
                                </p:cTn>
                              </p:par>
                              <p:par>
                                <p:cTn id="13" presetID="2" presetClass="entr" presetSubtype="2" accel="38000" decel="62000" fill="hold" grpId="0" nodeType="withEffect">
                                  <p:stCondLst>
                                    <p:cond delay="40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1000" fill="hold"/>
                                        <p:tgtEl>
                                          <p:spTgt spid="13"/>
                                        </p:tgtEl>
                                        <p:attrNameLst>
                                          <p:attrName>ppt_x</p:attrName>
                                        </p:attrNameLst>
                                      </p:cBhvr>
                                      <p:tavLst>
                                        <p:tav tm="0">
                                          <p:val>
                                            <p:strVal val="1+#ppt_w/2"/>
                                          </p:val>
                                        </p:tav>
                                        <p:tav tm="100000">
                                          <p:val>
                                            <p:strVal val="#ppt_x"/>
                                          </p:val>
                                        </p:tav>
                                      </p:tavLst>
                                    </p:anim>
                                    <p:anim calcmode="lin" valueType="num">
                                      <p:cBhvr additive="base">
                                        <p:cTn id="16" dur="100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Lst>
  </p:timing>
  <p:extLst>
    <p:ext uri="{DCECCB84-F9BA-43D5-87BE-67443E8EF086}">
      <p15:sldGuideLst xmlns:p15="http://schemas.microsoft.com/office/powerpoint/2012/main">
        <p15:guide id="1" orient="horz" pos="4320">
          <p15:clr>
            <a:srgbClr val="FBAE40"/>
          </p15:clr>
        </p15:guide>
        <p15:guide id="2" pos="7681">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userDrawn="1">
  <p:cSld name="13_Custom Layout">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180FF5E0-9782-4262-8C8E-F25D5187B2A1}"/>
              </a:ext>
            </a:extLst>
          </p:cNvPr>
          <p:cNvSpPr>
            <a:spLocks noGrp="1"/>
          </p:cNvSpPr>
          <p:nvPr>
            <p:ph type="pic" sz="quarter" idx="40"/>
          </p:nvPr>
        </p:nvSpPr>
        <p:spPr>
          <a:xfrm>
            <a:off x="949484" y="1682489"/>
            <a:ext cx="2482838" cy="2929169"/>
          </a:xfrm>
          <a:custGeom>
            <a:avLst/>
            <a:gdLst>
              <a:gd name="connsiteX0" fmla="*/ 0 w 4966322"/>
              <a:gd name="connsiteY0" fmla="*/ 0 h 6705600"/>
              <a:gd name="connsiteX1" fmla="*/ 4966322 w 4966322"/>
              <a:gd name="connsiteY1" fmla="*/ 0 h 6705600"/>
              <a:gd name="connsiteX2" fmla="*/ 4966322 w 4966322"/>
              <a:gd name="connsiteY2" fmla="*/ 6705600 h 6705600"/>
              <a:gd name="connsiteX3" fmla="*/ 0 w 4966322"/>
              <a:gd name="connsiteY3" fmla="*/ 6705600 h 6705600"/>
            </a:gdLst>
            <a:ahLst/>
            <a:cxnLst>
              <a:cxn ang="0">
                <a:pos x="connsiteX0" y="connsiteY0"/>
              </a:cxn>
              <a:cxn ang="0">
                <a:pos x="connsiteX1" y="connsiteY1"/>
              </a:cxn>
              <a:cxn ang="0">
                <a:pos x="connsiteX2" y="connsiteY2"/>
              </a:cxn>
              <a:cxn ang="0">
                <a:pos x="connsiteX3" y="connsiteY3"/>
              </a:cxn>
            </a:cxnLst>
            <a:rect l="l" t="t" r="r" b="b"/>
            <a:pathLst>
              <a:path w="4966322" h="6705600">
                <a:moveTo>
                  <a:pt x="0" y="0"/>
                </a:moveTo>
                <a:lnTo>
                  <a:pt x="4966322" y="0"/>
                </a:lnTo>
                <a:lnTo>
                  <a:pt x="4966322" y="6705600"/>
                </a:lnTo>
                <a:lnTo>
                  <a:pt x="0" y="6705600"/>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5" name="Picture Placeholder 4">
            <a:extLst>
              <a:ext uri="{FF2B5EF4-FFF2-40B4-BE49-F238E27FC236}">
                <a16:creationId xmlns:a16="http://schemas.microsoft.com/office/drawing/2014/main" id="{280F5ECF-FA0D-41F4-BED6-8DC0A0700432}"/>
              </a:ext>
            </a:extLst>
          </p:cNvPr>
          <p:cNvSpPr>
            <a:spLocks noGrp="1"/>
          </p:cNvSpPr>
          <p:nvPr>
            <p:ph type="pic" sz="quarter" idx="41"/>
          </p:nvPr>
        </p:nvSpPr>
        <p:spPr>
          <a:xfrm>
            <a:off x="3559608" y="1682489"/>
            <a:ext cx="2482838" cy="2929169"/>
          </a:xfrm>
          <a:custGeom>
            <a:avLst/>
            <a:gdLst>
              <a:gd name="connsiteX0" fmla="*/ 0 w 4966322"/>
              <a:gd name="connsiteY0" fmla="*/ 0 h 6705600"/>
              <a:gd name="connsiteX1" fmla="*/ 4966322 w 4966322"/>
              <a:gd name="connsiteY1" fmla="*/ 0 h 6705600"/>
              <a:gd name="connsiteX2" fmla="*/ 4966322 w 4966322"/>
              <a:gd name="connsiteY2" fmla="*/ 6705600 h 6705600"/>
              <a:gd name="connsiteX3" fmla="*/ 0 w 4966322"/>
              <a:gd name="connsiteY3" fmla="*/ 6705600 h 6705600"/>
            </a:gdLst>
            <a:ahLst/>
            <a:cxnLst>
              <a:cxn ang="0">
                <a:pos x="connsiteX0" y="connsiteY0"/>
              </a:cxn>
              <a:cxn ang="0">
                <a:pos x="connsiteX1" y="connsiteY1"/>
              </a:cxn>
              <a:cxn ang="0">
                <a:pos x="connsiteX2" y="connsiteY2"/>
              </a:cxn>
              <a:cxn ang="0">
                <a:pos x="connsiteX3" y="connsiteY3"/>
              </a:cxn>
            </a:cxnLst>
            <a:rect l="l" t="t" r="r" b="b"/>
            <a:pathLst>
              <a:path w="4966322" h="6705600">
                <a:moveTo>
                  <a:pt x="0" y="0"/>
                </a:moveTo>
                <a:lnTo>
                  <a:pt x="4966322" y="0"/>
                </a:lnTo>
                <a:lnTo>
                  <a:pt x="4966322" y="6705600"/>
                </a:lnTo>
                <a:lnTo>
                  <a:pt x="0" y="6705600"/>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6" name="Picture Placeholder 5">
            <a:extLst>
              <a:ext uri="{FF2B5EF4-FFF2-40B4-BE49-F238E27FC236}">
                <a16:creationId xmlns:a16="http://schemas.microsoft.com/office/drawing/2014/main" id="{2DFE8DDD-E08B-487F-939D-C82BD1C71FD0}"/>
              </a:ext>
            </a:extLst>
          </p:cNvPr>
          <p:cNvSpPr>
            <a:spLocks noGrp="1"/>
          </p:cNvSpPr>
          <p:nvPr>
            <p:ph type="pic" sz="quarter" idx="42"/>
          </p:nvPr>
        </p:nvSpPr>
        <p:spPr>
          <a:xfrm>
            <a:off x="6169733" y="1682489"/>
            <a:ext cx="2482838" cy="2929169"/>
          </a:xfrm>
          <a:custGeom>
            <a:avLst/>
            <a:gdLst>
              <a:gd name="connsiteX0" fmla="*/ 0 w 4966322"/>
              <a:gd name="connsiteY0" fmla="*/ 0 h 6705600"/>
              <a:gd name="connsiteX1" fmla="*/ 4966322 w 4966322"/>
              <a:gd name="connsiteY1" fmla="*/ 0 h 6705600"/>
              <a:gd name="connsiteX2" fmla="*/ 4966322 w 4966322"/>
              <a:gd name="connsiteY2" fmla="*/ 6705600 h 6705600"/>
              <a:gd name="connsiteX3" fmla="*/ 0 w 4966322"/>
              <a:gd name="connsiteY3" fmla="*/ 6705600 h 6705600"/>
            </a:gdLst>
            <a:ahLst/>
            <a:cxnLst>
              <a:cxn ang="0">
                <a:pos x="connsiteX0" y="connsiteY0"/>
              </a:cxn>
              <a:cxn ang="0">
                <a:pos x="connsiteX1" y="connsiteY1"/>
              </a:cxn>
              <a:cxn ang="0">
                <a:pos x="connsiteX2" y="connsiteY2"/>
              </a:cxn>
              <a:cxn ang="0">
                <a:pos x="connsiteX3" y="connsiteY3"/>
              </a:cxn>
            </a:cxnLst>
            <a:rect l="l" t="t" r="r" b="b"/>
            <a:pathLst>
              <a:path w="4966322" h="6705600">
                <a:moveTo>
                  <a:pt x="0" y="0"/>
                </a:moveTo>
                <a:lnTo>
                  <a:pt x="4966322" y="0"/>
                </a:lnTo>
                <a:lnTo>
                  <a:pt x="4966322" y="6705600"/>
                </a:lnTo>
                <a:lnTo>
                  <a:pt x="0" y="6705600"/>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7" name="Picture Placeholder 6">
            <a:extLst>
              <a:ext uri="{FF2B5EF4-FFF2-40B4-BE49-F238E27FC236}">
                <a16:creationId xmlns:a16="http://schemas.microsoft.com/office/drawing/2014/main" id="{6B6A14B1-5BD5-4CA2-86FC-A299F6127078}"/>
              </a:ext>
            </a:extLst>
          </p:cNvPr>
          <p:cNvSpPr>
            <a:spLocks noGrp="1"/>
          </p:cNvSpPr>
          <p:nvPr>
            <p:ph type="pic" sz="quarter" idx="43"/>
          </p:nvPr>
        </p:nvSpPr>
        <p:spPr>
          <a:xfrm>
            <a:off x="8779858" y="1682489"/>
            <a:ext cx="2482838" cy="2929169"/>
          </a:xfrm>
          <a:custGeom>
            <a:avLst/>
            <a:gdLst>
              <a:gd name="connsiteX0" fmla="*/ 0 w 4966322"/>
              <a:gd name="connsiteY0" fmla="*/ 0 h 6705600"/>
              <a:gd name="connsiteX1" fmla="*/ 4966322 w 4966322"/>
              <a:gd name="connsiteY1" fmla="*/ 0 h 6705600"/>
              <a:gd name="connsiteX2" fmla="*/ 4966322 w 4966322"/>
              <a:gd name="connsiteY2" fmla="*/ 6705600 h 6705600"/>
              <a:gd name="connsiteX3" fmla="*/ 0 w 4966322"/>
              <a:gd name="connsiteY3" fmla="*/ 6705600 h 6705600"/>
            </a:gdLst>
            <a:ahLst/>
            <a:cxnLst>
              <a:cxn ang="0">
                <a:pos x="connsiteX0" y="connsiteY0"/>
              </a:cxn>
              <a:cxn ang="0">
                <a:pos x="connsiteX1" y="connsiteY1"/>
              </a:cxn>
              <a:cxn ang="0">
                <a:pos x="connsiteX2" y="connsiteY2"/>
              </a:cxn>
              <a:cxn ang="0">
                <a:pos x="connsiteX3" y="connsiteY3"/>
              </a:cxn>
            </a:cxnLst>
            <a:rect l="l" t="t" r="r" b="b"/>
            <a:pathLst>
              <a:path w="4966322" h="6705600">
                <a:moveTo>
                  <a:pt x="0" y="0"/>
                </a:moveTo>
                <a:lnTo>
                  <a:pt x="4966322" y="0"/>
                </a:lnTo>
                <a:lnTo>
                  <a:pt x="4966322" y="6705600"/>
                </a:lnTo>
                <a:lnTo>
                  <a:pt x="0" y="6705600"/>
                </a:lnTo>
                <a:close/>
              </a:path>
            </a:pathLst>
          </a:custGeom>
          <a:pattFill prst="pct60">
            <a:fgClr>
              <a:srgbClr val="FFFFFF"/>
            </a:fgClr>
            <a:bgClr>
              <a:srgbClr val="E6E9EE"/>
            </a:bgClr>
          </a:pattFill>
        </p:spPr>
        <p:txBody>
          <a:bodyPr anchor="ctr"/>
          <a:lstStyle>
            <a:lvl1pPr>
              <a:defRPr lang="en-US"/>
            </a:lvl1pPr>
          </a:lstStyle>
          <a:p>
            <a:pPr lvl="0"/>
            <a:endParaRPr lang="en-US"/>
          </a:p>
        </p:txBody>
      </p:sp>
    </p:spTree>
    <p:extLst>
      <p:ext uri="{BB962C8B-B14F-4D97-AF65-F5344CB8AC3E}">
        <p14:creationId xmlns:p14="http://schemas.microsoft.com/office/powerpoint/2010/main" val="977863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38000" decel="6200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1000" fill="hold"/>
                                        <p:tgtEl>
                                          <p:spTgt spid="11"/>
                                        </p:tgtEl>
                                        <p:attrNameLst>
                                          <p:attrName>ppt_x</p:attrName>
                                        </p:attrNameLst>
                                      </p:cBhvr>
                                      <p:tavLst>
                                        <p:tav tm="0">
                                          <p:val>
                                            <p:strVal val="0-#ppt_w/2"/>
                                          </p:val>
                                        </p:tav>
                                        <p:tav tm="100000">
                                          <p:val>
                                            <p:strVal val="#ppt_x"/>
                                          </p:val>
                                        </p:tav>
                                      </p:tavLst>
                                    </p:anim>
                                    <p:anim calcmode="lin" valueType="num">
                                      <p:cBhvr additive="base">
                                        <p:cTn id="8" dur="1000" fill="hold"/>
                                        <p:tgtEl>
                                          <p:spTgt spid="11"/>
                                        </p:tgtEl>
                                        <p:attrNameLst>
                                          <p:attrName>ppt_y</p:attrName>
                                        </p:attrNameLst>
                                      </p:cBhvr>
                                      <p:tavLst>
                                        <p:tav tm="0">
                                          <p:val>
                                            <p:strVal val="#ppt_y"/>
                                          </p:val>
                                        </p:tav>
                                        <p:tav tm="100000">
                                          <p:val>
                                            <p:strVal val="#ppt_y"/>
                                          </p:val>
                                        </p:tav>
                                      </p:tavLst>
                                    </p:anim>
                                  </p:childTnLst>
                                </p:cTn>
                              </p:par>
                              <p:par>
                                <p:cTn id="9" presetID="2" presetClass="entr" presetSubtype="8" accel="38000" decel="62000" fill="hold" grpId="0" nodeType="withEffect">
                                  <p:stCondLst>
                                    <p:cond delay="10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1000" fill="hold"/>
                                        <p:tgtEl>
                                          <p:spTgt spid="5"/>
                                        </p:tgtEl>
                                        <p:attrNameLst>
                                          <p:attrName>ppt_x</p:attrName>
                                        </p:attrNameLst>
                                      </p:cBhvr>
                                      <p:tavLst>
                                        <p:tav tm="0">
                                          <p:val>
                                            <p:strVal val="0-#ppt_w/2"/>
                                          </p:val>
                                        </p:tav>
                                        <p:tav tm="100000">
                                          <p:val>
                                            <p:strVal val="#ppt_x"/>
                                          </p:val>
                                        </p:tav>
                                      </p:tavLst>
                                    </p:anim>
                                    <p:anim calcmode="lin" valueType="num">
                                      <p:cBhvr additive="base">
                                        <p:cTn id="12" dur="1000" fill="hold"/>
                                        <p:tgtEl>
                                          <p:spTgt spid="5"/>
                                        </p:tgtEl>
                                        <p:attrNameLst>
                                          <p:attrName>ppt_y</p:attrName>
                                        </p:attrNameLst>
                                      </p:cBhvr>
                                      <p:tavLst>
                                        <p:tav tm="0">
                                          <p:val>
                                            <p:strVal val="#ppt_y"/>
                                          </p:val>
                                        </p:tav>
                                        <p:tav tm="100000">
                                          <p:val>
                                            <p:strVal val="#ppt_y"/>
                                          </p:val>
                                        </p:tav>
                                      </p:tavLst>
                                    </p:anim>
                                  </p:childTnLst>
                                </p:cTn>
                              </p:par>
                              <p:par>
                                <p:cTn id="13" presetID="2" presetClass="entr" presetSubtype="8" accel="38000" decel="62000" fill="hold" grpId="0" nodeType="withEffect">
                                  <p:stCondLst>
                                    <p:cond delay="20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1000" fill="hold"/>
                                        <p:tgtEl>
                                          <p:spTgt spid="6"/>
                                        </p:tgtEl>
                                        <p:attrNameLst>
                                          <p:attrName>ppt_x</p:attrName>
                                        </p:attrNameLst>
                                      </p:cBhvr>
                                      <p:tavLst>
                                        <p:tav tm="0">
                                          <p:val>
                                            <p:strVal val="0-#ppt_w/2"/>
                                          </p:val>
                                        </p:tav>
                                        <p:tav tm="100000">
                                          <p:val>
                                            <p:strVal val="#ppt_x"/>
                                          </p:val>
                                        </p:tav>
                                      </p:tavLst>
                                    </p:anim>
                                    <p:anim calcmode="lin" valueType="num">
                                      <p:cBhvr additive="base">
                                        <p:cTn id="16" dur="1000" fill="hold"/>
                                        <p:tgtEl>
                                          <p:spTgt spid="6"/>
                                        </p:tgtEl>
                                        <p:attrNameLst>
                                          <p:attrName>ppt_y</p:attrName>
                                        </p:attrNameLst>
                                      </p:cBhvr>
                                      <p:tavLst>
                                        <p:tav tm="0">
                                          <p:val>
                                            <p:strVal val="#ppt_y"/>
                                          </p:val>
                                        </p:tav>
                                        <p:tav tm="100000">
                                          <p:val>
                                            <p:strVal val="#ppt_y"/>
                                          </p:val>
                                        </p:tav>
                                      </p:tavLst>
                                    </p:anim>
                                  </p:childTnLst>
                                </p:cTn>
                              </p:par>
                              <p:par>
                                <p:cTn id="17" presetID="2" presetClass="entr" presetSubtype="8" accel="38000" decel="62000" fill="hold" grpId="0" nodeType="withEffect">
                                  <p:stCondLst>
                                    <p:cond delay="30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1000" fill="hold"/>
                                        <p:tgtEl>
                                          <p:spTgt spid="7"/>
                                        </p:tgtEl>
                                        <p:attrNameLst>
                                          <p:attrName>ppt_x</p:attrName>
                                        </p:attrNameLst>
                                      </p:cBhvr>
                                      <p:tavLst>
                                        <p:tav tm="0">
                                          <p:val>
                                            <p:strVal val="0-#ppt_w/2"/>
                                          </p:val>
                                        </p:tav>
                                        <p:tav tm="100000">
                                          <p:val>
                                            <p:strVal val="#ppt_x"/>
                                          </p:val>
                                        </p:tav>
                                      </p:tavLst>
                                    </p:anim>
                                    <p:anim calcmode="lin" valueType="num">
                                      <p:cBhvr additive="base">
                                        <p:cTn id="20" dur="10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5" grpId="0" animBg="1"/>
      <p:bldP spid="6" grpId="0" animBg="1"/>
      <p:bldP spid="7" grpId="0" animBg="1"/>
    </p:bldLst>
  </p:timing>
  <p:extLst>
    <p:ext uri="{DCECCB84-F9BA-43D5-87BE-67443E8EF086}">
      <p15:sldGuideLst xmlns:p15="http://schemas.microsoft.com/office/powerpoint/2012/main">
        <p15:guide id="1" orient="horz" pos="4320">
          <p15:clr>
            <a:srgbClr val="FBAE40"/>
          </p15:clr>
        </p15:guide>
        <p15:guide id="2" pos="7681">
          <p15:clr>
            <a:srgbClr val="FBAE4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userDrawn="1">
  <p:cSld name="14_Custom Layout">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D4B8AA38-6F73-4586-B483-53523EF1116E}"/>
              </a:ext>
            </a:extLst>
          </p:cNvPr>
          <p:cNvSpPr>
            <a:spLocks noGrp="1"/>
          </p:cNvSpPr>
          <p:nvPr>
            <p:ph type="pic" sz="quarter" idx="40"/>
          </p:nvPr>
        </p:nvSpPr>
        <p:spPr>
          <a:xfrm>
            <a:off x="686492" y="1828800"/>
            <a:ext cx="2348472" cy="1465730"/>
          </a:xfrm>
          <a:custGeom>
            <a:avLst/>
            <a:gdLst>
              <a:gd name="connsiteX0" fmla="*/ 0 w 4697555"/>
              <a:gd name="connsiteY0" fmla="*/ 0 h 2931460"/>
              <a:gd name="connsiteX1" fmla="*/ 4697555 w 4697555"/>
              <a:gd name="connsiteY1" fmla="*/ 0 h 2931460"/>
              <a:gd name="connsiteX2" fmla="*/ 4697555 w 4697555"/>
              <a:gd name="connsiteY2" fmla="*/ 2931460 h 2931460"/>
              <a:gd name="connsiteX3" fmla="*/ 0 w 4697555"/>
              <a:gd name="connsiteY3" fmla="*/ 2931460 h 2931460"/>
            </a:gdLst>
            <a:ahLst/>
            <a:cxnLst>
              <a:cxn ang="0">
                <a:pos x="connsiteX0" y="connsiteY0"/>
              </a:cxn>
              <a:cxn ang="0">
                <a:pos x="connsiteX1" y="connsiteY1"/>
              </a:cxn>
              <a:cxn ang="0">
                <a:pos x="connsiteX2" y="connsiteY2"/>
              </a:cxn>
              <a:cxn ang="0">
                <a:pos x="connsiteX3" y="connsiteY3"/>
              </a:cxn>
            </a:cxnLst>
            <a:rect l="l" t="t" r="r" b="b"/>
            <a:pathLst>
              <a:path w="4697555" h="2931460">
                <a:moveTo>
                  <a:pt x="0" y="0"/>
                </a:moveTo>
                <a:lnTo>
                  <a:pt x="4697555" y="0"/>
                </a:lnTo>
                <a:lnTo>
                  <a:pt x="4697555" y="2931460"/>
                </a:lnTo>
                <a:lnTo>
                  <a:pt x="0" y="2931460"/>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12" name="Picture Placeholder 11">
            <a:extLst>
              <a:ext uri="{FF2B5EF4-FFF2-40B4-BE49-F238E27FC236}">
                <a16:creationId xmlns:a16="http://schemas.microsoft.com/office/drawing/2014/main" id="{135ECBCE-7512-4811-A88A-61113AE75F7A}"/>
              </a:ext>
            </a:extLst>
          </p:cNvPr>
          <p:cNvSpPr>
            <a:spLocks noGrp="1"/>
          </p:cNvSpPr>
          <p:nvPr>
            <p:ph type="pic" sz="quarter" idx="41"/>
          </p:nvPr>
        </p:nvSpPr>
        <p:spPr>
          <a:xfrm>
            <a:off x="3510009" y="1828800"/>
            <a:ext cx="2348472" cy="1465730"/>
          </a:xfrm>
          <a:custGeom>
            <a:avLst/>
            <a:gdLst>
              <a:gd name="connsiteX0" fmla="*/ 0 w 4697555"/>
              <a:gd name="connsiteY0" fmla="*/ 0 h 2931460"/>
              <a:gd name="connsiteX1" fmla="*/ 4697555 w 4697555"/>
              <a:gd name="connsiteY1" fmla="*/ 0 h 2931460"/>
              <a:gd name="connsiteX2" fmla="*/ 4697555 w 4697555"/>
              <a:gd name="connsiteY2" fmla="*/ 2931460 h 2931460"/>
              <a:gd name="connsiteX3" fmla="*/ 0 w 4697555"/>
              <a:gd name="connsiteY3" fmla="*/ 2931460 h 2931460"/>
            </a:gdLst>
            <a:ahLst/>
            <a:cxnLst>
              <a:cxn ang="0">
                <a:pos x="connsiteX0" y="connsiteY0"/>
              </a:cxn>
              <a:cxn ang="0">
                <a:pos x="connsiteX1" y="connsiteY1"/>
              </a:cxn>
              <a:cxn ang="0">
                <a:pos x="connsiteX2" y="connsiteY2"/>
              </a:cxn>
              <a:cxn ang="0">
                <a:pos x="connsiteX3" y="connsiteY3"/>
              </a:cxn>
            </a:cxnLst>
            <a:rect l="l" t="t" r="r" b="b"/>
            <a:pathLst>
              <a:path w="4697555" h="2931460">
                <a:moveTo>
                  <a:pt x="0" y="0"/>
                </a:moveTo>
                <a:lnTo>
                  <a:pt x="4697555" y="0"/>
                </a:lnTo>
                <a:lnTo>
                  <a:pt x="4697555" y="2931460"/>
                </a:lnTo>
                <a:lnTo>
                  <a:pt x="0" y="2931460"/>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13" name="Picture Placeholder 12">
            <a:extLst>
              <a:ext uri="{FF2B5EF4-FFF2-40B4-BE49-F238E27FC236}">
                <a16:creationId xmlns:a16="http://schemas.microsoft.com/office/drawing/2014/main" id="{6A89E65B-19FF-4927-98A8-4E005823E969}"/>
              </a:ext>
            </a:extLst>
          </p:cNvPr>
          <p:cNvSpPr>
            <a:spLocks noGrp="1"/>
          </p:cNvSpPr>
          <p:nvPr>
            <p:ph type="pic" sz="quarter" idx="42"/>
          </p:nvPr>
        </p:nvSpPr>
        <p:spPr>
          <a:xfrm>
            <a:off x="6333521" y="1828800"/>
            <a:ext cx="2348472" cy="1465730"/>
          </a:xfrm>
          <a:custGeom>
            <a:avLst/>
            <a:gdLst>
              <a:gd name="connsiteX0" fmla="*/ 0 w 4697556"/>
              <a:gd name="connsiteY0" fmla="*/ 0 h 2931460"/>
              <a:gd name="connsiteX1" fmla="*/ 4697556 w 4697556"/>
              <a:gd name="connsiteY1" fmla="*/ 0 h 2931460"/>
              <a:gd name="connsiteX2" fmla="*/ 4697556 w 4697556"/>
              <a:gd name="connsiteY2" fmla="*/ 2931460 h 2931460"/>
              <a:gd name="connsiteX3" fmla="*/ 0 w 4697556"/>
              <a:gd name="connsiteY3" fmla="*/ 2931460 h 2931460"/>
            </a:gdLst>
            <a:ahLst/>
            <a:cxnLst>
              <a:cxn ang="0">
                <a:pos x="connsiteX0" y="connsiteY0"/>
              </a:cxn>
              <a:cxn ang="0">
                <a:pos x="connsiteX1" y="connsiteY1"/>
              </a:cxn>
              <a:cxn ang="0">
                <a:pos x="connsiteX2" y="connsiteY2"/>
              </a:cxn>
              <a:cxn ang="0">
                <a:pos x="connsiteX3" y="connsiteY3"/>
              </a:cxn>
            </a:cxnLst>
            <a:rect l="l" t="t" r="r" b="b"/>
            <a:pathLst>
              <a:path w="4697556" h="2931460">
                <a:moveTo>
                  <a:pt x="0" y="0"/>
                </a:moveTo>
                <a:lnTo>
                  <a:pt x="4697556" y="0"/>
                </a:lnTo>
                <a:lnTo>
                  <a:pt x="4697556" y="2931460"/>
                </a:lnTo>
                <a:lnTo>
                  <a:pt x="0" y="2931460"/>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14" name="Picture Placeholder 13">
            <a:extLst>
              <a:ext uri="{FF2B5EF4-FFF2-40B4-BE49-F238E27FC236}">
                <a16:creationId xmlns:a16="http://schemas.microsoft.com/office/drawing/2014/main" id="{FDCF3998-E81D-49D7-B078-F19837D4418B}"/>
              </a:ext>
            </a:extLst>
          </p:cNvPr>
          <p:cNvSpPr>
            <a:spLocks noGrp="1"/>
          </p:cNvSpPr>
          <p:nvPr>
            <p:ph type="pic" sz="quarter" idx="43"/>
          </p:nvPr>
        </p:nvSpPr>
        <p:spPr>
          <a:xfrm>
            <a:off x="9157035" y="1828800"/>
            <a:ext cx="2348472" cy="1465730"/>
          </a:xfrm>
          <a:custGeom>
            <a:avLst/>
            <a:gdLst>
              <a:gd name="connsiteX0" fmla="*/ 0 w 4697556"/>
              <a:gd name="connsiteY0" fmla="*/ 0 h 2931460"/>
              <a:gd name="connsiteX1" fmla="*/ 4697556 w 4697556"/>
              <a:gd name="connsiteY1" fmla="*/ 0 h 2931460"/>
              <a:gd name="connsiteX2" fmla="*/ 4697556 w 4697556"/>
              <a:gd name="connsiteY2" fmla="*/ 2931460 h 2931460"/>
              <a:gd name="connsiteX3" fmla="*/ 0 w 4697556"/>
              <a:gd name="connsiteY3" fmla="*/ 2931460 h 2931460"/>
            </a:gdLst>
            <a:ahLst/>
            <a:cxnLst>
              <a:cxn ang="0">
                <a:pos x="connsiteX0" y="connsiteY0"/>
              </a:cxn>
              <a:cxn ang="0">
                <a:pos x="connsiteX1" y="connsiteY1"/>
              </a:cxn>
              <a:cxn ang="0">
                <a:pos x="connsiteX2" y="connsiteY2"/>
              </a:cxn>
              <a:cxn ang="0">
                <a:pos x="connsiteX3" y="connsiteY3"/>
              </a:cxn>
            </a:cxnLst>
            <a:rect l="l" t="t" r="r" b="b"/>
            <a:pathLst>
              <a:path w="4697556" h="2931460">
                <a:moveTo>
                  <a:pt x="0" y="0"/>
                </a:moveTo>
                <a:lnTo>
                  <a:pt x="4697556" y="0"/>
                </a:lnTo>
                <a:lnTo>
                  <a:pt x="4697556" y="2931460"/>
                </a:lnTo>
                <a:lnTo>
                  <a:pt x="0" y="2931460"/>
                </a:lnTo>
                <a:close/>
              </a:path>
            </a:pathLst>
          </a:custGeom>
          <a:pattFill prst="pct60">
            <a:fgClr>
              <a:srgbClr val="FFFFFF"/>
            </a:fgClr>
            <a:bgClr>
              <a:srgbClr val="E6E9EE"/>
            </a:bgClr>
          </a:pattFill>
        </p:spPr>
        <p:txBody>
          <a:bodyPr anchor="ctr"/>
          <a:lstStyle>
            <a:lvl1pPr>
              <a:defRPr lang="en-US"/>
            </a:lvl1pPr>
          </a:lstStyle>
          <a:p>
            <a:pPr lvl="0"/>
            <a:endParaRPr lang="en-US"/>
          </a:p>
        </p:txBody>
      </p:sp>
    </p:spTree>
    <p:extLst>
      <p:ext uri="{BB962C8B-B14F-4D97-AF65-F5344CB8AC3E}">
        <p14:creationId xmlns:p14="http://schemas.microsoft.com/office/powerpoint/2010/main" val="1710753813"/>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userDrawn="1">
  <p:cSld name="15_Custom Layout">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D4B8AA38-6F73-4586-B483-53523EF1116E}"/>
              </a:ext>
            </a:extLst>
          </p:cNvPr>
          <p:cNvSpPr>
            <a:spLocks noGrp="1"/>
          </p:cNvSpPr>
          <p:nvPr>
            <p:ph type="pic" sz="quarter" idx="40"/>
          </p:nvPr>
        </p:nvSpPr>
        <p:spPr>
          <a:xfrm>
            <a:off x="1703761" y="2245049"/>
            <a:ext cx="2841651" cy="1332482"/>
          </a:xfrm>
          <a:custGeom>
            <a:avLst/>
            <a:gdLst>
              <a:gd name="connsiteX0" fmla="*/ 0 w 4697555"/>
              <a:gd name="connsiteY0" fmla="*/ 0 h 2931460"/>
              <a:gd name="connsiteX1" fmla="*/ 4697555 w 4697555"/>
              <a:gd name="connsiteY1" fmla="*/ 0 h 2931460"/>
              <a:gd name="connsiteX2" fmla="*/ 4697555 w 4697555"/>
              <a:gd name="connsiteY2" fmla="*/ 2931460 h 2931460"/>
              <a:gd name="connsiteX3" fmla="*/ 0 w 4697555"/>
              <a:gd name="connsiteY3" fmla="*/ 2931460 h 2931460"/>
            </a:gdLst>
            <a:ahLst/>
            <a:cxnLst>
              <a:cxn ang="0">
                <a:pos x="connsiteX0" y="connsiteY0"/>
              </a:cxn>
              <a:cxn ang="0">
                <a:pos x="connsiteX1" y="connsiteY1"/>
              </a:cxn>
              <a:cxn ang="0">
                <a:pos x="connsiteX2" y="connsiteY2"/>
              </a:cxn>
              <a:cxn ang="0">
                <a:pos x="connsiteX3" y="connsiteY3"/>
              </a:cxn>
            </a:cxnLst>
            <a:rect l="l" t="t" r="r" b="b"/>
            <a:pathLst>
              <a:path w="4697555" h="2931460">
                <a:moveTo>
                  <a:pt x="0" y="0"/>
                </a:moveTo>
                <a:lnTo>
                  <a:pt x="4697555" y="0"/>
                </a:lnTo>
                <a:lnTo>
                  <a:pt x="4697555" y="2931460"/>
                </a:lnTo>
                <a:lnTo>
                  <a:pt x="0" y="2931460"/>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12" name="Picture Placeholder 11">
            <a:extLst>
              <a:ext uri="{FF2B5EF4-FFF2-40B4-BE49-F238E27FC236}">
                <a16:creationId xmlns:a16="http://schemas.microsoft.com/office/drawing/2014/main" id="{135ECBCE-7512-4811-A88A-61113AE75F7A}"/>
              </a:ext>
            </a:extLst>
          </p:cNvPr>
          <p:cNvSpPr>
            <a:spLocks noGrp="1"/>
          </p:cNvSpPr>
          <p:nvPr>
            <p:ph type="pic" sz="quarter" idx="41"/>
          </p:nvPr>
        </p:nvSpPr>
        <p:spPr>
          <a:xfrm>
            <a:off x="4661729" y="2245049"/>
            <a:ext cx="2841651" cy="1332482"/>
          </a:xfrm>
          <a:custGeom>
            <a:avLst/>
            <a:gdLst>
              <a:gd name="connsiteX0" fmla="*/ 0 w 4697555"/>
              <a:gd name="connsiteY0" fmla="*/ 0 h 2931460"/>
              <a:gd name="connsiteX1" fmla="*/ 4697555 w 4697555"/>
              <a:gd name="connsiteY1" fmla="*/ 0 h 2931460"/>
              <a:gd name="connsiteX2" fmla="*/ 4697555 w 4697555"/>
              <a:gd name="connsiteY2" fmla="*/ 2931460 h 2931460"/>
              <a:gd name="connsiteX3" fmla="*/ 0 w 4697555"/>
              <a:gd name="connsiteY3" fmla="*/ 2931460 h 2931460"/>
            </a:gdLst>
            <a:ahLst/>
            <a:cxnLst>
              <a:cxn ang="0">
                <a:pos x="connsiteX0" y="connsiteY0"/>
              </a:cxn>
              <a:cxn ang="0">
                <a:pos x="connsiteX1" y="connsiteY1"/>
              </a:cxn>
              <a:cxn ang="0">
                <a:pos x="connsiteX2" y="connsiteY2"/>
              </a:cxn>
              <a:cxn ang="0">
                <a:pos x="connsiteX3" y="connsiteY3"/>
              </a:cxn>
            </a:cxnLst>
            <a:rect l="l" t="t" r="r" b="b"/>
            <a:pathLst>
              <a:path w="4697555" h="2931460">
                <a:moveTo>
                  <a:pt x="0" y="0"/>
                </a:moveTo>
                <a:lnTo>
                  <a:pt x="4697555" y="0"/>
                </a:lnTo>
                <a:lnTo>
                  <a:pt x="4697555" y="2931460"/>
                </a:lnTo>
                <a:lnTo>
                  <a:pt x="0" y="2931460"/>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13" name="Picture Placeholder 12">
            <a:extLst>
              <a:ext uri="{FF2B5EF4-FFF2-40B4-BE49-F238E27FC236}">
                <a16:creationId xmlns:a16="http://schemas.microsoft.com/office/drawing/2014/main" id="{6A89E65B-19FF-4927-98A8-4E005823E969}"/>
              </a:ext>
            </a:extLst>
          </p:cNvPr>
          <p:cNvSpPr>
            <a:spLocks noGrp="1"/>
          </p:cNvSpPr>
          <p:nvPr>
            <p:ph type="pic" sz="quarter" idx="42"/>
          </p:nvPr>
        </p:nvSpPr>
        <p:spPr>
          <a:xfrm>
            <a:off x="7619700" y="2245049"/>
            <a:ext cx="2841651" cy="1332482"/>
          </a:xfrm>
          <a:custGeom>
            <a:avLst/>
            <a:gdLst>
              <a:gd name="connsiteX0" fmla="*/ 0 w 4697556"/>
              <a:gd name="connsiteY0" fmla="*/ 0 h 2931460"/>
              <a:gd name="connsiteX1" fmla="*/ 4697556 w 4697556"/>
              <a:gd name="connsiteY1" fmla="*/ 0 h 2931460"/>
              <a:gd name="connsiteX2" fmla="*/ 4697556 w 4697556"/>
              <a:gd name="connsiteY2" fmla="*/ 2931460 h 2931460"/>
              <a:gd name="connsiteX3" fmla="*/ 0 w 4697556"/>
              <a:gd name="connsiteY3" fmla="*/ 2931460 h 2931460"/>
            </a:gdLst>
            <a:ahLst/>
            <a:cxnLst>
              <a:cxn ang="0">
                <a:pos x="connsiteX0" y="connsiteY0"/>
              </a:cxn>
              <a:cxn ang="0">
                <a:pos x="connsiteX1" y="connsiteY1"/>
              </a:cxn>
              <a:cxn ang="0">
                <a:pos x="connsiteX2" y="connsiteY2"/>
              </a:cxn>
              <a:cxn ang="0">
                <a:pos x="connsiteX3" y="connsiteY3"/>
              </a:cxn>
            </a:cxnLst>
            <a:rect l="l" t="t" r="r" b="b"/>
            <a:pathLst>
              <a:path w="4697556" h="2931460">
                <a:moveTo>
                  <a:pt x="0" y="0"/>
                </a:moveTo>
                <a:lnTo>
                  <a:pt x="4697556" y="0"/>
                </a:lnTo>
                <a:lnTo>
                  <a:pt x="4697556" y="2931460"/>
                </a:lnTo>
                <a:lnTo>
                  <a:pt x="0" y="2931460"/>
                </a:lnTo>
                <a:close/>
              </a:path>
            </a:pathLst>
          </a:custGeom>
          <a:pattFill prst="pct60">
            <a:fgClr>
              <a:srgbClr val="FFFFFF"/>
            </a:fgClr>
            <a:bgClr>
              <a:srgbClr val="E6E9EE"/>
            </a:bgClr>
          </a:pattFill>
        </p:spPr>
        <p:txBody>
          <a:bodyPr anchor="ctr"/>
          <a:lstStyle>
            <a:lvl1pPr>
              <a:defRPr lang="en-US"/>
            </a:lvl1pPr>
          </a:lstStyle>
          <a:p>
            <a:pPr lvl="0"/>
            <a:endParaRPr lang="en-US"/>
          </a:p>
        </p:txBody>
      </p:sp>
    </p:spTree>
    <p:extLst>
      <p:ext uri="{BB962C8B-B14F-4D97-AF65-F5344CB8AC3E}">
        <p14:creationId xmlns:p14="http://schemas.microsoft.com/office/powerpoint/2010/main" val="1163206297"/>
      </p:ext>
    </p:extLst>
  </p:cSld>
  <p:clrMapOvr>
    <a:masterClrMapping/>
  </p:clrMapOvr>
  <p:extLst>
    <p:ext uri="{DCECCB84-F9BA-43D5-87BE-67443E8EF086}">
      <p15:sldGuideLst xmlns:p15="http://schemas.microsoft.com/office/powerpoint/2012/main">
        <p15:guide id="1" orient="horz" pos="4320">
          <p15:clr>
            <a:srgbClr val="FBAE40"/>
          </p15:clr>
        </p15:guide>
        <p15:guide id="2" pos="7681">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userDrawn="1">
  <p:cSld name="16_Custom Layout">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4A78B9B9-87C2-4E94-A516-96CFADBE2303}"/>
              </a:ext>
            </a:extLst>
          </p:cNvPr>
          <p:cNvSpPr>
            <a:spLocks noGrp="1"/>
          </p:cNvSpPr>
          <p:nvPr>
            <p:ph type="pic" sz="quarter" idx="40"/>
          </p:nvPr>
        </p:nvSpPr>
        <p:spPr>
          <a:xfrm>
            <a:off x="941171" y="1626988"/>
            <a:ext cx="2527718" cy="2843145"/>
          </a:xfrm>
          <a:custGeom>
            <a:avLst/>
            <a:gdLst>
              <a:gd name="connsiteX0" fmla="*/ 0 w 5056094"/>
              <a:gd name="connsiteY0" fmla="*/ 0 h 7568452"/>
              <a:gd name="connsiteX1" fmla="*/ 5056094 w 5056094"/>
              <a:gd name="connsiteY1" fmla="*/ 0 h 7568452"/>
              <a:gd name="connsiteX2" fmla="*/ 5056094 w 5056094"/>
              <a:gd name="connsiteY2" fmla="*/ 7568452 h 7568452"/>
              <a:gd name="connsiteX3" fmla="*/ 0 w 5056094"/>
              <a:gd name="connsiteY3" fmla="*/ 7568452 h 7568452"/>
            </a:gdLst>
            <a:ahLst/>
            <a:cxnLst>
              <a:cxn ang="0">
                <a:pos x="connsiteX0" y="connsiteY0"/>
              </a:cxn>
              <a:cxn ang="0">
                <a:pos x="connsiteX1" y="connsiteY1"/>
              </a:cxn>
              <a:cxn ang="0">
                <a:pos x="connsiteX2" y="connsiteY2"/>
              </a:cxn>
              <a:cxn ang="0">
                <a:pos x="connsiteX3" y="connsiteY3"/>
              </a:cxn>
            </a:cxnLst>
            <a:rect l="l" t="t" r="r" b="b"/>
            <a:pathLst>
              <a:path w="5056094" h="7568452">
                <a:moveTo>
                  <a:pt x="0" y="0"/>
                </a:moveTo>
                <a:lnTo>
                  <a:pt x="5056094" y="0"/>
                </a:lnTo>
                <a:lnTo>
                  <a:pt x="5056094" y="7568452"/>
                </a:lnTo>
                <a:lnTo>
                  <a:pt x="0" y="7568452"/>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18" name="Picture Placeholder 17">
            <a:extLst>
              <a:ext uri="{FF2B5EF4-FFF2-40B4-BE49-F238E27FC236}">
                <a16:creationId xmlns:a16="http://schemas.microsoft.com/office/drawing/2014/main" id="{61909BFB-BB38-4018-AAEC-7D2EF2E710CF}"/>
              </a:ext>
            </a:extLst>
          </p:cNvPr>
          <p:cNvSpPr>
            <a:spLocks noGrp="1"/>
          </p:cNvSpPr>
          <p:nvPr>
            <p:ph type="pic" sz="quarter" idx="41"/>
          </p:nvPr>
        </p:nvSpPr>
        <p:spPr>
          <a:xfrm>
            <a:off x="3568282" y="1626988"/>
            <a:ext cx="2527718" cy="2843145"/>
          </a:xfrm>
          <a:custGeom>
            <a:avLst/>
            <a:gdLst>
              <a:gd name="connsiteX0" fmla="*/ 0 w 5056094"/>
              <a:gd name="connsiteY0" fmla="*/ 0 h 7568452"/>
              <a:gd name="connsiteX1" fmla="*/ 5056094 w 5056094"/>
              <a:gd name="connsiteY1" fmla="*/ 0 h 7568452"/>
              <a:gd name="connsiteX2" fmla="*/ 5056094 w 5056094"/>
              <a:gd name="connsiteY2" fmla="*/ 7568452 h 7568452"/>
              <a:gd name="connsiteX3" fmla="*/ 0 w 5056094"/>
              <a:gd name="connsiteY3" fmla="*/ 7568452 h 7568452"/>
            </a:gdLst>
            <a:ahLst/>
            <a:cxnLst>
              <a:cxn ang="0">
                <a:pos x="connsiteX0" y="connsiteY0"/>
              </a:cxn>
              <a:cxn ang="0">
                <a:pos x="connsiteX1" y="connsiteY1"/>
              </a:cxn>
              <a:cxn ang="0">
                <a:pos x="connsiteX2" y="connsiteY2"/>
              </a:cxn>
              <a:cxn ang="0">
                <a:pos x="connsiteX3" y="connsiteY3"/>
              </a:cxn>
            </a:cxnLst>
            <a:rect l="l" t="t" r="r" b="b"/>
            <a:pathLst>
              <a:path w="5056094" h="7568452">
                <a:moveTo>
                  <a:pt x="0" y="0"/>
                </a:moveTo>
                <a:lnTo>
                  <a:pt x="5056094" y="0"/>
                </a:lnTo>
                <a:lnTo>
                  <a:pt x="5056094" y="7568452"/>
                </a:lnTo>
                <a:lnTo>
                  <a:pt x="0" y="7568452"/>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19" name="Picture Placeholder 18">
            <a:extLst>
              <a:ext uri="{FF2B5EF4-FFF2-40B4-BE49-F238E27FC236}">
                <a16:creationId xmlns:a16="http://schemas.microsoft.com/office/drawing/2014/main" id="{56481C08-79AF-4EEB-B132-E05B8BF1A281}"/>
              </a:ext>
            </a:extLst>
          </p:cNvPr>
          <p:cNvSpPr>
            <a:spLocks noGrp="1"/>
          </p:cNvSpPr>
          <p:nvPr>
            <p:ph type="pic" sz="quarter" idx="42"/>
          </p:nvPr>
        </p:nvSpPr>
        <p:spPr>
          <a:xfrm>
            <a:off x="6195393" y="1626988"/>
            <a:ext cx="2527718" cy="2843145"/>
          </a:xfrm>
          <a:custGeom>
            <a:avLst/>
            <a:gdLst>
              <a:gd name="connsiteX0" fmla="*/ 0 w 5056094"/>
              <a:gd name="connsiteY0" fmla="*/ 0 h 7568452"/>
              <a:gd name="connsiteX1" fmla="*/ 5056094 w 5056094"/>
              <a:gd name="connsiteY1" fmla="*/ 0 h 7568452"/>
              <a:gd name="connsiteX2" fmla="*/ 5056094 w 5056094"/>
              <a:gd name="connsiteY2" fmla="*/ 7568452 h 7568452"/>
              <a:gd name="connsiteX3" fmla="*/ 0 w 5056094"/>
              <a:gd name="connsiteY3" fmla="*/ 7568452 h 7568452"/>
            </a:gdLst>
            <a:ahLst/>
            <a:cxnLst>
              <a:cxn ang="0">
                <a:pos x="connsiteX0" y="connsiteY0"/>
              </a:cxn>
              <a:cxn ang="0">
                <a:pos x="connsiteX1" y="connsiteY1"/>
              </a:cxn>
              <a:cxn ang="0">
                <a:pos x="connsiteX2" y="connsiteY2"/>
              </a:cxn>
              <a:cxn ang="0">
                <a:pos x="connsiteX3" y="connsiteY3"/>
              </a:cxn>
            </a:cxnLst>
            <a:rect l="l" t="t" r="r" b="b"/>
            <a:pathLst>
              <a:path w="5056094" h="7568452">
                <a:moveTo>
                  <a:pt x="0" y="0"/>
                </a:moveTo>
                <a:lnTo>
                  <a:pt x="5056094" y="0"/>
                </a:lnTo>
                <a:lnTo>
                  <a:pt x="5056094" y="7568452"/>
                </a:lnTo>
                <a:lnTo>
                  <a:pt x="0" y="7568452"/>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20" name="Picture Placeholder 19">
            <a:extLst>
              <a:ext uri="{FF2B5EF4-FFF2-40B4-BE49-F238E27FC236}">
                <a16:creationId xmlns:a16="http://schemas.microsoft.com/office/drawing/2014/main" id="{3A7E1B70-4896-4420-9B1A-599688791894}"/>
              </a:ext>
            </a:extLst>
          </p:cNvPr>
          <p:cNvSpPr>
            <a:spLocks noGrp="1"/>
          </p:cNvSpPr>
          <p:nvPr>
            <p:ph type="pic" sz="quarter" idx="43"/>
          </p:nvPr>
        </p:nvSpPr>
        <p:spPr>
          <a:xfrm>
            <a:off x="8822504" y="1626988"/>
            <a:ext cx="2527718" cy="2843145"/>
          </a:xfrm>
          <a:custGeom>
            <a:avLst/>
            <a:gdLst>
              <a:gd name="connsiteX0" fmla="*/ 0 w 5056094"/>
              <a:gd name="connsiteY0" fmla="*/ 0 h 7568452"/>
              <a:gd name="connsiteX1" fmla="*/ 5056094 w 5056094"/>
              <a:gd name="connsiteY1" fmla="*/ 0 h 7568452"/>
              <a:gd name="connsiteX2" fmla="*/ 5056094 w 5056094"/>
              <a:gd name="connsiteY2" fmla="*/ 7568452 h 7568452"/>
              <a:gd name="connsiteX3" fmla="*/ 0 w 5056094"/>
              <a:gd name="connsiteY3" fmla="*/ 7568452 h 7568452"/>
            </a:gdLst>
            <a:ahLst/>
            <a:cxnLst>
              <a:cxn ang="0">
                <a:pos x="connsiteX0" y="connsiteY0"/>
              </a:cxn>
              <a:cxn ang="0">
                <a:pos x="connsiteX1" y="connsiteY1"/>
              </a:cxn>
              <a:cxn ang="0">
                <a:pos x="connsiteX2" y="connsiteY2"/>
              </a:cxn>
              <a:cxn ang="0">
                <a:pos x="connsiteX3" y="connsiteY3"/>
              </a:cxn>
            </a:cxnLst>
            <a:rect l="l" t="t" r="r" b="b"/>
            <a:pathLst>
              <a:path w="5056094" h="7568452">
                <a:moveTo>
                  <a:pt x="0" y="0"/>
                </a:moveTo>
                <a:lnTo>
                  <a:pt x="5056094" y="0"/>
                </a:lnTo>
                <a:lnTo>
                  <a:pt x="5056094" y="7568452"/>
                </a:lnTo>
                <a:lnTo>
                  <a:pt x="0" y="7568452"/>
                </a:lnTo>
                <a:close/>
              </a:path>
            </a:pathLst>
          </a:custGeom>
          <a:pattFill prst="pct60">
            <a:fgClr>
              <a:srgbClr val="FFFFFF"/>
            </a:fgClr>
            <a:bgClr>
              <a:srgbClr val="E6E9EE"/>
            </a:bgClr>
          </a:pattFill>
        </p:spPr>
        <p:txBody>
          <a:bodyPr anchor="ctr"/>
          <a:lstStyle>
            <a:lvl1pPr>
              <a:defRPr lang="en-US"/>
            </a:lvl1pPr>
          </a:lstStyle>
          <a:p>
            <a:pPr lvl="0"/>
            <a:endParaRPr lang="en-US"/>
          </a:p>
        </p:txBody>
      </p:sp>
    </p:spTree>
    <p:extLst>
      <p:ext uri="{BB962C8B-B14F-4D97-AF65-F5344CB8AC3E}">
        <p14:creationId xmlns:p14="http://schemas.microsoft.com/office/powerpoint/2010/main" val="6827099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cSld name="72_Custom Layout">
    <p:spTree>
      <p:nvGrpSpPr>
        <p:cNvPr id="1" name=""/>
        <p:cNvGrpSpPr/>
        <p:nvPr/>
      </p:nvGrpSpPr>
      <p:grpSpPr>
        <a:xfrm>
          <a:off x="0" y="0"/>
          <a:ext cx="0" cy="0"/>
          <a:chOff x="0" y="0"/>
          <a:chExt cx="0" cy="0"/>
        </a:xfrm>
      </p:grpSpPr>
      <p:sp>
        <p:nvSpPr>
          <p:cNvPr id="44" name="Picture Placeholder 29"/>
          <p:cNvSpPr>
            <a:spLocks noGrp="1"/>
          </p:cNvSpPr>
          <p:nvPr>
            <p:ph type="pic" sz="quarter" idx="11" hasCustomPrompt="1"/>
          </p:nvPr>
        </p:nvSpPr>
        <p:spPr>
          <a:xfrm>
            <a:off x="5192148" y="1450975"/>
            <a:ext cx="1807703" cy="3933825"/>
          </a:xfrm>
          <a:custGeom>
            <a:avLst/>
            <a:gdLst>
              <a:gd name="connsiteX0" fmla="*/ 0 w 3867993"/>
              <a:gd name="connsiteY0" fmla="*/ 0 h 8367894"/>
              <a:gd name="connsiteX1" fmla="*/ 3867993 w 3867993"/>
              <a:gd name="connsiteY1" fmla="*/ 0 h 8367894"/>
              <a:gd name="connsiteX2" fmla="*/ 3867993 w 3867993"/>
              <a:gd name="connsiteY2" fmla="*/ 8367894 h 8367894"/>
              <a:gd name="connsiteX3" fmla="*/ 0 w 3867993"/>
              <a:gd name="connsiteY3" fmla="*/ 8367894 h 8367894"/>
            </a:gdLst>
            <a:ahLst/>
            <a:cxnLst>
              <a:cxn ang="0">
                <a:pos x="connsiteX0" y="connsiteY0"/>
              </a:cxn>
              <a:cxn ang="0">
                <a:pos x="connsiteX1" y="connsiteY1"/>
              </a:cxn>
              <a:cxn ang="0">
                <a:pos x="connsiteX2" y="connsiteY2"/>
              </a:cxn>
              <a:cxn ang="0">
                <a:pos x="connsiteX3" y="connsiteY3"/>
              </a:cxn>
            </a:cxnLst>
            <a:rect l="l" t="t" r="r" b="b"/>
            <a:pathLst>
              <a:path w="3867993" h="8367894">
                <a:moveTo>
                  <a:pt x="0" y="0"/>
                </a:moveTo>
                <a:lnTo>
                  <a:pt x="3867993" y="0"/>
                </a:lnTo>
                <a:lnTo>
                  <a:pt x="3867993" y="8367894"/>
                </a:lnTo>
                <a:lnTo>
                  <a:pt x="0" y="8367894"/>
                </a:lnTo>
                <a:close/>
              </a:path>
            </a:pathLst>
          </a:custGeom>
          <a:pattFill prst="pct60">
            <a:fgClr>
              <a:srgbClr val="FFFFFF"/>
            </a:fgClr>
            <a:bgClr>
              <a:srgbClr val="E6E9EE"/>
            </a:bgClr>
          </a:pattFill>
        </p:spPr>
        <p:txBody>
          <a:bodyPr anchor="ctr"/>
          <a:lstStyle>
            <a:lvl1pPr>
              <a:defRPr lang="en-US" dirty="0"/>
            </a:lvl1pPr>
          </a:lstStyle>
          <a:p>
            <a:pPr lvl="0"/>
            <a:r>
              <a:rPr lang="en-US"/>
              <a:t>Drag and drop picture</a:t>
            </a:r>
          </a:p>
        </p:txBody>
      </p:sp>
      <p:sp>
        <p:nvSpPr>
          <p:cNvPr id="54" name="Picture Placeholder 53"/>
          <p:cNvSpPr>
            <a:spLocks noGrp="1"/>
          </p:cNvSpPr>
          <p:nvPr>
            <p:ph type="pic" sz="quarter" idx="12" hasCustomPrompt="1"/>
          </p:nvPr>
        </p:nvSpPr>
        <p:spPr>
          <a:xfrm>
            <a:off x="3280606" y="2419668"/>
            <a:ext cx="1145391" cy="2032635"/>
          </a:xfrm>
          <a:custGeom>
            <a:avLst/>
            <a:gdLst>
              <a:gd name="connsiteX0" fmla="*/ 0 w 2291080"/>
              <a:gd name="connsiteY0" fmla="*/ 0 h 4065270"/>
              <a:gd name="connsiteX1" fmla="*/ 2291080 w 2291080"/>
              <a:gd name="connsiteY1" fmla="*/ 0 h 4065270"/>
              <a:gd name="connsiteX2" fmla="*/ 2291080 w 2291080"/>
              <a:gd name="connsiteY2" fmla="*/ 4065270 h 4065270"/>
              <a:gd name="connsiteX3" fmla="*/ 0 w 2291080"/>
              <a:gd name="connsiteY3" fmla="*/ 4065270 h 4065270"/>
            </a:gdLst>
            <a:ahLst/>
            <a:cxnLst>
              <a:cxn ang="0">
                <a:pos x="connsiteX0" y="connsiteY0"/>
              </a:cxn>
              <a:cxn ang="0">
                <a:pos x="connsiteX1" y="connsiteY1"/>
              </a:cxn>
              <a:cxn ang="0">
                <a:pos x="connsiteX2" y="connsiteY2"/>
              </a:cxn>
              <a:cxn ang="0">
                <a:pos x="connsiteX3" y="connsiteY3"/>
              </a:cxn>
            </a:cxnLst>
            <a:rect l="l" t="t" r="r" b="b"/>
            <a:pathLst>
              <a:path w="2291080" h="4065270">
                <a:moveTo>
                  <a:pt x="0" y="0"/>
                </a:moveTo>
                <a:lnTo>
                  <a:pt x="2291080" y="0"/>
                </a:lnTo>
                <a:lnTo>
                  <a:pt x="2291080" y="4065270"/>
                </a:lnTo>
                <a:lnTo>
                  <a:pt x="0" y="4065270"/>
                </a:lnTo>
                <a:close/>
              </a:path>
            </a:pathLst>
          </a:custGeom>
          <a:pattFill prst="pct60">
            <a:fgClr>
              <a:srgbClr val="FFFFFF"/>
            </a:fgClr>
            <a:bgClr>
              <a:srgbClr val="E6E9EE"/>
            </a:bgClr>
          </a:pattFill>
        </p:spPr>
        <p:txBody>
          <a:bodyPr anchor="ctr"/>
          <a:lstStyle>
            <a:lvl1pPr>
              <a:defRPr lang="en-US" dirty="0"/>
            </a:lvl1pPr>
          </a:lstStyle>
          <a:p>
            <a:pPr lvl="0"/>
            <a:r>
              <a:rPr lang="en-US"/>
              <a:t>Drag and drop picture</a:t>
            </a:r>
          </a:p>
        </p:txBody>
      </p:sp>
      <p:sp>
        <p:nvSpPr>
          <p:cNvPr id="56" name="Picture Placeholder 55"/>
          <p:cNvSpPr>
            <a:spLocks noGrp="1"/>
          </p:cNvSpPr>
          <p:nvPr>
            <p:ph type="pic" sz="quarter" idx="13" hasCustomPrompt="1"/>
          </p:nvPr>
        </p:nvSpPr>
        <p:spPr>
          <a:xfrm>
            <a:off x="7703345" y="2237185"/>
            <a:ext cx="1339199" cy="2387124"/>
          </a:xfrm>
          <a:custGeom>
            <a:avLst/>
            <a:gdLst>
              <a:gd name="connsiteX0" fmla="*/ 0 w 2678747"/>
              <a:gd name="connsiteY0" fmla="*/ 0 h 4774247"/>
              <a:gd name="connsiteX1" fmla="*/ 2678747 w 2678747"/>
              <a:gd name="connsiteY1" fmla="*/ 0 h 4774247"/>
              <a:gd name="connsiteX2" fmla="*/ 2678747 w 2678747"/>
              <a:gd name="connsiteY2" fmla="*/ 4774247 h 4774247"/>
              <a:gd name="connsiteX3" fmla="*/ 0 w 2678747"/>
              <a:gd name="connsiteY3" fmla="*/ 4774247 h 4774247"/>
            </a:gdLst>
            <a:ahLst/>
            <a:cxnLst>
              <a:cxn ang="0">
                <a:pos x="connsiteX0" y="connsiteY0"/>
              </a:cxn>
              <a:cxn ang="0">
                <a:pos x="connsiteX1" y="connsiteY1"/>
              </a:cxn>
              <a:cxn ang="0">
                <a:pos x="connsiteX2" y="connsiteY2"/>
              </a:cxn>
              <a:cxn ang="0">
                <a:pos x="connsiteX3" y="connsiteY3"/>
              </a:cxn>
            </a:cxnLst>
            <a:rect l="l" t="t" r="r" b="b"/>
            <a:pathLst>
              <a:path w="2678747" h="4774247">
                <a:moveTo>
                  <a:pt x="0" y="0"/>
                </a:moveTo>
                <a:lnTo>
                  <a:pt x="2678747" y="0"/>
                </a:lnTo>
                <a:lnTo>
                  <a:pt x="2678747" y="4774247"/>
                </a:lnTo>
                <a:lnTo>
                  <a:pt x="0" y="4774247"/>
                </a:lnTo>
                <a:close/>
              </a:path>
            </a:pathLst>
          </a:custGeom>
          <a:pattFill prst="pct60">
            <a:fgClr>
              <a:srgbClr val="FFFFFF"/>
            </a:fgClr>
            <a:bgClr>
              <a:srgbClr val="E6E9EE"/>
            </a:bgClr>
          </a:pattFill>
        </p:spPr>
        <p:txBody>
          <a:bodyPr anchor="ctr"/>
          <a:lstStyle>
            <a:lvl1pPr>
              <a:defRPr lang="en-US" dirty="0"/>
            </a:lvl1pPr>
          </a:lstStyle>
          <a:p>
            <a:pPr lvl="0"/>
            <a:r>
              <a:rPr lang="en-US"/>
              <a:t>Drag and drop picture</a:t>
            </a:r>
          </a:p>
        </p:txBody>
      </p:sp>
    </p:spTree>
    <p:extLst>
      <p:ext uri="{BB962C8B-B14F-4D97-AF65-F5344CB8AC3E}">
        <p14:creationId xmlns:p14="http://schemas.microsoft.com/office/powerpoint/2010/main" val="2714135387"/>
      </p:ext>
    </p:extLst>
  </p:cSld>
  <p:clrMapOvr>
    <a:masterClrMapping/>
  </p:clrMapOvr>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14:presetBounceEnd="66667">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14:bounceEnd="66667">
                                          <p:cBhvr additive="base">
                                            <p:cTn id="7" dur="1500" fill="hold"/>
                                            <p:tgtEl>
                                              <p:spTgt spid="44"/>
                                            </p:tgtEl>
                                            <p:attrNameLst>
                                              <p:attrName>ppt_x</p:attrName>
                                            </p:attrNameLst>
                                          </p:cBhvr>
                                          <p:tavLst>
                                            <p:tav tm="0">
                                              <p:val>
                                                <p:strVal val="#ppt_x"/>
                                              </p:val>
                                            </p:tav>
                                            <p:tav tm="100000">
                                              <p:val>
                                                <p:strVal val="#ppt_x"/>
                                              </p:val>
                                            </p:tav>
                                          </p:tavLst>
                                        </p:anim>
                                        <p:anim calcmode="lin" valueType="num" p14:bounceEnd="66667">
                                          <p:cBhvr additive="base">
                                            <p:cTn id="8" dur="1500" fill="hold"/>
                                            <p:tgtEl>
                                              <p:spTgt spid="44"/>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14:presetBounceEnd="66667">
                                      <p:stCondLst>
                                        <p:cond delay="100"/>
                                      </p:stCondLst>
                                      <p:childTnLst>
                                        <p:set>
                                          <p:cBhvr>
                                            <p:cTn id="10" dur="1" fill="hold">
                                              <p:stCondLst>
                                                <p:cond delay="0"/>
                                              </p:stCondLst>
                                            </p:cTn>
                                            <p:tgtEl>
                                              <p:spTgt spid="54"/>
                                            </p:tgtEl>
                                            <p:attrNameLst>
                                              <p:attrName>style.visibility</p:attrName>
                                            </p:attrNameLst>
                                          </p:cBhvr>
                                          <p:to>
                                            <p:strVal val="visible"/>
                                          </p:to>
                                        </p:set>
                                        <p:anim calcmode="lin" valueType="num" p14:bounceEnd="66667">
                                          <p:cBhvr additive="base">
                                            <p:cTn id="11" dur="1500" fill="hold"/>
                                            <p:tgtEl>
                                              <p:spTgt spid="54"/>
                                            </p:tgtEl>
                                            <p:attrNameLst>
                                              <p:attrName>ppt_x</p:attrName>
                                            </p:attrNameLst>
                                          </p:cBhvr>
                                          <p:tavLst>
                                            <p:tav tm="0">
                                              <p:val>
                                                <p:strVal val="#ppt_x"/>
                                              </p:val>
                                            </p:tav>
                                            <p:tav tm="100000">
                                              <p:val>
                                                <p:strVal val="#ppt_x"/>
                                              </p:val>
                                            </p:tav>
                                          </p:tavLst>
                                        </p:anim>
                                        <p:anim calcmode="lin" valueType="num" p14:bounceEnd="66667">
                                          <p:cBhvr additive="base">
                                            <p:cTn id="12" dur="1500" fill="hold"/>
                                            <p:tgtEl>
                                              <p:spTgt spid="54"/>
                                            </p:tgtEl>
                                            <p:attrNameLst>
                                              <p:attrName>ppt_y</p:attrName>
                                            </p:attrNameLst>
                                          </p:cBhvr>
                                          <p:tavLst>
                                            <p:tav tm="0">
                                              <p:val>
                                                <p:strVal val="0-#ppt_h/2"/>
                                              </p:val>
                                            </p:tav>
                                            <p:tav tm="100000">
                                              <p:val>
                                                <p:strVal val="#ppt_y"/>
                                              </p:val>
                                            </p:tav>
                                          </p:tavLst>
                                        </p:anim>
                                      </p:childTnLst>
                                    </p:cTn>
                                  </p:par>
                                  <p:par>
                                    <p:cTn id="13" presetID="2" presetClass="entr" presetSubtype="1" fill="hold" grpId="0" nodeType="withEffect" p14:presetBounceEnd="66667">
                                      <p:stCondLst>
                                        <p:cond delay="200"/>
                                      </p:stCondLst>
                                      <p:childTnLst>
                                        <p:set>
                                          <p:cBhvr>
                                            <p:cTn id="14" dur="1" fill="hold">
                                              <p:stCondLst>
                                                <p:cond delay="0"/>
                                              </p:stCondLst>
                                            </p:cTn>
                                            <p:tgtEl>
                                              <p:spTgt spid="56"/>
                                            </p:tgtEl>
                                            <p:attrNameLst>
                                              <p:attrName>style.visibility</p:attrName>
                                            </p:attrNameLst>
                                          </p:cBhvr>
                                          <p:to>
                                            <p:strVal val="visible"/>
                                          </p:to>
                                        </p:set>
                                        <p:anim calcmode="lin" valueType="num" p14:bounceEnd="66667">
                                          <p:cBhvr additive="base">
                                            <p:cTn id="15" dur="1500" fill="hold"/>
                                            <p:tgtEl>
                                              <p:spTgt spid="56"/>
                                            </p:tgtEl>
                                            <p:attrNameLst>
                                              <p:attrName>ppt_x</p:attrName>
                                            </p:attrNameLst>
                                          </p:cBhvr>
                                          <p:tavLst>
                                            <p:tav tm="0">
                                              <p:val>
                                                <p:strVal val="#ppt_x"/>
                                              </p:val>
                                            </p:tav>
                                            <p:tav tm="100000">
                                              <p:val>
                                                <p:strVal val="#ppt_x"/>
                                              </p:val>
                                            </p:tav>
                                          </p:tavLst>
                                        </p:anim>
                                        <p:anim calcmode="lin" valueType="num" p14:bounceEnd="66667">
                                          <p:cBhvr additive="base">
                                            <p:cTn id="16" dur="1500" fill="hold"/>
                                            <p:tgtEl>
                                              <p:spTgt spid="5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54" grpId="0" animBg="1"/>
          <p:bldP spid="56" grpId="0" animBg="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cBhvr additive="base">
                                            <p:cTn id="7" dur="1500" fill="hold"/>
                                            <p:tgtEl>
                                              <p:spTgt spid="44"/>
                                            </p:tgtEl>
                                            <p:attrNameLst>
                                              <p:attrName>ppt_x</p:attrName>
                                            </p:attrNameLst>
                                          </p:cBhvr>
                                          <p:tavLst>
                                            <p:tav tm="0">
                                              <p:val>
                                                <p:strVal val="#ppt_x"/>
                                              </p:val>
                                            </p:tav>
                                            <p:tav tm="100000">
                                              <p:val>
                                                <p:strVal val="#ppt_x"/>
                                              </p:val>
                                            </p:tav>
                                          </p:tavLst>
                                        </p:anim>
                                        <p:anim calcmode="lin" valueType="num">
                                          <p:cBhvr additive="base">
                                            <p:cTn id="8" dur="1500" fill="hold"/>
                                            <p:tgtEl>
                                              <p:spTgt spid="44"/>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stCondLst>
                                        <p:cond delay="100"/>
                                      </p:stCondLst>
                                      <p:childTnLst>
                                        <p:set>
                                          <p:cBhvr>
                                            <p:cTn id="10" dur="1" fill="hold">
                                              <p:stCondLst>
                                                <p:cond delay="0"/>
                                              </p:stCondLst>
                                            </p:cTn>
                                            <p:tgtEl>
                                              <p:spTgt spid="54"/>
                                            </p:tgtEl>
                                            <p:attrNameLst>
                                              <p:attrName>style.visibility</p:attrName>
                                            </p:attrNameLst>
                                          </p:cBhvr>
                                          <p:to>
                                            <p:strVal val="visible"/>
                                          </p:to>
                                        </p:set>
                                        <p:anim calcmode="lin" valueType="num">
                                          <p:cBhvr additive="base">
                                            <p:cTn id="11" dur="1500" fill="hold"/>
                                            <p:tgtEl>
                                              <p:spTgt spid="54"/>
                                            </p:tgtEl>
                                            <p:attrNameLst>
                                              <p:attrName>ppt_x</p:attrName>
                                            </p:attrNameLst>
                                          </p:cBhvr>
                                          <p:tavLst>
                                            <p:tav tm="0">
                                              <p:val>
                                                <p:strVal val="#ppt_x"/>
                                              </p:val>
                                            </p:tav>
                                            <p:tav tm="100000">
                                              <p:val>
                                                <p:strVal val="#ppt_x"/>
                                              </p:val>
                                            </p:tav>
                                          </p:tavLst>
                                        </p:anim>
                                        <p:anim calcmode="lin" valueType="num">
                                          <p:cBhvr additive="base">
                                            <p:cTn id="12" dur="1500" fill="hold"/>
                                            <p:tgtEl>
                                              <p:spTgt spid="54"/>
                                            </p:tgtEl>
                                            <p:attrNameLst>
                                              <p:attrName>ppt_y</p:attrName>
                                            </p:attrNameLst>
                                          </p:cBhvr>
                                          <p:tavLst>
                                            <p:tav tm="0">
                                              <p:val>
                                                <p:strVal val="0-#ppt_h/2"/>
                                              </p:val>
                                            </p:tav>
                                            <p:tav tm="100000">
                                              <p:val>
                                                <p:strVal val="#ppt_y"/>
                                              </p:val>
                                            </p:tav>
                                          </p:tavLst>
                                        </p:anim>
                                      </p:childTnLst>
                                    </p:cTn>
                                  </p:par>
                                  <p:par>
                                    <p:cTn id="13" presetID="2" presetClass="entr" presetSubtype="1" fill="hold" grpId="0" nodeType="withEffect">
                                      <p:stCondLst>
                                        <p:cond delay="200"/>
                                      </p:stCondLst>
                                      <p:childTnLst>
                                        <p:set>
                                          <p:cBhvr>
                                            <p:cTn id="14" dur="1" fill="hold">
                                              <p:stCondLst>
                                                <p:cond delay="0"/>
                                              </p:stCondLst>
                                            </p:cTn>
                                            <p:tgtEl>
                                              <p:spTgt spid="56"/>
                                            </p:tgtEl>
                                            <p:attrNameLst>
                                              <p:attrName>style.visibility</p:attrName>
                                            </p:attrNameLst>
                                          </p:cBhvr>
                                          <p:to>
                                            <p:strVal val="visible"/>
                                          </p:to>
                                        </p:set>
                                        <p:anim calcmode="lin" valueType="num">
                                          <p:cBhvr additive="base">
                                            <p:cTn id="15" dur="1500" fill="hold"/>
                                            <p:tgtEl>
                                              <p:spTgt spid="56"/>
                                            </p:tgtEl>
                                            <p:attrNameLst>
                                              <p:attrName>ppt_x</p:attrName>
                                            </p:attrNameLst>
                                          </p:cBhvr>
                                          <p:tavLst>
                                            <p:tav tm="0">
                                              <p:val>
                                                <p:strVal val="#ppt_x"/>
                                              </p:val>
                                            </p:tav>
                                            <p:tav tm="100000">
                                              <p:val>
                                                <p:strVal val="#ppt_x"/>
                                              </p:val>
                                            </p:tav>
                                          </p:tavLst>
                                        </p:anim>
                                        <p:anim calcmode="lin" valueType="num">
                                          <p:cBhvr additive="base">
                                            <p:cTn id="16" dur="1500" fill="hold"/>
                                            <p:tgtEl>
                                              <p:spTgt spid="5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54" grpId="0" animBg="1"/>
          <p:bldP spid="56" grpId="0" animBg="1"/>
        </p:bldLst>
      </p:timing>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userDrawn="1">
  <p:cSld name="17_Custom Layout">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4A78B9B9-87C2-4E94-A516-96CFADBE2303}"/>
              </a:ext>
            </a:extLst>
          </p:cNvPr>
          <p:cNvSpPr>
            <a:spLocks noGrp="1"/>
          </p:cNvSpPr>
          <p:nvPr>
            <p:ph type="pic" sz="quarter" idx="40"/>
          </p:nvPr>
        </p:nvSpPr>
        <p:spPr>
          <a:xfrm>
            <a:off x="2205030" y="1707670"/>
            <a:ext cx="2527718" cy="2843145"/>
          </a:xfrm>
          <a:custGeom>
            <a:avLst/>
            <a:gdLst>
              <a:gd name="connsiteX0" fmla="*/ 0 w 5056094"/>
              <a:gd name="connsiteY0" fmla="*/ 0 h 7568452"/>
              <a:gd name="connsiteX1" fmla="*/ 5056094 w 5056094"/>
              <a:gd name="connsiteY1" fmla="*/ 0 h 7568452"/>
              <a:gd name="connsiteX2" fmla="*/ 5056094 w 5056094"/>
              <a:gd name="connsiteY2" fmla="*/ 7568452 h 7568452"/>
              <a:gd name="connsiteX3" fmla="*/ 0 w 5056094"/>
              <a:gd name="connsiteY3" fmla="*/ 7568452 h 7568452"/>
            </a:gdLst>
            <a:ahLst/>
            <a:cxnLst>
              <a:cxn ang="0">
                <a:pos x="connsiteX0" y="connsiteY0"/>
              </a:cxn>
              <a:cxn ang="0">
                <a:pos x="connsiteX1" y="connsiteY1"/>
              </a:cxn>
              <a:cxn ang="0">
                <a:pos x="connsiteX2" y="connsiteY2"/>
              </a:cxn>
              <a:cxn ang="0">
                <a:pos x="connsiteX3" y="connsiteY3"/>
              </a:cxn>
            </a:cxnLst>
            <a:rect l="l" t="t" r="r" b="b"/>
            <a:pathLst>
              <a:path w="5056094" h="7568452">
                <a:moveTo>
                  <a:pt x="0" y="0"/>
                </a:moveTo>
                <a:lnTo>
                  <a:pt x="5056094" y="0"/>
                </a:lnTo>
                <a:lnTo>
                  <a:pt x="5056094" y="7568452"/>
                </a:lnTo>
                <a:lnTo>
                  <a:pt x="0" y="7568452"/>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18" name="Picture Placeholder 17">
            <a:extLst>
              <a:ext uri="{FF2B5EF4-FFF2-40B4-BE49-F238E27FC236}">
                <a16:creationId xmlns:a16="http://schemas.microsoft.com/office/drawing/2014/main" id="{61909BFB-BB38-4018-AAEC-7D2EF2E710CF}"/>
              </a:ext>
            </a:extLst>
          </p:cNvPr>
          <p:cNvSpPr>
            <a:spLocks noGrp="1"/>
          </p:cNvSpPr>
          <p:nvPr>
            <p:ph type="pic" sz="quarter" idx="41"/>
          </p:nvPr>
        </p:nvSpPr>
        <p:spPr>
          <a:xfrm>
            <a:off x="4832141" y="1707670"/>
            <a:ext cx="2527718" cy="2843145"/>
          </a:xfrm>
          <a:custGeom>
            <a:avLst/>
            <a:gdLst>
              <a:gd name="connsiteX0" fmla="*/ 0 w 5056094"/>
              <a:gd name="connsiteY0" fmla="*/ 0 h 7568452"/>
              <a:gd name="connsiteX1" fmla="*/ 5056094 w 5056094"/>
              <a:gd name="connsiteY1" fmla="*/ 0 h 7568452"/>
              <a:gd name="connsiteX2" fmla="*/ 5056094 w 5056094"/>
              <a:gd name="connsiteY2" fmla="*/ 7568452 h 7568452"/>
              <a:gd name="connsiteX3" fmla="*/ 0 w 5056094"/>
              <a:gd name="connsiteY3" fmla="*/ 7568452 h 7568452"/>
            </a:gdLst>
            <a:ahLst/>
            <a:cxnLst>
              <a:cxn ang="0">
                <a:pos x="connsiteX0" y="connsiteY0"/>
              </a:cxn>
              <a:cxn ang="0">
                <a:pos x="connsiteX1" y="connsiteY1"/>
              </a:cxn>
              <a:cxn ang="0">
                <a:pos x="connsiteX2" y="connsiteY2"/>
              </a:cxn>
              <a:cxn ang="0">
                <a:pos x="connsiteX3" y="connsiteY3"/>
              </a:cxn>
            </a:cxnLst>
            <a:rect l="l" t="t" r="r" b="b"/>
            <a:pathLst>
              <a:path w="5056094" h="7568452">
                <a:moveTo>
                  <a:pt x="0" y="0"/>
                </a:moveTo>
                <a:lnTo>
                  <a:pt x="5056094" y="0"/>
                </a:lnTo>
                <a:lnTo>
                  <a:pt x="5056094" y="7568452"/>
                </a:lnTo>
                <a:lnTo>
                  <a:pt x="0" y="7568452"/>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19" name="Picture Placeholder 18">
            <a:extLst>
              <a:ext uri="{FF2B5EF4-FFF2-40B4-BE49-F238E27FC236}">
                <a16:creationId xmlns:a16="http://schemas.microsoft.com/office/drawing/2014/main" id="{56481C08-79AF-4EEB-B132-E05B8BF1A281}"/>
              </a:ext>
            </a:extLst>
          </p:cNvPr>
          <p:cNvSpPr>
            <a:spLocks noGrp="1"/>
          </p:cNvSpPr>
          <p:nvPr>
            <p:ph type="pic" sz="quarter" idx="42"/>
          </p:nvPr>
        </p:nvSpPr>
        <p:spPr>
          <a:xfrm>
            <a:off x="7459252" y="1707670"/>
            <a:ext cx="2527718" cy="2843145"/>
          </a:xfrm>
          <a:custGeom>
            <a:avLst/>
            <a:gdLst>
              <a:gd name="connsiteX0" fmla="*/ 0 w 5056094"/>
              <a:gd name="connsiteY0" fmla="*/ 0 h 7568452"/>
              <a:gd name="connsiteX1" fmla="*/ 5056094 w 5056094"/>
              <a:gd name="connsiteY1" fmla="*/ 0 h 7568452"/>
              <a:gd name="connsiteX2" fmla="*/ 5056094 w 5056094"/>
              <a:gd name="connsiteY2" fmla="*/ 7568452 h 7568452"/>
              <a:gd name="connsiteX3" fmla="*/ 0 w 5056094"/>
              <a:gd name="connsiteY3" fmla="*/ 7568452 h 7568452"/>
            </a:gdLst>
            <a:ahLst/>
            <a:cxnLst>
              <a:cxn ang="0">
                <a:pos x="connsiteX0" y="connsiteY0"/>
              </a:cxn>
              <a:cxn ang="0">
                <a:pos x="connsiteX1" y="connsiteY1"/>
              </a:cxn>
              <a:cxn ang="0">
                <a:pos x="connsiteX2" y="connsiteY2"/>
              </a:cxn>
              <a:cxn ang="0">
                <a:pos x="connsiteX3" y="connsiteY3"/>
              </a:cxn>
            </a:cxnLst>
            <a:rect l="l" t="t" r="r" b="b"/>
            <a:pathLst>
              <a:path w="5056094" h="7568452">
                <a:moveTo>
                  <a:pt x="0" y="0"/>
                </a:moveTo>
                <a:lnTo>
                  <a:pt x="5056094" y="0"/>
                </a:lnTo>
                <a:lnTo>
                  <a:pt x="5056094" y="7568452"/>
                </a:lnTo>
                <a:lnTo>
                  <a:pt x="0" y="7568452"/>
                </a:lnTo>
                <a:close/>
              </a:path>
            </a:pathLst>
          </a:custGeom>
          <a:pattFill prst="pct60">
            <a:fgClr>
              <a:srgbClr val="FFFFFF"/>
            </a:fgClr>
            <a:bgClr>
              <a:srgbClr val="E6E9EE"/>
            </a:bgClr>
          </a:pattFill>
        </p:spPr>
        <p:txBody>
          <a:bodyPr anchor="ctr"/>
          <a:lstStyle>
            <a:lvl1pPr>
              <a:defRPr lang="en-US"/>
            </a:lvl1pPr>
          </a:lstStyle>
          <a:p>
            <a:pPr lvl="0"/>
            <a:endParaRPr lang="en-US"/>
          </a:p>
        </p:txBody>
      </p:sp>
    </p:spTree>
    <p:extLst>
      <p:ext uri="{BB962C8B-B14F-4D97-AF65-F5344CB8AC3E}">
        <p14:creationId xmlns:p14="http://schemas.microsoft.com/office/powerpoint/2010/main" val="2206584069"/>
      </p:ext>
    </p:extLst>
  </p:cSld>
  <p:clrMapOvr>
    <a:masterClrMapping/>
  </p:clrMapOvr>
  <p:extLst>
    <p:ext uri="{DCECCB84-F9BA-43D5-87BE-67443E8EF086}">
      <p15:sldGuideLst xmlns:p15="http://schemas.microsoft.com/office/powerpoint/2012/main">
        <p15:guide id="1" orient="horz" pos="4320">
          <p15:clr>
            <a:srgbClr val="FBAE40"/>
          </p15:clr>
        </p15:guide>
        <p15:guide id="2" pos="7681">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userDrawn="1">
  <p:cSld name="18_Custom Layout">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4A78B9B9-87C2-4E94-A516-96CFADBE2303}"/>
              </a:ext>
            </a:extLst>
          </p:cNvPr>
          <p:cNvSpPr>
            <a:spLocks noGrp="1"/>
          </p:cNvSpPr>
          <p:nvPr>
            <p:ph type="pic" sz="quarter" idx="40"/>
          </p:nvPr>
        </p:nvSpPr>
        <p:spPr>
          <a:xfrm>
            <a:off x="820163" y="2007428"/>
            <a:ext cx="5297451" cy="2843145"/>
          </a:xfrm>
          <a:custGeom>
            <a:avLst/>
            <a:gdLst>
              <a:gd name="connsiteX0" fmla="*/ 0 w 5056094"/>
              <a:gd name="connsiteY0" fmla="*/ 0 h 7568452"/>
              <a:gd name="connsiteX1" fmla="*/ 5056094 w 5056094"/>
              <a:gd name="connsiteY1" fmla="*/ 0 h 7568452"/>
              <a:gd name="connsiteX2" fmla="*/ 5056094 w 5056094"/>
              <a:gd name="connsiteY2" fmla="*/ 7568452 h 7568452"/>
              <a:gd name="connsiteX3" fmla="*/ 0 w 5056094"/>
              <a:gd name="connsiteY3" fmla="*/ 7568452 h 7568452"/>
            </a:gdLst>
            <a:ahLst/>
            <a:cxnLst>
              <a:cxn ang="0">
                <a:pos x="connsiteX0" y="connsiteY0"/>
              </a:cxn>
              <a:cxn ang="0">
                <a:pos x="connsiteX1" y="connsiteY1"/>
              </a:cxn>
              <a:cxn ang="0">
                <a:pos x="connsiteX2" y="connsiteY2"/>
              </a:cxn>
              <a:cxn ang="0">
                <a:pos x="connsiteX3" y="connsiteY3"/>
              </a:cxn>
            </a:cxnLst>
            <a:rect l="l" t="t" r="r" b="b"/>
            <a:pathLst>
              <a:path w="5056094" h="7568452">
                <a:moveTo>
                  <a:pt x="0" y="0"/>
                </a:moveTo>
                <a:lnTo>
                  <a:pt x="5056094" y="0"/>
                </a:lnTo>
                <a:lnTo>
                  <a:pt x="5056094" y="7568452"/>
                </a:lnTo>
                <a:lnTo>
                  <a:pt x="0" y="7568452"/>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6" name="Picture Placeholder 5">
            <a:extLst>
              <a:ext uri="{FF2B5EF4-FFF2-40B4-BE49-F238E27FC236}">
                <a16:creationId xmlns:a16="http://schemas.microsoft.com/office/drawing/2014/main" id="{F629835A-B777-47DB-A9E0-41743E09CD88}"/>
              </a:ext>
            </a:extLst>
          </p:cNvPr>
          <p:cNvSpPr>
            <a:spLocks noGrp="1"/>
          </p:cNvSpPr>
          <p:nvPr>
            <p:ph type="pic" sz="quarter" idx="41"/>
          </p:nvPr>
        </p:nvSpPr>
        <p:spPr>
          <a:xfrm>
            <a:off x="6258464" y="2007428"/>
            <a:ext cx="5297451" cy="2843145"/>
          </a:xfrm>
          <a:custGeom>
            <a:avLst/>
            <a:gdLst>
              <a:gd name="connsiteX0" fmla="*/ 0 w 5056094"/>
              <a:gd name="connsiteY0" fmla="*/ 0 h 7568452"/>
              <a:gd name="connsiteX1" fmla="*/ 5056094 w 5056094"/>
              <a:gd name="connsiteY1" fmla="*/ 0 h 7568452"/>
              <a:gd name="connsiteX2" fmla="*/ 5056094 w 5056094"/>
              <a:gd name="connsiteY2" fmla="*/ 7568452 h 7568452"/>
              <a:gd name="connsiteX3" fmla="*/ 0 w 5056094"/>
              <a:gd name="connsiteY3" fmla="*/ 7568452 h 7568452"/>
            </a:gdLst>
            <a:ahLst/>
            <a:cxnLst>
              <a:cxn ang="0">
                <a:pos x="connsiteX0" y="connsiteY0"/>
              </a:cxn>
              <a:cxn ang="0">
                <a:pos x="connsiteX1" y="connsiteY1"/>
              </a:cxn>
              <a:cxn ang="0">
                <a:pos x="connsiteX2" y="connsiteY2"/>
              </a:cxn>
              <a:cxn ang="0">
                <a:pos x="connsiteX3" y="connsiteY3"/>
              </a:cxn>
            </a:cxnLst>
            <a:rect l="l" t="t" r="r" b="b"/>
            <a:pathLst>
              <a:path w="5056094" h="7568452">
                <a:moveTo>
                  <a:pt x="0" y="0"/>
                </a:moveTo>
                <a:lnTo>
                  <a:pt x="5056094" y="0"/>
                </a:lnTo>
                <a:lnTo>
                  <a:pt x="5056094" y="7568452"/>
                </a:lnTo>
                <a:lnTo>
                  <a:pt x="0" y="7568452"/>
                </a:lnTo>
                <a:close/>
              </a:path>
            </a:pathLst>
          </a:custGeom>
          <a:pattFill prst="pct60">
            <a:fgClr>
              <a:srgbClr val="FFFFFF"/>
            </a:fgClr>
            <a:bgClr>
              <a:srgbClr val="E6E9EE"/>
            </a:bgClr>
          </a:pattFill>
        </p:spPr>
        <p:txBody>
          <a:bodyPr anchor="ctr"/>
          <a:lstStyle>
            <a:lvl1pPr>
              <a:defRPr lang="en-US"/>
            </a:lvl1pPr>
          </a:lstStyle>
          <a:p>
            <a:pPr lvl="0"/>
            <a:endParaRPr lang="en-US"/>
          </a:p>
        </p:txBody>
      </p:sp>
    </p:spTree>
    <p:extLst>
      <p:ext uri="{BB962C8B-B14F-4D97-AF65-F5344CB8AC3E}">
        <p14:creationId xmlns:p14="http://schemas.microsoft.com/office/powerpoint/2010/main" val="3326593297"/>
      </p:ext>
    </p:extLst>
  </p:cSld>
  <p:clrMapOvr>
    <a:masterClrMapping/>
  </p:clrMapOvr>
  <p:extLst>
    <p:ext uri="{DCECCB84-F9BA-43D5-87BE-67443E8EF086}">
      <p15:sldGuideLst xmlns:p15="http://schemas.microsoft.com/office/powerpoint/2012/main">
        <p15:guide id="1" orient="horz" pos="4320">
          <p15:clr>
            <a:srgbClr val="FBAE40"/>
          </p15:clr>
        </p15:guide>
        <p15:guide id="2" pos="7801">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userDrawn="1">
  <p:cSld name="19_Custom Layout">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4A78B9B9-87C2-4E94-A516-96CFADBE2303}"/>
              </a:ext>
            </a:extLst>
          </p:cNvPr>
          <p:cNvSpPr>
            <a:spLocks noGrp="1"/>
          </p:cNvSpPr>
          <p:nvPr>
            <p:ph type="pic" sz="quarter" idx="40"/>
          </p:nvPr>
        </p:nvSpPr>
        <p:spPr>
          <a:xfrm>
            <a:off x="470586" y="1140996"/>
            <a:ext cx="8812305" cy="4212940"/>
          </a:xfrm>
          <a:custGeom>
            <a:avLst/>
            <a:gdLst>
              <a:gd name="connsiteX0" fmla="*/ 0 w 5056094"/>
              <a:gd name="connsiteY0" fmla="*/ 0 h 7568452"/>
              <a:gd name="connsiteX1" fmla="*/ 5056094 w 5056094"/>
              <a:gd name="connsiteY1" fmla="*/ 0 h 7568452"/>
              <a:gd name="connsiteX2" fmla="*/ 5056094 w 5056094"/>
              <a:gd name="connsiteY2" fmla="*/ 7568452 h 7568452"/>
              <a:gd name="connsiteX3" fmla="*/ 0 w 5056094"/>
              <a:gd name="connsiteY3" fmla="*/ 7568452 h 7568452"/>
            </a:gdLst>
            <a:ahLst/>
            <a:cxnLst>
              <a:cxn ang="0">
                <a:pos x="connsiteX0" y="connsiteY0"/>
              </a:cxn>
              <a:cxn ang="0">
                <a:pos x="connsiteX1" y="connsiteY1"/>
              </a:cxn>
              <a:cxn ang="0">
                <a:pos x="connsiteX2" y="connsiteY2"/>
              </a:cxn>
              <a:cxn ang="0">
                <a:pos x="connsiteX3" y="connsiteY3"/>
              </a:cxn>
            </a:cxnLst>
            <a:rect l="l" t="t" r="r" b="b"/>
            <a:pathLst>
              <a:path w="5056094" h="7568452">
                <a:moveTo>
                  <a:pt x="0" y="0"/>
                </a:moveTo>
                <a:lnTo>
                  <a:pt x="5056094" y="0"/>
                </a:lnTo>
                <a:lnTo>
                  <a:pt x="5056094" y="7568452"/>
                </a:lnTo>
                <a:lnTo>
                  <a:pt x="0" y="7568452"/>
                </a:lnTo>
                <a:close/>
              </a:path>
            </a:pathLst>
          </a:custGeom>
          <a:pattFill prst="pct60">
            <a:fgClr>
              <a:srgbClr val="FFFFFF"/>
            </a:fgClr>
            <a:bgClr>
              <a:srgbClr val="E6E9EE"/>
            </a:bgClr>
          </a:pattFill>
        </p:spPr>
        <p:txBody>
          <a:bodyPr anchor="ctr"/>
          <a:lstStyle>
            <a:lvl1pPr>
              <a:defRPr lang="en-US"/>
            </a:lvl1pPr>
          </a:lstStyle>
          <a:p>
            <a:pPr lvl="0"/>
            <a:endParaRPr lang="en-US"/>
          </a:p>
        </p:txBody>
      </p:sp>
    </p:spTree>
    <p:extLst>
      <p:ext uri="{BB962C8B-B14F-4D97-AF65-F5344CB8AC3E}">
        <p14:creationId xmlns:p14="http://schemas.microsoft.com/office/powerpoint/2010/main" val="770318115"/>
      </p:ext>
    </p:extLst>
  </p:cSld>
  <p:clrMapOvr>
    <a:masterClrMapping/>
  </p:clrMapOvr>
  <p:extLst>
    <p:ext uri="{DCECCB84-F9BA-43D5-87BE-67443E8EF086}">
      <p15:sldGuideLst xmlns:p15="http://schemas.microsoft.com/office/powerpoint/2012/main">
        <p15:guide id="1" orient="horz" pos="4320">
          <p15:clr>
            <a:srgbClr val="FBAE40"/>
          </p15:clr>
        </p15:guide>
        <p15:guide id="2" pos="7801">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userDrawn="1">
  <p:cSld name="63_Custom Layout">
    <p:spTree>
      <p:nvGrpSpPr>
        <p:cNvPr id="1" name=""/>
        <p:cNvGrpSpPr/>
        <p:nvPr/>
      </p:nvGrpSpPr>
      <p:grpSpPr>
        <a:xfrm>
          <a:off x="0" y="0"/>
          <a:ext cx="0" cy="0"/>
          <a:chOff x="0" y="0"/>
          <a:chExt cx="0" cy="0"/>
        </a:xfrm>
      </p:grpSpPr>
      <p:sp>
        <p:nvSpPr>
          <p:cNvPr id="15" name="Picture Placeholder 15"/>
          <p:cNvSpPr>
            <a:spLocks noGrp="1"/>
          </p:cNvSpPr>
          <p:nvPr>
            <p:ph type="pic" sz="quarter" idx="10" hasCustomPrompt="1"/>
          </p:nvPr>
        </p:nvSpPr>
        <p:spPr>
          <a:xfrm>
            <a:off x="5247592" y="2081548"/>
            <a:ext cx="1695229" cy="2759961"/>
          </a:xfrm>
          <a:prstGeom prst="rect">
            <a:avLst/>
          </a:prstGeom>
          <a:pattFill prst="pct60">
            <a:fgClr>
              <a:srgbClr val="FFFFFF"/>
            </a:fgClr>
            <a:bgClr>
              <a:srgbClr val="E6E9EE"/>
            </a:bgClr>
          </a:pattFill>
        </p:spPr>
        <p:txBody>
          <a:bodyPr/>
          <a:lstStyle>
            <a:lvl1pPr algn="ctr">
              <a:defRPr lang="en-US" sz="1650" dirty="0"/>
            </a:lvl1pPr>
          </a:lstStyle>
          <a:p>
            <a:pPr lvl="0"/>
            <a:r>
              <a:rPr lang="en-US"/>
              <a:t>Drag and drop picture</a:t>
            </a:r>
          </a:p>
        </p:txBody>
      </p:sp>
    </p:spTree>
    <p:extLst>
      <p:ext uri="{BB962C8B-B14F-4D97-AF65-F5344CB8AC3E}">
        <p14:creationId xmlns:p14="http://schemas.microsoft.com/office/powerpoint/2010/main" val="525644199"/>
      </p:ext>
    </p:extLst>
  </p:cSld>
  <p:clrMapOvr>
    <a:masterClrMapping/>
  </p:clrMapOvr>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14:presetBounceEnd="66667">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14:bounceEnd="66667">
                                          <p:cBhvr additive="base">
                                            <p:cTn id="7" dur="1500" fill="hold"/>
                                            <p:tgtEl>
                                              <p:spTgt spid="15"/>
                                            </p:tgtEl>
                                            <p:attrNameLst>
                                              <p:attrName>ppt_x</p:attrName>
                                            </p:attrNameLst>
                                          </p:cBhvr>
                                          <p:tavLst>
                                            <p:tav tm="0">
                                              <p:val>
                                                <p:strVal val="#ppt_x"/>
                                              </p:val>
                                            </p:tav>
                                            <p:tav tm="100000">
                                              <p:val>
                                                <p:strVal val="#ppt_x"/>
                                              </p:val>
                                            </p:tav>
                                          </p:tavLst>
                                        </p:anim>
                                        <p:anim calcmode="lin" valueType="num" p14:bounceEnd="66667">
                                          <p:cBhvr additive="base">
                                            <p:cTn id="8" dur="1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1500" fill="hold"/>
                                            <p:tgtEl>
                                              <p:spTgt spid="15"/>
                                            </p:tgtEl>
                                            <p:attrNameLst>
                                              <p:attrName>ppt_x</p:attrName>
                                            </p:attrNameLst>
                                          </p:cBhvr>
                                          <p:tavLst>
                                            <p:tav tm="0">
                                              <p:val>
                                                <p:strVal val="#ppt_x"/>
                                              </p:val>
                                            </p:tav>
                                            <p:tav tm="100000">
                                              <p:val>
                                                <p:strVal val="#ppt_x"/>
                                              </p:val>
                                            </p:tav>
                                          </p:tavLst>
                                        </p:anim>
                                        <p:anim calcmode="lin" valueType="num">
                                          <p:cBhvr additive="base">
                                            <p:cTn id="8" dur="1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userDrawn="1">
  <p:cSld name="64_Custom Layout">
    <p:spTree>
      <p:nvGrpSpPr>
        <p:cNvPr id="1" name=""/>
        <p:cNvGrpSpPr/>
        <p:nvPr/>
      </p:nvGrpSpPr>
      <p:grpSpPr>
        <a:xfrm>
          <a:off x="0" y="0"/>
          <a:ext cx="0" cy="0"/>
          <a:chOff x="0" y="0"/>
          <a:chExt cx="0" cy="0"/>
        </a:xfrm>
      </p:grpSpPr>
      <p:sp>
        <p:nvSpPr>
          <p:cNvPr id="15" name="Picture Placeholder 15"/>
          <p:cNvSpPr>
            <a:spLocks noGrp="1"/>
          </p:cNvSpPr>
          <p:nvPr>
            <p:ph type="pic" sz="quarter" idx="10" hasCustomPrompt="1"/>
          </p:nvPr>
        </p:nvSpPr>
        <p:spPr>
          <a:xfrm>
            <a:off x="3616154" y="2081548"/>
            <a:ext cx="1695229" cy="2759961"/>
          </a:xfrm>
          <a:prstGeom prst="rect">
            <a:avLst/>
          </a:prstGeom>
          <a:pattFill prst="pct60">
            <a:fgClr>
              <a:srgbClr val="FFFFFF"/>
            </a:fgClr>
            <a:bgClr>
              <a:srgbClr val="E6E9EE"/>
            </a:bgClr>
          </a:pattFill>
        </p:spPr>
        <p:txBody>
          <a:bodyPr anchor="ctr"/>
          <a:lstStyle>
            <a:lvl1pPr>
              <a:defRPr lang="en-US" dirty="0"/>
            </a:lvl1pPr>
          </a:lstStyle>
          <a:p>
            <a:pPr lvl="0"/>
            <a:r>
              <a:rPr lang="en-US"/>
              <a:t>Drag and drop picture</a:t>
            </a:r>
          </a:p>
        </p:txBody>
      </p:sp>
      <p:sp>
        <p:nvSpPr>
          <p:cNvPr id="33" name="Picture Placeholder 15"/>
          <p:cNvSpPr>
            <a:spLocks noGrp="1"/>
          </p:cNvSpPr>
          <p:nvPr>
            <p:ph type="pic" sz="quarter" idx="11" hasCustomPrompt="1"/>
          </p:nvPr>
        </p:nvSpPr>
        <p:spPr>
          <a:xfrm>
            <a:off x="1557815" y="2081548"/>
            <a:ext cx="1695229" cy="2759961"/>
          </a:xfrm>
          <a:prstGeom prst="rect">
            <a:avLst/>
          </a:prstGeom>
          <a:pattFill prst="pct60">
            <a:fgClr>
              <a:srgbClr val="FFFFFF"/>
            </a:fgClr>
            <a:bgClr>
              <a:srgbClr val="E6E9EE"/>
            </a:bgClr>
          </a:pattFill>
        </p:spPr>
        <p:txBody>
          <a:bodyPr anchor="ctr"/>
          <a:lstStyle>
            <a:lvl1pPr>
              <a:defRPr lang="en-US" dirty="0"/>
            </a:lvl1pPr>
          </a:lstStyle>
          <a:p>
            <a:pPr lvl="0"/>
            <a:r>
              <a:rPr lang="en-US"/>
              <a:t>Drag and drop picture</a:t>
            </a:r>
          </a:p>
        </p:txBody>
      </p:sp>
      <p:sp>
        <p:nvSpPr>
          <p:cNvPr id="35" name="Picture Placeholder 15"/>
          <p:cNvSpPr>
            <a:spLocks noGrp="1"/>
          </p:cNvSpPr>
          <p:nvPr>
            <p:ph type="pic" sz="quarter" idx="12" hasCustomPrompt="1"/>
          </p:nvPr>
        </p:nvSpPr>
        <p:spPr>
          <a:xfrm>
            <a:off x="5672587" y="2081548"/>
            <a:ext cx="1695229" cy="2759961"/>
          </a:xfrm>
          <a:prstGeom prst="rect">
            <a:avLst/>
          </a:prstGeom>
          <a:pattFill prst="pct60">
            <a:fgClr>
              <a:srgbClr val="FFFFFF"/>
            </a:fgClr>
            <a:bgClr>
              <a:srgbClr val="E6E9EE"/>
            </a:bgClr>
          </a:pattFill>
        </p:spPr>
        <p:txBody>
          <a:bodyPr anchor="ctr"/>
          <a:lstStyle>
            <a:lvl1pPr>
              <a:defRPr lang="en-US" dirty="0"/>
            </a:lvl1pPr>
          </a:lstStyle>
          <a:p>
            <a:pPr lvl="0"/>
            <a:r>
              <a:rPr lang="en-US"/>
              <a:t>Drag and drop picture</a:t>
            </a:r>
          </a:p>
        </p:txBody>
      </p:sp>
    </p:spTree>
    <p:extLst>
      <p:ext uri="{BB962C8B-B14F-4D97-AF65-F5344CB8AC3E}">
        <p14:creationId xmlns:p14="http://schemas.microsoft.com/office/powerpoint/2010/main" val="1636295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35"/>
                                        </p:tgtEl>
                                        <p:attrNameLst>
                                          <p:attrName>style.visibility</p:attrName>
                                        </p:attrNameLst>
                                      </p:cBhvr>
                                      <p:to>
                                        <p:strVal val="visible"/>
                                      </p:to>
                                    </p:set>
                                    <p:anim calcmode="lin" valueType="num">
                                      <p:cBhvr additive="base">
                                        <p:cTn id="7" dur="1000" fill="hold"/>
                                        <p:tgtEl>
                                          <p:spTgt spid="35"/>
                                        </p:tgtEl>
                                        <p:attrNameLst>
                                          <p:attrName>ppt_x</p:attrName>
                                        </p:attrNameLst>
                                      </p:cBhvr>
                                      <p:tavLst>
                                        <p:tav tm="0">
                                          <p:val>
                                            <p:strVal val="0-#ppt_w/2"/>
                                          </p:val>
                                        </p:tav>
                                        <p:tav tm="100000">
                                          <p:val>
                                            <p:strVal val="#ppt_x"/>
                                          </p:val>
                                        </p:tav>
                                      </p:tavLst>
                                    </p:anim>
                                    <p:anim calcmode="lin" valueType="num">
                                      <p:cBhvr additive="base">
                                        <p:cTn id="8" dur="1000" fill="hold"/>
                                        <p:tgtEl>
                                          <p:spTgt spid="35"/>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10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1000" fill="hold"/>
                                        <p:tgtEl>
                                          <p:spTgt spid="15"/>
                                        </p:tgtEl>
                                        <p:attrNameLst>
                                          <p:attrName>ppt_x</p:attrName>
                                        </p:attrNameLst>
                                      </p:cBhvr>
                                      <p:tavLst>
                                        <p:tav tm="0">
                                          <p:val>
                                            <p:strVal val="0-#ppt_w/2"/>
                                          </p:val>
                                        </p:tav>
                                        <p:tav tm="100000">
                                          <p:val>
                                            <p:strVal val="#ppt_x"/>
                                          </p:val>
                                        </p:tav>
                                      </p:tavLst>
                                    </p:anim>
                                    <p:anim calcmode="lin" valueType="num">
                                      <p:cBhvr additive="base">
                                        <p:cTn id="12" dur="1000" fill="hold"/>
                                        <p:tgtEl>
                                          <p:spTgt spid="15"/>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200"/>
                                  </p:stCondLst>
                                  <p:childTnLst>
                                    <p:set>
                                      <p:cBhvr>
                                        <p:cTn id="14" dur="1" fill="hold">
                                          <p:stCondLst>
                                            <p:cond delay="0"/>
                                          </p:stCondLst>
                                        </p:cTn>
                                        <p:tgtEl>
                                          <p:spTgt spid="33"/>
                                        </p:tgtEl>
                                        <p:attrNameLst>
                                          <p:attrName>style.visibility</p:attrName>
                                        </p:attrNameLst>
                                      </p:cBhvr>
                                      <p:to>
                                        <p:strVal val="visible"/>
                                      </p:to>
                                    </p:set>
                                    <p:anim calcmode="lin" valueType="num">
                                      <p:cBhvr additive="base">
                                        <p:cTn id="15" dur="1000" fill="hold"/>
                                        <p:tgtEl>
                                          <p:spTgt spid="33"/>
                                        </p:tgtEl>
                                        <p:attrNameLst>
                                          <p:attrName>ppt_x</p:attrName>
                                        </p:attrNameLst>
                                      </p:cBhvr>
                                      <p:tavLst>
                                        <p:tav tm="0">
                                          <p:val>
                                            <p:strVal val="0-#ppt_w/2"/>
                                          </p:val>
                                        </p:tav>
                                        <p:tav tm="100000">
                                          <p:val>
                                            <p:strVal val="#ppt_x"/>
                                          </p:val>
                                        </p:tav>
                                      </p:tavLst>
                                    </p:anim>
                                    <p:anim calcmode="lin" valueType="num">
                                      <p:cBhvr additive="base">
                                        <p:cTn id="16" dur="1000" fill="hold"/>
                                        <p:tgtEl>
                                          <p:spTgt spid="3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33" grpId="0" animBg="1"/>
      <p:bldP spid="35" grpId="0" animBg="1"/>
    </p:bld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userDrawn="1">
  <p:cSld name="69_Custom Layout">
    <p:spTree>
      <p:nvGrpSpPr>
        <p:cNvPr id="1" name=""/>
        <p:cNvGrpSpPr/>
        <p:nvPr/>
      </p:nvGrpSpPr>
      <p:grpSpPr>
        <a:xfrm>
          <a:off x="0" y="0"/>
          <a:ext cx="0" cy="0"/>
          <a:chOff x="0" y="0"/>
          <a:chExt cx="0" cy="0"/>
        </a:xfrm>
      </p:grpSpPr>
      <p:sp>
        <p:nvSpPr>
          <p:cNvPr id="11" name="Picture Placeholder 10"/>
          <p:cNvSpPr>
            <a:spLocks noGrp="1"/>
          </p:cNvSpPr>
          <p:nvPr>
            <p:ph type="pic" sz="quarter" idx="10" hasCustomPrompt="1"/>
          </p:nvPr>
        </p:nvSpPr>
        <p:spPr>
          <a:xfrm>
            <a:off x="5129129" y="1858981"/>
            <a:ext cx="1933745" cy="3143462"/>
          </a:xfrm>
          <a:custGeom>
            <a:avLst/>
            <a:gdLst>
              <a:gd name="connsiteX0" fmla="*/ 0 w 3867993"/>
              <a:gd name="connsiteY0" fmla="*/ 0 h 8367894"/>
              <a:gd name="connsiteX1" fmla="*/ 3867993 w 3867993"/>
              <a:gd name="connsiteY1" fmla="*/ 0 h 8367894"/>
              <a:gd name="connsiteX2" fmla="*/ 3867993 w 3867993"/>
              <a:gd name="connsiteY2" fmla="*/ 8367894 h 8367894"/>
              <a:gd name="connsiteX3" fmla="*/ 0 w 3867993"/>
              <a:gd name="connsiteY3" fmla="*/ 8367894 h 8367894"/>
            </a:gdLst>
            <a:ahLst/>
            <a:cxnLst>
              <a:cxn ang="0">
                <a:pos x="connsiteX0" y="connsiteY0"/>
              </a:cxn>
              <a:cxn ang="0">
                <a:pos x="connsiteX1" y="connsiteY1"/>
              </a:cxn>
              <a:cxn ang="0">
                <a:pos x="connsiteX2" y="connsiteY2"/>
              </a:cxn>
              <a:cxn ang="0">
                <a:pos x="connsiteX3" y="connsiteY3"/>
              </a:cxn>
            </a:cxnLst>
            <a:rect l="l" t="t" r="r" b="b"/>
            <a:pathLst>
              <a:path w="3867993" h="8367894">
                <a:moveTo>
                  <a:pt x="0" y="0"/>
                </a:moveTo>
                <a:lnTo>
                  <a:pt x="3867993" y="0"/>
                </a:lnTo>
                <a:lnTo>
                  <a:pt x="3867993" y="8367894"/>
                </a:lnTo>
                <a:lnTo>
                  <a:pt x="0" y="8367894"/>
                </a:lnTo>
                <a:close/>
              </a:path>
            </a:pathLst>
          </a:custGeom>
          <a:pattFill prst="pct60">
            <a:fgClr>
              <a:srgbClr val="FFFFFF"/>
            </a:fgClr>
            <a:bgClr>
              <a:srgbClr val="E6E9EE"/>
            </a:bgClr>
          </a:pattFill>
        </p:spPr>
        <p:txBody>
          <a:bodyPr anchor="ctr"/>
          <a:lstStyle>
            <a:lvl1pPr>
              <a:defRPr lang="en-US" dirty="0"/>
            </a:lvl1pPr>
          </a:lstStyle>
          <a:p>
            <a:pPr lvl="0"/>
            <a:r>
              <a:rPr lang="en-US"/>
              <a:t>Drag and drop picture</a:t>
            </a:r>
          </a:p>
        </p:txBody>
      </p:sp>
    </p:spTree>
    <p:extLst>
      <p:ext uri="{BB962C8B-B14F-4D97-AF65-F5344CB8AC3E}">
        <p14:creationId xmlns:p14="http://schemas.microsoft.com/office/powerpoint/2010/main" val="4056826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1000" fill="hold"/>
                                        <p:tgtEl>
                                          <p:spTgt spid="11"/>
                                        </p:tgtEl>
                                        <p:attrNameLst>
                                          <p:attrName>ppt_x</p:attrName>
                                        </p:attrNameLst>
                                      </p:cBhvr>
                                      <p:tavLst>
                                        <p:tav tm="0">
                                          <p:val>
                                            <p:strVal val="#ppt_x"/>
                                          </p:val>
                                        </p:tav>
                                        <p:tav tm="100000">
                                          <p:val>
                                            <p:strVal val="#ppt_x"/>
                                          </p:val>
                                        </p:tav>
                                      </p:tavLst>
                                    </p:anim>
                                    <p:anim calcmode="lin" valueType="num">
                                      <p:cBhvr additive="base">
                                        <p:cTn id="8" dur="10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userDrawn="1">
  <p:cSld name="70_Custom Layout">
    <p:spTree>
      <p:nvGrpSpPr>
        <p:cNvPr id="1" name=""/>
        <p:cNvGrpSpPr/>
        <p:nvPr/>
      </p:nvGrpSpPr>
      <p:grpSpPr>
        <a:xfrm>
          <a:off x="0" y="0"/>
          <a:ext cx="0" cy="0"/>
          <a:chOff x="0" y="0"/>
          <a:chExt cx="0" cy="0"/>
        </a:xfrm>
      </p:grpSpPr>
      <p:sp>
        <p:nvSpPr>
          <p:cNvPr id="11" name="Picture Placeholder 10"/>
          <p:cNvSpPr>
            <a:spLocks noGrp="1"/>
          </p:cNvSpPr>
          <p:nvPr>
            <p:ph type="pic" sz="quarter" idx="10" hasCustomPrompt="1"/>
          </p:nvPr>
        </p:nvSpPr>
        <p:spPr>
          <a:xfrm>
            <a:off x="1577873" y="1359702"/>
            <a:ext cx="4326916" cy="7033758"/>
          </a:xfrm>
          <a:custGeom>
            <a:avLst/>
            <a:gdLst>
              <a:gd name="connsiteX0" fmla="*/ 0 w 3867993"/>
              <a:gd name="connsiteY0" fmla="*/ 0 h 8367894"/>
              <a:gd name="connsiteX1" fmla="*/ 3867993 w 3867993"/>
              <a:gd name="connsiteY1" fmla="*/ 0 h 8367894"/>
              <a:gd name="connsiteX2" fmla="*/ 3867993 w 3867993"/>
              <a:gd name="connsiteY2" fmla="*/ 8367894 h 8367894"/>
              <a:gd name="connsiteX3" fmla="*/ 0 w 3867993"/>
              <a:gd name="connsiteY3" fmla="*/ 8367894 h 8367894"/>
            </a:gdLst>
            <a:ahLst/>
            <a:cxnLst>
              <a:cxn ang="0">
                <a:pos x="connsiteX0" y="connsiteY0"/>
              </a:cxn>
              <a:cxn ang="0">
                <a:pos x="connsiteX1" y="connsiteY1"/>
              </a:cxn>
              <a:cxn ang="0">
                <a:pos x="connsiteX2" y="connsiteY2"/>
              </a:cxn>
              <a:cxn ang="0">
                <a:pos x="connsiteX3" y="connsiteY3"/>
              </a:cxn>
            </a:cxnLst>
            <a:rect l="l" t="t" r="r" b="b"/>
            <a:pathLst>
              <a:path w="3867993" h="8367894">
                <a:moveTo>
                  <a:pt x="0" y="0"/>
                </a:moveTo>
                <a:lnTo>
                  <a:pt x="3867993" y="0"/>
                </a:lnTo>
                <a:lnTo>
                  <a:pt x="3867993" y="8367894"/>
                </a:lnTo>
                <a:lnTo>
                  <a:pt x="0" y="8367894"/>
                </a:lnTo>
                <a:close/>
              </a:path>
            </a:pathLst>
          </a:custGeom>
          <a:pattFill prst="pct60">
            <a:fgClr>
              <a:srgbClr val="FFFFFF"/>
            </a:fgClr>
            <a:bgClr>
              <a:srgbClr val="E6E9EE"/>
            </a:bgClr>
          </a:pattFill>
        </p:spPr>
        <p:txBody>
          <a:bodyPr anchor="ctr"/>
          <a:lstStyle>
            <a:lvl1pPr>
              <a:defRPr lang="en-US" dirty="0"/>
            </a:lvl1pPr>
          </a:lstStyle>
          <a:p>
            <a:pPr lvl="0"/>
            <a:r>
              <a:rPr lang="en-US"/>
              <a:t>Drag and drop picture</a:t>
            </a:r>
          </a:p>
        </p:txBody>
      </p:sp>
    </p:spTree>
    <p:extLst>
      <p:ext uri="{BB962C8B-B14F-4D97-AF65-F5344CB8AC3E}">
        <p14:creationId xmlns:p14="http://schemas.microsoft.com/office/powerpoint/2010/main" val="3032693580"/>
      </p:ext>
    </p:extLst>
  </p:cSld>
  <p:clrMapOvr>
    <a:masterClrMapping/>
  </p:clrMapOvr>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14:presetBounceEnd="66667">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14:bounceEnd="66667">
                                          <p:cBhvr additive="base">
                                            <p:cTn id="7" dur="1500" fill="hold"/>
                                            <p:tgtEl>
                                              <p:spTgt spid="11"/>
                                            </p:tgtEl>
                                            <p:attrNameLst>
                                              <p:attrName>ppt_x</p:attrName>
                                            </p:attrNameLst>
                                          </p:cBhvr>
                                          <p:tavLst>
                                            <p:tav tm="0">
                                              <p:val>
                                                <p:strVal val="#ppt_x"/>
                                              </p:val>
                                            </p:tav>
                                            <p:tav tm="100000">
                                              <p:val>
                                                <p:strVal val="#ppt_x"/>
                                              </p:val>
                                            </p:tav>
                                          </p:tavLst>
                                        </p:anim>
                                        <p:anim calcmode="lin" valueType="num" p14:bounceEnd="66667">
                                          <p:cBhvr additive="base">
                                            <p:cTn id="8" dur="1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1500" fill="hold"/>
                                            <p:tgtEl>
                                              <p:spTgt spid="11"/>
                                            </p:tgtEl>
                                            <p:attrNameLst>
                                              <p:attrName>ppt_x</p:attrName>
                                            </p:attrNameLst>
                                          </p:cBhvr>
                                          <p:tavLst>
                                            <p:tav tm="0">
                                              <p:val>
                                                <p:strVal val="#ppt_x"/>
                                              </p:val>
                                            </p:tav>
                                            <p:tav tm="100000">
                                              <p:val>
                                                <p:strVal val="#ppt_x"/>
                                              </p:val>
                                            </p:tav>
                                          </p:tavLst>
                                        </p:anim>
                                        <p:anim calcmode="lin" valueType="num">
                                          <p:cBhvr additive="base">
                                            <p:cTn id="8" dur="1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userDrawn="1">
  <p:cSld name="71_Custom Layout">
    <p:spTree>
      <p:nvGrpSpPr>
        <p:cNvPr id="1" name=""/>
        <p:cNvGrpSpPr/>
        <p:nvPr/>
      </p:nvGrpSpPr>
      <p:grpSpPr>
        <a:xfrm>
          <a:off x="0" y="0"/>
          <a:ext cx="0" cy="0"/>
          <a:chOff x="0" y="0"/>
          <a:chExt cx="0" cy="0"/>
        </a:xfrm>
      </p:grpSpPr>
      <p:sp>
        <p:nvSpPr>
          <p:cNvPr id="34" name="Picture Placeholder 29"/>
          <p:cNvSpPr>
            <a:spLocks noGrp="1"/>
          </p:cNvSpPr>
          <p:nvPr>
            <p:ph type="pic" sz="quarter" idx="12" hasCustomPrompt="1"/>
          </p:nvPr>
        </p:nvSpPr>
        <p:spPr>
          <a:xfrm>
            <a:off x="8275563" y="3040253"/>
            <a:ext cx="2769446" cy="4527965"/>
          </a:xfrm>
          <a:custGeom>
            <a:avLst/>
            <a:gdLst>
              <a:gd name="connsiteX0" fmla="*/ 0 w 3867993"/>
              <a:gd name="connsiteY0" fmla="*/ 0 h 8367894"/>
              <a:gd name="connsiteX1" fmla="*/ 3867993 w 3867993"/>
              <a:gd name="connsiteY1" fmla="*/ 0 h 8367894"/>
              <a:gd name="connsiteX2" fmla="*/ 3867993 w 3867993"/>
              <a:gd name="connsiteY2" fmla="*/ 8367894 h 8367894"/>
              <a:gd name="connsiteX3" fmla="*/ 0 w 3867993"/>
              <a:gd name="connsiteY3" fmla="*/ 8367894 h 8367894"/>
            </a:gdLst>
            <a:ahLst/>
            <a:cxnLst>
              <a:cxn ang="0">
                <a:pos x="connsiteX0" y="connsiteY0"/>
              </a:cxn>
              <a:cxn ang="0">
                <a:pos x="connsiteX1" y="connsiteY1"/>
              </a:cxn>
              <a:cxn ang="0">
                <a:pos x="connsiteX2" y="connsiteY2"/>
              </a:cxn>
              <a:cxn ang="0">
                <a:pos x="connsiteX3" y="connsiteY3"/>
              </a:cxn>
            </a:cxnLst>
            <a:rect l="l" t="t" r="r" b="b"/>
            <a:pathLst>
              <a:path w="3867993" h="8367894">
                <a:moveTo>
                  <a:pt x="0" y="0"/>
                </a:moveTo>
                <a:lnTo>
                  <a:pt x="3867993" y="0"/>
                </a:lnTo>
                <a:lnTo>
                  <a:pt x="3867993" y="8367894"/>
                </a:lnTo>
                <a:lnTo>
                  <a:pt x="0" y="8367894"/>
                </a:lnTo>
                <a:close/>
              </a:path>
            </a:pathLst>
          </a:custGeom>
          <a:pattFill prst="pct60">
            <a:fgClr>
              <a:srgbClr val="FFFFFF"/>
            </a:fgClr>
            <a:bgClr>
              <a:srgbClr val="E6E9EE"/>
            </a:bgClr>
          </a:pattFill>
        </p:spPr>
        <p:txBody>
          <a:bodyPr anchor="ctr"/>
          <a:lstStyle>
            <a:lvl1pPr>
              <a:defRPr lang="en-US" dirty="0"/>
            </a:lvl1pPr>
          </a:lstStyle>
          <a:p>
            <a:pPr lvl="0"/>
            <a:r>
              <a:rPr lang="en-US"/>
              <a:t>Drag and drop picture</a:t>
            </a:r>
          </a:p>
        </p:txBody>
      </p:sp>
      <p:sp>
        <p:nvSpPr>
          <p:cNvPr id="30" name="Picture Placeholder 29"/>
          <p:cNvSpPr>
            <a:spLocks noGrp="1"/>
          </p:cNvSpPr>
          <p:nvPr>
            <p:ph type="pic" sz="quarter" idx="11" hasCustomPrompt="1"/>
          </p:nvPr>
        </p:nvSpPr>
        <p:spPr>
          <a:xfrm>
            <a:off x="1138993" y="3040253"/>
            <a:ext cx="2769446" cy="4527965"/>
          </a:xfrm>
          <a:custGeom>
            <a:avLst/>
            <a:gdLst>
              <a:gd name="connsiteX0" fmla="*/ 0 w 3867993"/>
              <a:gd name="connsiteY0" fmla="*/ 0 h 8367894"/>
              <a:gd name="connsiteX1" fmla="*/ 3867993 w 3867993"/>
              <a:gd name="connsiteY1" fmla="*/ 0 h 8367894"/>
              <a:gd name="connsiteX2" fmla="*/ 3867993 w 3867993"/>
              <a:gd name="connsiteY2" fmla="*/ 8367894 h 8367894"/>
              <a:gd name="connsiteX3" fmla="*/ 0 w 3867993"/>
              <a:gd name="connsiteY3" fmla="*/ 8367894 h 8367894"/>
            </a:gdLst>
            <a:ahLst/>
            <a:cxnLst>
              <a:cxn ang="0">
                <a:pos x="connsiteX0" y="connsiteY0"/>
              </a:cxn>
              <a:cxn ang="0">
                <a:pos x="connsiteX1" y="connsiteY1"/>
              </a:cxn>
              <a:cxn ang="0">
                <a:pos x="connsiteX2" y="connsiteY2"/>
              </a:cxn>
              <a:cxn ang="0">
                <a:pos x="connsiteX3" y="connsiteY3"/>
              </a:cxn>
            </a:cxnLst>
            <a:rect l="l" t="t" r="r" b="b"/>
            <a:pathLst>
              <a:path w="3867993" h="8367894">
                <a:moveTo>
                  <a:pt x="0" y="0"/>
                </a:moveTo>
                <a:lnTo>
                  <a:pt x="3867993" y="0"/>
                </a:lnTo>
                <a:lnTo>
                  <a:pt x="3867993" y="8367894"/>
                </a:lnTo>
                <a:lnTo>
                  <a:pt x="0" y="8367894"/>
                </a:lnTo>
                <a:close/>
              </a:path>
            </a:pathLst>
          </a:custGeom>
          <a:pattFill prst="pct60">
            <a:fgClr>
              <a:srgbClr val="FFFFFF"/>
            </a:fgClr>
            <a:bgClr>
              <a:srgbClr val="E6E9EE"/>
            </a:bgClr>
          </a:pattFill>
        </p:spPr>
        <p:txBody>
          <a:bodyPr anchor="ctr"/>
          <a:lstStyle>
            <a:lvl1pPr>
              <a:defRPr lang="en-US" dirty="0"/>
            </a:lvl1pPr>
          </a:lstStyle>
          <a:p>
            <a:pPr lvl="0"/>
            <a:r>
              <a:rPr lang="en-US"/>
              <a:t>Drag and drop picture</a:t>
            </a:r>
          </a:p>
        </p:txBody>
      </p:sp>
      <p:sp>
        <p:nvSpPr>
          <p:cNvPr id="11" name="Picture Placeholder 10"/>
          <p:cNvSpPr>
            <a:spLocks noGrp="1"/>
          </p:cNvSpPr>
          <p:nvPr>
            <p:ph type="pic" sz="quarter" idx="10" hasCustomPrompt="1"/>
          </p:nvPr>
        </p:nvSpPr>
        <p:spPr>
          <a:xfrm>
            <a:off x="4567927" y="2820225"/>
            <a:ext cx="3056150" cy="4968023"/>
          </a:xfrm>
          <a:custGeom>
            <a:avLst/>
            <a:gdLst>
              <a:gd name="connsiteX0" fmla="*/ 0 w 3867993"/>
              <a:gd name="connsiteY0" fmla="*/ 0 h 8367894"/>
              <a:gd name="connsiteX1" fmla="*/ 3867993 w 3867993"/>
              <a:gd name="connsiteY1" fmla="*/ 0 h 8367894"/>
              <a:gd name="connsiteX2" fmla="*/ 3867993 w 3867993"/>
              <a:gd name="connsiteY2" fmla="*/ 8367894 h 8367894"/>
              <a:gd name="connsiteX3" fmla="*/ 0 w 3867993"/>
              <a:gd name="connsiteY3" fmla="*/ 8367894 h 8367894"/>
            </a:gdLst>
            <a:ahLst/>
            <a:cxnLst>
              <a:cxn ang="0">
                <a:pos x="connsiteX0" y="connsiteY0"/>
              </a:cxn>
              <a:cxn ang="0">
                <a:pos x="connsiteX1" y="connsiteY1"/>
              </a:cxn>
              <a:cxn ang="0">
                <a:pos x="connsiteX2" y="connsiteY2"/>
              </a:cxn>
              <a:cxn ang="0">
                <a:pos x="connsiteX3" y="connsiteY3"/>
              </a:cxn>
            </a:cxnLst>
            <a:rect l="l" t="t" r="r" b="b"/>
            <a:pathLst>
              <a:path w="3867993" h="8367894">
                <a:moveTo>
                  <a:pt x="0" y="0"/>
                </a:moveTo>
                <a:lnTo>
                  <a:pt x="3867993" y="0"/>
                </a:lnTo>
                <a:lnTo>
                  <a:pt x="3867993" y="8367894"/>
                </a:lnTo>
                <a:lnTo>
                  <a:pt x="0" y="8367894"/>
                </a:lnTo>
                <a:close/>
              </a:path>
            </a:pathLst>
          </a:custGeom>
          <a:pattFill prst="pct60">
            <a:fgClr>
              <a:srgbClr val="FFFFFF"/>
            </a:fgClr>
            <a:bgClr>
              <a:srgbClr val="E6E9EE"/>
            </a:bgClr>
          </a:pattFill>
        </p:spPr>
        <p:txBody>
          <a:bodyPr anchor="ctr"/>
          <a:lstStyle>
            <a:lvl1pPr>
              <a:defRPr lang="en-US" dirty="0"/>
            </a:lvl1pPr>
          </a:lstStyle>
          <a:p>
            <a:pPr lvl="0"/>
            <a:r>
              <a:rPr lang="en-US"/>
              <a:t>Drag and drop picture</a:t>
            </a:r>
          </a:p>
        </p:txBody>
      </p:sp>
    </p:spTree>
    <p:extLst>
      <p:ext uri="{BB962C8B-B14F-4D97-AF65-F5344CB8AC3E}">
        <p14:creationId xmlns:p14="http://schemas.microsoft.com/office/powerpoint/2010/main" val="1289335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80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1000" fill="hold"/>
                                        <p:tgtEl>
                                          <p:spTgt spid="11"/>
                                        </p:tgtEl>
                                        <p:attrNameLst>
                                          <p:attrName>ppt_x</p:attrName>
                                        </p:attrNameLst>
                                      </p:cBhvr>
                                      <p:tavLst>
                                        <p:tav tm="0">
                                          <p:val>
                                            <p:strVal val="#ppt_x"/>
                                          </p:val>
                                        </p:tav>
                                        <p:tav tm="100000">
                                          <p:val>
                                            <p:strVal val="#ppt_x"/>
                                          </p:val>
                                        </p:tav>
                                      </p:tavLst>
                                    </p:anim>
                                    <p:anim calcmode="lin" valueType="num">
                                      <p:cBhvr additive="base">
                                        <p:cTn id="8" dur="1000" fill="hold"/>
                                        <p:tgtEl>
                                          <p:spTgt spid="11"/>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900"/>
                                  </p:stCondLst>
                                  <p:childTnLst>
                                    <p:set>
                                      <p:cBhvr>
                                        <p:cTn id="10" dur="1" fill="hold">
                                          <p:stCondLst>
                                            <p:cond delay="0"/>
                                          </p:stCondLst>
                                        </p:cTn>
                                        <p:tgtEl>
                                          <p:spTgt spid="30"/>
                                        </p:tgtEl>
                                        <p:attrNameLst>
                                          <p:attrName>style.visibility</p:attrName>
                                        </p:attrNameLst>
                                      </p:cBhvr>
                                      <p:to>
                                        <p:strVal val="visible"/>
                                      </p:to>
                                    </p:set>
                                    <p:anim calcmode="lin" valueType="num">
                                      <p:cBhvr additive="base">
                                        <p:cTn id="11" dur="1000" fill="hold"/>
                                        <p:tgtEl>
                                          <p:spTgt spid="30"/>
                                        </p:tgtEl>
                                        <p:attrNameLst>
                                          <p:attrName>ppt_x</p:attrName>
                                        </p:attrNameLst>
                                      </p:cBhvr>
                                      <p:tavLst>
                                        <p:tav tm="0">
                                          <p:val>
                                            <p:strVal val="#ppt_x"/>
                                          </p:val>
                                        </p:tav>
                                        <p:tav tm="100000">
                                          <p:val>
                                            <p:strVal val="#ppt_x"/>
                                          </p:val>
                                        </p:tav>
                                      </p:tavLst>
                                    </p:anim>
                                    <p:anim calcmode="lin" valueType="num">
                                      <p:cBhvr additive="base">
                                        <p:cTn id="12" dur="1000" fill="hold"/>
                                        <p:tgtEl>
                                          <p:spTgt spid="30"/>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1000"/>
                                  </p:stCondLst>
                                  <p:childTnLst>
                                    <p:set>
                                      <p:cBhvr>
                                        <p:cTn id="14" dur="1" fill="hold">
                                          <p:stCondLst>
                                            <p:cond delay="0"/>
                                          </p:stCondLst>
                                        </p:cTn>
                                        <p:tgtEl>
                                          <p:spTgt spid="34"/>
                                        </p:tgtEl>
                                        <p:attrNameLst>
                                          <p:attrName>style.visibility</p:attrName>
                                        </p:attrNameLst>
                                      </p:cBhvr>
                                      <p:to>
                                        <p:strVal val="visible"/>
                                      </p:to>
                                    </p:set>
                                    <p:anim calcmode="lin" valueType="num">
                                      <p:cBhvr additive="base">
                                        <p:cTn id="15" dur="1000" fill="hold"/>
                                        <p:tgtEl>
                                          <p:spTgt spid="34"/>
                                        </p:tgtEl>
                                        <p:attrNameLst>
                                          <p:attrName>ppt_x</p:attrName>
                                        </p:attrNameLst>
                                      </p:cBhvr>
                                      <p:tavLst>
                                        <p:tav tm="0">
                                          <p:val>
                                            <p:strVal val="#ppt_x"/>
                                          </p:val>
                                        </p:tav>
                                        <p:tav tm="100000">
                                          <p:val>
                                            <p:strVal val="#ppt_x"/>
                                          </p:val>
                                        </p:tav>
                                      </p:tavLst>
                                    </p:anim>
                                    <p:anim calcmode="lin" valueType="num">
                                      <p:cBhvr additive="base">
                                        <p:cTn id="16" dur="1000" fill="hold"/>
                                        <p:tgtEl>
                                          <p:spTgt spid="3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0" grpId="0" animBg="1"/>
      <p:bldP spid="11" grpId="0" animBg="1"/>
    </p:bld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userDrawn="1">
  <p:cSld name="72_Custom Layout">
    <p:spTree>
      <p:nvGrpSpPr>
        <p:cNvPr id="1" name=""/>
        <p:cNvGrpSpPr/>
        <p:nvPr/>
      </p:nvGrpSpPr>
      <p:grpSpPr>
        <a:xfrm>
          <a:off x="0" y="0"/>
          <a:ext cx="0" cy="0"/>
          <a:chOff x="0" y="0"/>
          <a:chExt cx="0" cy="0"/>
        </a:xfrm>
      </p:grpSpPr>
      <p:sp>
        <p:nvSpPr>
          <p:cNvPr id="44" name="Picture Placeholder 29"/>
          <p:cNvSpPr>
            <a:spLocks noGrp="1"/>
          </p:cNvSpPr>
          <p:nvPr>
            <p:ph type="pic" sz="quarter" idx="11" hasCustomPrompt="1"/>
          </p:nvPr>
        </p:nvSpPr>
        <p:spPr>
          <a:xfrm>
            <a:off x="5192148" y="1940118"/>
            <a:ext cx="1807703" cy="2955541"/>
          </a:xfrm>
          <a:custGeom>
            <a:avLst/>
            <a:gdLst>
              <a:gd name="connsiteX0" fmla="*/ 0 w 3867993"/>
              <a:gd name="connsiteY0" fmla="*/ 0 h 8367894"/>
              <a:gd name="connsiteX1" fmla="*/ 3867993 w 3867993"/>
              <a:gd name="connsiteY1" fmla="*/ 0 h 8367894"/>
              <a:gd name="connsiteX2" fmla="*/ 3867993 w 3867993"/>
              <a:gd name="connsiteY2" fmla="*/ 8367894 h 8367894"/>
              <a:gd name="connsiteX3" fmla="*/ 0 w 3867993"/>
              <a:gd name="connsiteY3" fmla="*/ 8367894 h 8367894"/>
            </a:gdLst>
            <a:ahLst/>
            <a:cxnLst>
              <a:cxn ang="0">
                <a:pos x="connsiteX0" y="connsiteY0"/>
              </a:cxn>
              <a:cxn ang="0">
                <a:pos x="connsiteX1" y="connsiteY1"/>
              </a:cxn>
              <a:cxn ang="0">
                <a:pos x="connsiteX2" y="connsiteY2"/>
              </a:cxn>
              <a:cxn ang="0">
                <a:pos x="connsiteX3" y="connsiteY3"/>
              </a:cxn>
            </a:cxnLst>
            <a:rect l="l" t="t" r="r" b="b"/>
            <a:pathLst>
              <a:path w="3867993" h="8367894">
                <a:moveTo>
                  <a:pt x="0" y="0"/>
                </a:moveTo>
                <a:lnTo>
                  <a:pt x="3867993" y="0"/>
                </a:lnTo>
                <a:lnTo>
                  <a:pt x="3867993" y="8367894"/>
                </a:lnTo>
                <a:lnTo>
                  <a:pt x="0" y="8367894"/>
                </a:lnTo>
                <a:close/>
              </a:path>
            </a:pathLst>
          </a:custGeom>
          <a:pattFill prst="pct60">
            <a:fgClr>
              <a:srgbClr val="FFFFFF"/>
            </a:fgClr>
            <a:bgClr>
              <a:srgbClr val="E6E9EE"/>
            </a:bgClr>
          </a:pattFill>
        </p:spPr>
        <p:txBody>
          <a:bodyPr anchor="ctr"/>
          <a:lstStyle>
            <a:lvl1pPr marL="0" indent="0" algn="ctr">
              <a:buNone/>
              <a:defRPr lang="en-US" sz="1650" dirty="0"/>
            </a:lvl1pPr>
          </a:lstStyle>
          <a:p>
            <a:pPr lvl="0"/>
            <a:r>
              <a:rPr lang="en-US"/>
              <a:t>Drag and drop picture</a:t>
            </a:r>
          </a:p>
        </p:txBody>
      </p:sp>
      <p:sp>
        <p:nvSpPr>
          <p:cNvPr id="54" name="Picture Placeholder 53"/>
          <p:cNvSpPr>
            <a:spLocks noGrp="1"/>
          </p:cNvSpPr>
          <p:nvPr userDrawn="1">
            <p:ph type="pic" sz="quarter" idx="12" hasCustomPrompt="1"/>
          </p:nvPr>
        </p:nvSpPr>
        <p:spPr>
          <a:xfrm>
            <a:off x="3280606" y="2672411"/>
            <a:ext cx="1145391" cy="1527149"/>
          </a:xfrm>
          <a:custGeom>
            <a:avLst/>
            <a:gdLst>
              <a:gd name="connsiteX0" fmla="*/ 0 w 2291080"/>
              <a:gd name="connsiteY0" fmla="*/ 0 h 4065270"/>
              <a:gd name="connsiteX1" fmla="*/ 2291080 w 2291080"/>
              <a:gd name="connsiteY1" fmla="*/ 0 h 4065270"/>
              <a:gd name="connsiteX2" fmla="*/ 2291080 w 2291080"/>
              <a:gd name="connsiteY2" fmla="*/ 4065270 h 4065270"/>
              <a:gd name="connsiteX3" fmla="*/ 0 w 2291080"/>
              <a:gd name="connsiteY3" fmla="*/ 4065270 h 4065270"/>
            </a:gdLst>
            <a:ahLst/>
            <a:cxnLst>
              <a:cxn ang="0">
                <a:pos x="connsiteX0" y="connsiteY0"/>
              </a:cxn>
              <a:cxn ang="0">
                <a:pos x="connsiteX1" y="connsiteY1"/>
              </a:cxn>
              <a:cxn ang="0">
                <a:pos x="connsiteX2" y="connsiteY2"/>
              </a:cxn>
              <a:cxn ang="0">
                <a:pos x="connsiteX3" y="connsiteY3"/>
              </a:cxn>
            </a:cxnLst>
            <a:rect l="l" t="t" r="r" b="b"/>
            <a:pathLst>
              <a:path w="2291080" h="4065270">
                <a:moveTo>
                  <a:pt x="0" y="0"/>
                </a:moveTo>
                <a:lnTo>
                  <a:pt x="2291080" y="0"/>
                </a:lnTo>
                <a:lnTo>
                  <a:pt x="2291080" y="4065270"/>
                </a:lnTo>
                <a:lnTo>
                  <a:pt x="0" y="4065270"/>
                </a:lnTo>
                <a:close/>
              </a:path>
            </a:pathLst>
          </a:custGeom>
          <a:pattFill prst="pct60">
            <a:fgClr>
              <a:srgbClr val="FFFFFF"/>
            </a:fgClr>
            <a:bgClr>
              <a:srgbClr val="E6E9EE"/>
            </a:bgClr>
          </a:pattFill>
        </p:spPr>
        <p:txBody>
          <a:bodyPr anchor="ctr"/>
          <a:lstStyle>
            <a:lvl1pPr marL="0" indent="0" algn="ctr">
              <a:buNone/>
              <a:defRPr lang="en-US" sz="1650" dirty="0"/>
            </a:lvl1pPr>
          </a:lstStyle>
          <a:p>
            <a:pPr lvl="0"/>
            <a:r>
              <a:rPr lang="en-US"/>
              <a:t>Drag and drop picture</a:t>
            </a:r>
          </a:p>
        </p:txBody>
      </p:sp>
      <p:sp>
        <p:nvSpPr>
          <p:cNvPr id="56" name="Picture Placeholder 55"/>
          <p:cNvSpPr>
            <a:spLocks noGrp="1"/>
          </p:cNvSpPr>
          <p:nvPr userDrawn="1">
            <p:ph type="pic" sz="quarter" idx="13" hasCustomPrompt="1"/>
          </p:nvPr>
        </p:nvSpPr>
        <p:spPr>
          <a:xfrm>
            <a:off x="7703346" y="2534007"/>
            <a:ext cx="1339199" cy="1793481"/>
          </a:xfrm>
          <a:custGeom>
            <a:avLst/>
            <a:gdLst>
              <a:gd name="connsiteX0" fmla="*/ 0 w 2678747"/>
              <a:gd name="connsiteY0" fmla="*/ 0 h 4774247"/>
              <a:gd name="connsiteX1" fmla="*/ 2678747 w 2678747"/>
              <a:gd name="connsiteY1" fmla="*/ 0 h 4774247"/>
              <a:gd name="connsiteX2" fmla="*/ 2678747 w 2678747"/>
              <a:gd name="connsiteY2" fmla="*/ 4774247 h 4774247"/>
              <a:gd name="connsiteX3" fmla="*/ 0 w 2678747"/>
              <a:gd name="connsiteY3" fmla="*/ 4774247 h 4774247"/>
            </a:gdLst>
            <a:ahLst/>
            <a:cxnLst>
              <a:cxn ang="0">
                <a:pos x="connsiteX0" y="connsiteY0"/>
              </a:cxn>
              <a:cxn ang="0">
                <a:pos x="connsiteX1" y="connsiteY1"/>
              </a:cxn>
              <a:cxn ang="0">
                <a:pos x="connsiteX2" y="connsiteY2"/>
              </a:cxn>
              <a:cxn ang="0">
                <a:pos x="connsiteX3" y="connsiteY3"/>
              </a:cxn>
            </a:cxnLst>
            <a:rect l="l" t="t" r="r" b="b"/>
            <a:pathLst>
              <a:path w="2678747" h="4774247">
                <a:moveTo>
                  <a:pt x="0" y="0"/>
                </a:moveTo>
                <a:lnTo>
                  <a:pt x="2678747" y="0"/>
                </a:lnTo>
                <a:lnTo>
                  <a:pt x="2678747" y="4774247"/>
                </a:lnTo>
                <a:lnTo>
                  <a:pt x="0" y="4774247"/>
                </a:lnTo>
                <a:close/>
              </a:path>
            </a:pathLst>
          </a:custGeom>
          <a:pattFill prst="pct60">
            <a:fgClr>
              <a:srgbClr val="FFFFFF"/>
            </a:fgClr>
            <a:bgClr>
              <a:srgbClr val="E6E9EE"/>
            </a:bgClr>
          </a:pattFill>
        </p:spPr>
        <p:txBody>
          <a:bodyPr anchor="ctr"/>
          <a:lstStyle>
            <a:lvl1pPr marL="0" indent="0" algn="ctr">
              <a:buNone/>
              <a:defRPr lang="en-US" sz="1650" dirty="0"/>
            </a:lvl1pPr>
          </a:lstStyle>
          <a:p>
            <a:pPr lvl="0"/>
            <a:r>
              <a:rPr lang="en-US"/>
              <a:t>Drag and drop picture</a:t>
            </a:r>
          </a:p>
        </p:txBody>
      </p:sp>
    </p:spTree>
    <p:extLst>
      <p:ext uri="{BB962C8B-B14F-4D97-AF65-F5344CB8AC3E}">
        <p14:creationId xmlns:p14="http://schemas.microsoft.com/office/powerpoint/2010/main" val="2163355007"/>
      </p:ext>
    </p:extLst>
  </p:cSld>
  <p:clrMapOvr>
    <a:masterClrMapping/>
  </p:clrMapOvr>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14:presetBounceEnd="66667">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14:bounceEnd="66667">
                                          <p:cBhvr additive="base">
                                            <p:cTn id="7" dur="1500" fill="hold"/>
                                            <p:tgtEl>
                                              <p:spTgt spid="44"/>
                                            </p:tgtEl>
                                            <p:attrNameLst>
                                              <p:attrName>ppt_x</p:attrName>
                                            </p:attrNameLst>
                                          </p:cBhvr>
                                          <p:tavLst>
                                            <p:tav tm="0">
                                              <p:val>
                                                <p:strVal val="#ppt_x"/>
                                              </p:val>
                                            </p:tav>
                                            <p:tav tm="100000">
                                              <p:val>
                                                <p:strVal val="#ppt_x"/>
                                              </p:val>
                                            </p:tav>
                                          </p:tavLst>
                                        </p:anim>
                                        <p:anim calcmode="lin" valueType="num" p14:bounceEnd="66667">
                                          <p:cBhvr additive="base">
                                            <p:cTn id="8" dur="1500" fill="hold"/>
                                            <p:tgtEl>
                                              <p:spTgt spid="44"/>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14:presetBounceEnd="66667">
                                      <p:stCondLst>
                                        <p:cond delay="100"/>
                                      </p:stCondLst>
                                      <p:childTnLst>
                                        <p:set>
                                          <p:cBhvr>
                                            <p:cTn id="10" dur="1" fill="hold">
                                              <p:stCondLst>
                                                <p:cond delay="0"/>
                                              </p:stCondLst>
                                            </p:cTn>
                                            <p:tgtEl>
                                              <p:spTgt spid="54"/>
                                            </p:tgtEl>
                                            <p:attrNameLst>
                                              <p:attrName>style.visibility</p:attrName>
                                            </p:attrNameLst>
                                          </p:cBhvr>
                                          <p:to>
                                            <p:strVal val="visible"/>
                                          </p:to>
                                        </p:set>
                                        <p:anim calcmode="lin" valueType="num" p14:bounceEnd="66667">
                                          <p:cBhvr additive="base">
                                            <p:cTn id="11" dur="1500" fill="hold"/>
                                            <p:tgtEl>
                                              <p:spTgt spid="54"/>
                                            </p:tgtEl>
                                            <p:attrNameLst>
                                              <p:attrName>ppt_x</p:attrName>
                                            </p:attrNameLst>
                                          </p:cBhvr>
                                          <p:tavLst>
                                            <p:tav tm="0">
                                              <p:val>
                                                <p:strVal val="#ppt_x"/>
                                              </p:val>
                                            </p:tav>
                                            <p:tav tm="100000">
                                              <p:val>
                                                <p:strVal val="#ppt_x"/>
                                              </p:val>
                                            </p:tav>
                                          </p:tavLst>
                                        </p:anim>
                                        <p:anim calcmode="lin" valueType="num" p14:bounceEnd="66667">
                                          <p:cBhvr additive="base">
                                            <p:cTn id="12" dur="1500" fill="hold"/>
                                            <p:tgtEl>
                                              <p:spTgt spid="54"/>
                                            </p:tgtEl>
                                            <p:attrNameLst>
                                              <p:attrName>ppt_y</p:attrName>
                                            </p:attrNameLst>
                                          </p:cBhvr>
                                          <p:tavLst>
                                            <p:tav tm="0">
                                              <p:val>
                                                <p:strVal val="0-#ppt_h/2"/>
                                              </p:val>
                                            </p:tav>
                                            <p:tav tm="100000">
                                              <p:val>
                                                <p:strVal val="#ppt_y"/>
                                              </p:val>
                                            </p:tav>
                                          </p:tavLst>
                                        </p:anim>
                                      </p:childTnLst>
                                    </p:cTn>
                                  </p:par>
                                  <p:par>
                                    <p:cTn id="13" presetID="2" presetClass="entr" presetSubtype="1" fill="hold" grpId="0" nodeType="withEffect" p14:presetBounceEnd="66667">
                                      <p:stCondLst>
                                        <p:cond delay="200"/>
                                      </p:stCondLst>
                                      <p:childTnLst>
                                        <p:set>
                                          <p:cBhvr>
                                            <p:cTn id="14" dur="1" fill="hold">
                                              <p:stCondLst>
                                                <p:cond delay="0"/>
                                              </p:stCondLst>
                                            </p:cTn>
                                            <p:tgtEl>
                                              <p:spTgt spid="56"/>
                                            </p:tgtEl>
                                            <p:attrNameLst>
                                              <p:attrName>style.visibility</p:attrName>
                                            </p:attrNameLst>
                                          </p:cBhvr>
                                          <p:to>
                                            <p:strVal val="visible"/>
                                          </p:to>
                                        </p:set>
                                        <p:anim calcmode="lin" valueType="num" p14:bounceEnd="66667">
                                          <p:cBhvr additive="base">
                                            <p:cTn id="15" dur="1500" fill="hold"/>
                                            <p:tgtEl>
                                              <p:spTgt spid="56"/>
                                            </p:tgtEl>
                                            <p:attrNameLst>
                                              <p:attrName>ppt_x</p:attrName>
                                            </p:attrNameLst>
                                          </p:cBhvr>
                                          <p:tavLst>
                                            <p:tav tm="0">
                                              <p:val>
                                                <p:strVal val="#ppt_x"/>
                                              </p:val>
                                            </p:tav>
                                            <p:tav tm="100000">
                                              <p:val>
                                                <p:strVal val="#ppt_x"/>
                                              </p:val>
                                            </p:tav>
                                          </p:tavLst>
                                        </p:anim>
                                        <p:anim calcmode="lin" valueType="num" p14:bounceEnd="66667">
                                          <p:cBhvr additive="base">
                                            <p:cTn id="16" dur="1500" fill="hold"/>
                                            <p:tgtEl>
                                              <p:spTgt spid="5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54" grpId="0" animBg="1"/>
          <p:bldP spid="56" grpId="0" animBg="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cBhvr additive="base">
                                            <p:cTn id="7" dur="1500" fill="hold"/>
                                            <p:tgtEl>
                                              <p:spTgt spid="44"/>
                                            </p:tgtEl>
                                            <p:attrNameLst>
                                              <p:attrName>ppt_x</p:attrName>
                                            </p:attrNameLst>
                                          </p:cBhvr>
                                          <p:tavLst>
                                            <p:tav tm="0">
                                              <p:val>
                                                <p:strVal val="#ppt_x"/>
                                              </p:val>
                                            </p:tav>
                                            <p:tav tm="100000">
                                              <p:val>
                                                <p:strVal val="#ppt_x"/>
                                              </p:val>
                                            </p:tav>
                                          </p:tavLst>
                                        </p:anim>
                                        <p:anim calcmode="lin" valueType="num">
                                          <p:cBhvr additive="base">
                                            <p:cTn id="8" dur="1500" fill="hold"/>
                                            <p:tgtEl>
                                              <p:spTgt spid="44"/>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stCondLst>
                                        <p:cond delay="100"/>
                                      </p:stCondLst>
                                      <p:childTnLst>
                                        <p:set>
                                          <p:cBhvr>
                                            <p:cTn id="10" dur="1" fill="hold">
                                              <p:stCondLst>
                                                <p:cond delay="0"/>
                                              </p:stCondLst>
                                            </p:cTn>
                                            <p:tgtEl>
                                              <p:spTgt spid="54"/>
                                            </p:tgtEl>
                                            <p:attrNameLst>
                                              <p:attrName>style.visibility</p:attrName>
                                            </p:attrNameLst>
                                          </p:cBhvr>
                                          <p:to>
                                            <p:strVal val="visible"/>
                                          </p:to>
                                        </p:set>
                                        <p:anim calcmode="lin" valueType="num">
                                          <p:cBhvr additive="base">
                                            <p:cTn id="11" dur="1500" fill="hold"/>
                                            <p:tgtEl>
                                              <p:spTgt spid="54"/>
                                            </p:tgtEl>
                                            <p:attrNameLst>
                                              <p:attrName>ppt_x</p:attrName>
                                            </p:attrNameLst>
                                          </p:cBhvr>
                                          <p:tavLst>
                                            <p:tav tm="0">
                                              <p:val>
                                                <p:strVal val="#ppt_x"/>
                                              </p:val>
                                            </p:tav>
                                            <p:tav tm="100000">
                                              <p:val>
                                                <p:strVal val="#ppt_x"/>
                                              </p:val>
                                            </p:tav>
                                          </p:tavLst>
                                        </p:anim>
                                        <p:anim calcmode="lin" valueType="num">
                                          <p:cBhvr additive="base">
                                            <p:cTn id="12" dur="1500" fill="hold"/>
                                            <p:tgtEl>
                                              <p:spTgt spid="54"/>
                                            </p:tgtEl>
                                            <p:attrNameLst>
                                              <p:attrName>ppt_y</p:attrName>
                                            </p:attrNameLst>
                                          </p:cBhvr>
                                          <p:tavLst>
                                            <p:tav tm="0">
                                              <p:val>
                                                <p:strVal val="0-#ppt_h/2"/>
                                              </p:val>
                                            </p:tav>
                                            <p:tav tm="100000">
                                              <p:val>
                                                <p:strVal val="#ppt_y"/>
                                              </p:val>
                                            </p:tav>
                                          </p:tavLst>
                                        </p:anim>
                                      </p:childTnLst>
                                    </p:cTn>
                                  </p:par>
                                  <p:par>
                                    <p:cTn id="13" presetID="2" presetClass="entr" presetSubtype="1" fill="hold" grpId="0" nodeType="withEffect">
                                      <p:stCondLst>
                                        <p:cond delay="200"/>
                                      </p:stCondLst>
                                      <p:childTnLst>
                                        <p:set>
                                          <p:cBhvr>
                                            <p:cTn id="14" dur="1" fill="hold">
                                              <p:stCondLst>
                                                <p:cond delay="0"/>
                                              </p:stCondLst>
                                            </p:cTn>
                                            <p:tgtEl>
                                              <p:spTgt spid="56"/>
                                            </p:tgtEl>
                                            <p:attrNameLst>
                                              <p:attrName>style.visibility</p:attrName>
                                            </p:attrNameLst>
                                          </p:cBhvr>
                                          <p:to>
                                            <p:strVal val="visible"/>
                                          </p:to>
                                        </p:set>
                                        <p:anim calcmode="lin" valueType="num">
                                          <p:cBhvr additive="base">
                                            <p:cTn id="15" dur="1500" fill="hold"/>
                                            <p:tgtEl>
                                              <p:spTgt spid="56"/>
                                            </p:tgtEl>
                                            <p:attrNameLst>
                                              <p:attrName>ppt_x</p:attrName>
                                            </p:attrNameLst>
                                          </p:cBhvr>
                                          <p:tavLst>
                                            <p:tav tm="0">
                                              <p:val>
                                                <p:strVal val="#ppt_x"/>
                                              </p:val>
                                            </p:tav>
                                            <p:tav tm="100000">
                                              <p:val>
                                                <p:strVal val="#ppt_x"/>
                                              </p:val>
                                            </p:tav>
                                          </p:tavLst>
                                        </p:anim>
                                        <p:anim calcmode="lin" valueType="num">
                                          <p:cBhvr additive="base">
                                            <p:cTn id="16" dur="1500" fill="hold"/>
                                            <p:tgtEl>
                                              <p:spTgt spid="5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54" grpId="0" animBg="1"/>
          <p:bldP spid="56" grpId="0" animBg="1"/>
        </p:bldLst>
      </p:timing>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userDrawn="1">
  <p:cSld name="75_Custom Layout">
    <p:spTree>
      <p:nvGrpSpPr>
        <p:cNvPr id="1" name=""/>
        <p:cNvGrpSpPr/>
        <p:nvPr/>
      </p:nvGrpSpPr>
      <p:grpSpPr>
        <a:xfrm>
          <a:off x="0" y="0"/>
          <a:ext cx="0" cy="0"/>
          <a:chOff x="0" y="0"/>
          <a:chExt cx="0" cy="0"/>
        </a:xfrm>
      </p:grpSpPr>
      <p:sp>
        <p:nvSpPr>
          <p:cNvPr id="9" name="Picture Placeholder 10"/>
          <p:cNvSpPr>
            <a:spLocks noGrp="1"/>
          </p:cNvSpPr>
          <p:nvPr>
            <p:ph type="pic" sz="quarter" idx="10" hasCustomPrompt="1"/>
          </p:nvPr>
        </p:nvSpPr>
        <p:spPr>
          <a:xfrm>
            <a:off x="4361883" y="2485364"/>
            <a:ext cx="3483238" cy="1639849"/>
          </a:xfrm>
          <a:custGeom>
            <a:avLst/>
            <a:gdLst>
              <a:gd name="connsiteX0" fmla="*/ 0 w 3867993"/>
              <a:gd name="connsiteY0" fmla="*/ 0 h 8367894"/>
              <a:gd name="connsiteX1" fmla="*/ 3867993 w 3867993"/>
              <a:gd name="connsiteY1" fmla="*/ 0 h 8367894"/>
              <a:gd name="connsiteX2" fmla="*/ 3867993 w 3867993"/>
              <a:gd name="connsiteY2" fmla="*/ 8367894 h 8367894"/>
              <a:gd name="connsiteX3" fmla="*/ 0 w 3867993"/>
              <a:gd name="connsiteY3" fmla="*/ 8367894 h 8367894"/>
            </a:gdLst>
            <a:ahLst/>
            <a:cxnLst>
              <a:cxn ang="0">
                <a:pos x="connsiteX0" y="connsiteY0"/>
              </a:cxn>
              <a:cxn ang="0">
                <a:pos x="connsiteX1" y="connsiteY1"/>
              </a:cxn>
              <a:cxn ang="0">
                <a:pos x="connsiteX2" y="connsiteY2"/>
              </a:cxn>
              <a:cxn ang="0">
                <a:pos x="connsiteX3" y="connsiteY3"/>
              </a:cxn>
            </a:cxnLst>
            <a:rect l="l" t="t" r="r" b="b"/>
            <a:pathLst>
              <a:path w="3867993" h="8367894">
                <a:moveTo>
                  <a:pt x="0" y="0"/>
                </a:moveTo>
                <a:lnTo>
                  <a:pt x="3867993" y="0"/>
                </a:lnTo>
                <a:lnTo>
                  <a:pt x="3867993" y="8367894"/>
                </a:lnTo>
                <a:lnTo>
                  <a:pt x="0" y="8367894"/>
                </a:lnTo>
                <a:close/>
              </a:path>
            </a:pathLst>
          </a:custGeom>
          <a:pattFill prst="pct60">
            <a:fgClr>
              <a:srgbClr val="FFFFFF"/>
            </a:fgClr>
            <a:bgClr>
              <a:srgbClr val="E6E9EE"/>
            </a:bgClr>
          </a:pattFill>
        </p:spPr>
        <p:txBody>
          <a:bodyPr anchor="ctr"/>
          <a:lstStyle>
            <a:lvl1pPr marL="0" indent="0" algn="ctr">
              <a:buNone/>
              <a:defRPr lang="en-US" sz="1650" dirty="0"/>
            </a:lvl1pPr>
          </a:lstStyle>
          <a:p>
            <a:pPr lvl="0"/>
            <a:r>
              <a:rPr lang="en-US"/>
              <a:t>Drag and drop picture</a:t>
            </a:r>
          </a:p>
        </p:txBody>
      </p:sp>
    </p:spTree>
    <p:extLst>
      <p:ext uri="{BB962C8B-B14F-4D97-AF65-F5344CB8AC3E}">
        <p14:creationId xmlns:p14="http://schemas.microsoft.com/office/powerpoint/2010/main" val="1615225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800" fill="hold"/>
                                        <p:tgtEl>
                                          <p:spTgt spid="9"/>
                                        </p:tgtEl>
                                        <p:attrNameLst>
                                          <p:attrName>ppt_x</p:attrName>
                                        </p:attrNameLst>
                                      </p:cBhvr>
                                      <p:tavLst>
                                        <p:tav tm="0">
                                          <p:val>
                                            <p:strVal val="#ppt_x"/>
                                          </p:val>
                                        </p:tav>
                                        <p:tav tm="100000">
                                          <p:val>
                                            <p:strVal val="#ppt_x"/>
                                          </p:val>
                                        </p:tav>
                                      </p:tavLst>
                                    </p:anim>
                                    <p:anim calcmode="lin" valueType="num">
                                      <p:cBhvr additive="base">
                                        <p:cTn id="8" dur="18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cSld name="75_Custom Layout">
    <p:spTree>
      <p:nvGrpSpPr>
        <p:cNvPr id="1" name=""/>
        <p:cNvGrpSpPr/>
        <p:nvPr/>
      </p:nvGrpSpPr>
      <p:grpSpPr>
        <a:xfrm>
          <a:off x="0" y="0"/>
          <a:ext cx="0" cy="0"/>
          <a:chOff x="0" y="0"/>
          <a:chExt cx="0" cy="0"/>
        </a:xfrm>
      </p:grpSpPr>
      <p:sp>
        <p:nvSpPr>
          <p:cNvPr id="9" name="Picture Placeholder 10"/>
          <p:cNvSpPr>
            <a:spLocks noGrp="1"/>
          </p:cNvSpPr>
          <p:nvPr>
            <p:ph type="pic" sz="quarter" idx="10" hasCustomPrompt="1"/>
          </p:nvPr>
        </p:nvSpPr>
        <p:spPr>
          <a:xfrm>
            <a:off x="4361883" y="2213968"/>
            <a:ext cx="3483238" cy="2182639"/>
          </a:xfrm>
          <a:custGeom>
            <a:avLst/>
            <a:gdLst>
              <a:gd name="connsiteX0" fmla="*/ 0 w 3867993"/>
              <a:gd name="connsiteY0" fmla="*/ 0 h 8367894"/>
              <a:gd name="connsiteX1" fmla="*/ 3867993 w 3867993"/>
              <a:gd name="connsiteY1" fmla="*/ 0 h 8367894"/>
              <a:gd name="connsiteX2" fmla="*/ 3867993 w 3867993"/>
              <a:gd name="connsiteY2" fmla="*/ 8367894 h 8367894"/>
              <a:gd name="connsiteX3" fmla="*/ 0 w 3867993"/>
              <a:gd name="connsiteY3" fmla="*/ 8367894 h 8367894"/>
            </a:gdLst>
            <a:ahLst/>
            <a:cxnLst>
              <a:cxn ang="0">
                <a:pos x="connsiteX0" y="connsiteY0"/>
              </a:cxn>
              <a:cxn ang="0">
                <a:pos x="connsiteX1" y="connsiteY1"/>
              </a:cxn>
              <a:cxn ang="0">
                <a:pos x="connsiteX2" y="connsiteY2"/>
              </a:cxn>
              <a:cxn ang="0">
                <a:pos x="connsiteX3" y="connsiteY3"/>
              </a:cxn>
            </a:cxnLst>
            <a:rect l="l" t="t" r="r" b="b"/>
            <a:pathLst>
              <a:path w="3867993" h="8367894">
                <a:moveTo>
                  <a:pt x="0" y="0"/>
                </a:moveTo>
                <a:lnTo>
                  <a:pt x="3867993" y="0"/>
                </a:lnTo>
                <a:lnTo>
                  <a:pt x="3867993" y="8367894"/>
                </a:lnTo>
                <a:lnTo>
                  <a:pt x="0" y="8367894"/>
                </a:lnTo>
                <a:close/>
              </a:path>
            </a:pathLst>
          </a:custGeom>
          <a:pattFill prst="pct60">
            <a:fgClr>
              <a:srgbClr val="FFFFFF"/>
            </a:fgClr>
            <a:bgClr>
              <a:srgbClr val="E6E9EE"/>
            </a:bgClr>
          </a:pattFill>
        </p:spPr>
        <p:txBody>
          <a:bodyPr anchor="ctr"/>
          <a:lstStyle>
            <a:lvl1pPr>
              <a:defRPr lang="en-US" dirty="0"/>
            </a:lvl1pPr>
          </a:lstStyle>
          <a:p>
            <a:pPr lvl="0"/>
            <a:r>
              <a:rPr lang="en-US"/>
              <a:t>Drag and drop picture</a:t>
            </a:r>
          </a:p>
        </p:txBody>
      </p:sp>
    </p:spTree>
    <p:extLst>
      <p:ext uri="{BB962C8B-B14F-4D97-AF65-F5344CB8AC3E}">
        <p14:creationId xmlns:p14="http://schemas.microsoft.com/office/powerpoint/2010/main" val="2226868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800" fill="hold"/>
                                        <p:tgtEl>
                                          <p:spTgt spid="9"/>
                                        </p:tgtEl>
                                        <p:attrNameLst>
                                          <p:attrName>ppt_x</p:attrName>
                                        </p:attrNameLst>
                                      </p:cBhvr>
                                      <p:tavLst>
                                        <p:tav tm="0">
                                          <p:val>
                                            <p:strVal val="#ppt_x"/>
                                          </p:val>
                                        </p:tav>
                                        <p:tav tm="100000">
                                          <p:val>
                                            <p:strVal val="#ppt_x"/>
                                          </p:val>
                                        </p:tav>
                                      </p:tavLst>
                                    </p:anim>
                                    <p:anim calcmode="lin" valueType="num">
                                      <p:cBhvr additive="base">
                                        <p:cTn id="8" dur="18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userDrawn="1">
  <p:cSld name="74_Custom Layout">
    <p:spTree>
      <p:nvGrpSpPr>
        <p:cNvPr id="1" name=""/>
        <p:cNvGrpSpPr/>
        <p:nvPr/>
      </p:nvGrpSpPr>
      <p:grpSpPr>
        <a:xfrm>
          <a:off x="0" y="0"/>
          <a:ext cx="0" cy="0"/>
          <a:chOff x="0" y="0"/>
          <a:chExt cx="0" cy="0"/>
        </a:xfrm>
      </p:grpSpPr>
      <p:sp>
        <p:nvSpPr>
          <p:cNvPr id="9" name="Picture Placeholder 10"/>
          <p:cNvSpPr>
            <a:spLocks noGrp="1"/>
          </p:cNvSpPr>
          <p:nvPr>
            <p:ph type="pic" sz="quarter" idx="10" hasCustomPrompt="1"/>
          </p:nvPr>
        </p:nvSpPr>
        <p:spPr>
          <a:xfrm>
            <a:off x="1619040" y="2156665"/>
            <a:ext cx="3878368" cy="1639849"/>
          </a:xfrm>
          <a:custGeom>
            <a:avLst/>
            <a:gdLst>
              <a:gd name="connsiteX0" fmla="*/ 0 w 3867993"/>
              <a:gd name="connsiteY0" fmla="*/ 0 h 8367894"/>
              <a:gd name="connsiteX1" fmla="*/ 3867993 w 3867993"/>
              <a:gd name="connsiteY1" fmla="*/ 0 h 8367894"/>
              <a:gd name="connsiteX2" fmla="*/ 3867993 w 3867993"/>
              <a:gd name="connsiteY2" fmla="*/ 8367894 h 8367894"/>
              <a:gd name="connsiteX3" fmla="*/ 0 w 3867993"/>
              <a:gd name="connsiteY3" fmla="*/ 8367894 h 8367894"/>
            </a:gdLst>
            <a:ahLst/>
            <a:cxnLst>
              <a:cxn ang="0">
                <a:pos x="connsiteX0" y="connsiteY0"/>
              </a:cxn>
              <a:cxn ang="0">
                <a:pos x="connsiteX1" y="connsiteY1"/>
              </a:cxn>
              <a:cxn ang="0">
                <a:pos x="connsiteX2" y="connsiteY2"/>
              </a:cxn>
              <a:cxn ang="0">
                <a:pos x="connsiteX3" y="connsiteY3"/>
              </a:cxn>
            </a:cxnLst>
            <a:rect l="l" t="t" r="r" b="b"/>
            <a:pathLst>
              <a:path w="3867993" h="8367894">
                <a:moveTo>
                  <a:pt x="0" y="0"/>
                </a:moveTo>
                <a:lnTo>
                  <a:pt x="3867993" y="0"/>
                </a:lnTo>
                <a:lnTo>
                  <a:pt x="3867993" y="8367894"/>
                </a:lnTo>
                <a:lnTo>
                  <a:pt x="0" y="8367894"/>
                </a:lnTo>
                <a:close/>
              </a:path>
            </a:pathLst>
          </a:custGeom>
          <a:pattFill prst="pct60">
            <a:fgClr>
              <a:srgbClr val="FFFFFF"/>
            </a:fgClr>
            <a:bgClr>
              <a:srgbClr val="E6E9EE"/>
            </a:bgClr>
          </a:pattFill>
        </p:spPr>
        <p:txBody>
          <a:bodyPr anchor="ctr"/>
          <a:lstStyle>
            <a:lvl1pPr>
              <a:defRPr lang="en-US" dirty="0"/>
            </a:lvl1pPr>
          </a:lstStyle>
          <a:p>
            <a:pPr lvl="0"/>
            <a:r>
              <a:rPr lang="en-US"/>
              <a:t>Drag and drop picture</a:t>
            </a:r>
          </a:p>
        </p:txBody>
      </p:sp>
    </p:spTree>
    <p:extLst>
      <p:ext uri="{BB962C8B-B14F-4D97-AF65-F5344CB8AC3E}">
        <p14:creationId xmlns:p14="http://schemas.microsoft.com/office/powerpoint/2010/main" val="3664955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100" fill="hold"/>
                                        <p:tgtEl>
                                          <p:spTgt spid="9"/>
                                        </p:tgtEl>
                                        <p:attrNameLst>
                                          <p:attrName>ppt_x</p:attrName>
                                        </p:attrNameLst>
                                      </p:cBhvr>
                                      <p:tavLst>
                                        <p:tav tm="0">
                                          <p:val>
                                            <p:strVal val="0-#ppt_w/2"/>
                                          </p:val>
                                        </p:tav>
                                        <p:tav tm="100000">
                                          <p:val>
                                            <p:strVal val="#ppt_x"/>
                                          </p:val>
                                        </p:tav>
                                      </p:tavLst>
                                    </p:anim>
                                    <p:anim calcmode="lin" valueType="num">
                                      <p:cBhvr additive="base">
                                        <p:cTn id="8" dur="11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userDrawn="1">
  <p:cSld name="77_Custom Layout">
    <p:spTree>
      <p:nvGrpSpPr>
        <p:cNvPr id="1" name=""/>
        <p:cNvGrpSpPr/>
        <p:nvPr/>
      </p:nvGrpSpPr>
      <p:grpSpPr>
        <a:xfrm>
          <a:off x="0" y="0"/>
          <a:ext cx="0" cy="0"/>
          <a:chOff x="0" y="0"/>
          <a:chExt cx="0" cy="0"/>
        </a:xfrm>
      </p:grpSpPr>
      <p:sp>
        <p:nvSpPr>
          <p:cNvPr id="41" name="Picture Placeholder 15"/>
          <p:cNvSpPr>
            <a:spLocks noGrp="1"/>
          </p:cNvSpPr>
          <p:nvPr>
            <p:ph type="pic" sz="quarter" idx="10" hasCustomPrompt="1"/>
          </p:nvPr>
        </p:nvSpPr>
        <p:spPr>
          <a:xfrm>
            <a:off x="4960944" y="4000602"/>
            <a:ext cx="2820557" cy="2690301"/>
          </a:xfrm>
          <a:prstGeom prst="rect">
            <a:avLst/>
          </a:prstGeom>
          <a:pattFill prst="lgGrid">
            <a:fgClr>
              <a:schemeClr val="bg1"/>
            </a:fgClr>
            <a:bgClr>
              <a:schemeClr val="tx2">
                <a:lumMod val="10000"/>
                <a:lumOff val="90000"/>
              </a:schemeClr>
            </a:bgClr>
          </a:pattFill>
          <a:ln>
            <a:noFill/>
          </a:ln>
          <a:effectLst>
            <a:outerShdw blurRad="546100" dist="495300" dir="8100000" sx="94000" sy="94000" algn="ctr" rotWithShape="0">
              <a:srgbClr val="000000">
                <a:alpha val="40000"/>
              </a:srgbClr>
            </a:outerShdw>
          </a:effectLst>
          <a:scene3d>
            <a:camera prst="isometricTopUp"/>
            <a:lightRig rig="threePt" dir="t"/>
          </a:scene3d>
          <a:sp3d extrusionH="76200"/>
        </p:spPr>
        <p:txBody>
          <a:bodyPr anchor="ctr"/>
          <a:lstStyle>
            <a:lvl1pPr marL="0" indent="0" algn="ctr">
              <a:buNone/>
              <a:defRPr baseline="0"/>
            </a:lvl1pPr>
          </a:lstStyle>
          <a:p>
            <a:r>
              <a:rPr lang="en-US"/>
              <a:t>Drag and drop picture</a:t>
            </a:r>
          </a:p>
        </p:txBody>
      </p:sp>
      <p:sp>
        <p:nvSpPr>
          <p:cNvPr id="42" name="Picture Placeholder 15"/>
          <p:cNvSpPr>
            <a:spLocks noGrp="1"/>
          </p:cNvSpPr>
          <p:nvPr>
            <p:ph type="pic" sz="quarter" idx="11" hasCustomPrompt="1"/>
          </p:nvPr>
        </p:nvSpPr>
        <p:spPr>
          <a:xfrm>
            <a:off x="2322612" y="2841596"/>
            <a:ext cx="2820557" cy="2690301"/>
          </a:xfrm>
          <a:prstGeom prst="rect">
            <a:avLst/>
          </a:prstGeom>
          <a:pattFill prst="lgGrid">
            <a:fgClr>
              <a:schemeClr val="bg1"/>
            </a:fgClr>
            <a:bgClr>
              <a:schemeClr val="tx2">
                <a:lumMod val="10000"/>
                <a:lumOff val="90000"/>
              </a:schemeClr>
            </a:bgClr>
          </a:pattFill>
          <a:ln>
            <a:noFill/>
          </a:ln>
          <a:effectLst>
            <a:outerShdw blurRad="546100" dist="495300" dir="8100000" sx="94000" sy="94000" algn="ctr" rotWithShape="0">
              <a:srgbClr val="000000">
                <a:alpha val="40000"/>
              </a:srgbClr>
            </a:outerShdw>
          </a:effectLst>
          <a:scene3d>
            <a:camera prst="isometricTopUp"/>
            <a:lightRig rig="threePt" dir="t"/>
          </a:scene3d>
          <a:sp3d extrusionH="76200"/>
        </p:spPr>
        <p:txBody>
          <a:bodyPr anchor="ctr"/>
          <a:lstStyle>
            <a:lvl1pPr marL="0" indent="0" algn="ctr">
              <a:buNone/>
              <a:defRPr baseline="0"/>
            </a:lvl1pPr>
          </a:lstStyle>
          <a:p>
            <a:r>
              <a:rPr lang="en-US"/>
              <a:t>Drag and drop picture</a:t>
            </a:r>
          </a:p>
        </p:txBody>
      </p:sp>
      <p:sp>
        <p:nvSpPr>
          <p:cNvPr id="43" name="Picture Placeholder 15"/>
          <p:cNvSpPr>
            <a:spLocks noGrp="1"/>
          </p:cNvSpPr>
          <p:nvPr>
            <p:ph type="pic" sz="quarter" idx="12" hasCustomPrompt="1"/>
          </p:nvPr>
        </p:nvSpPr>
        <p:spPr>
          <a:xfrm>
            <a:off x="-315720" y="1682591"/>
            <a:ext cx="2820557" cy="2690301"/>
          </a:xfrm>
          <a:prstGeom prst="rect">
            <a:avLst/>
          </a:prstGeom>
          <a:pattFill prst="lgGrid">
            <a:fgClr>
              <a:schemeClr val="bg1"/>
            </a:fgClr>
            <a:bgClr>
              <a:schemeClr val="tx2">
                <a:lumMod val="10000"/>
                <a:lumOff val="90000"/>
              </a:schemeClr>
            </a:bgClr>
          </a:pattFill>
          <a:ln>
            <a:noFill/>
          </a:ln>
          <a:effectLst>
            <a:outerShdw blurRad="546100" dist="495300" dir="8100000" sx="94000" sy="94000" algn="ctr" rotWithShape="0">
              <a:srgbClr val="000000">
                <a:alpha val="40000"/>
              </a:srgbClr>
            </a:outerShdw>
          </a:effectLst>
          <a:scene3d>
            <a:camera prst="isometricTopUp"/>
            <a:lightRig rig="threePt" dir="t"/>
          </a:scene3d>
          <a:sp3d extrusionH="76200"/>
        </p:spPr>
        <p:txBody>
          <a:bodyPr anchor="ctr"/>
          <a:lstStyle>
            <a:lvl1pPr marL="0" indent="0" algn="ctr">
              <a:buNone/>
              <a:defRPr baseline="0"/>
            </a:lvl1pPr>
          </a:lstStyle>
          <a:p>
            <a:r>
              <a:rPr lang="en-US"/>
              <a:t>Drag and drop picture</a:t>
            </a:r>
          </a:p>
        </p:txBody>
      </p:sp>
      <p:sp>
        <p:nvSpPr>
          <p:cNvPr id="17" name="Picture Placeholder 15"/>
          <p:cNvSpPr>
            <a:spLocks noGrp="1"/>
          </p:cNvSpPr>
          <p:nvPr>
            <p:ph type="pic" sz="quarter" idx="14" hasCustomPrompt="1"/>
          </p:nvPr>
        </p:nvSpPr>
        <p:spPr>
          <a:xfrm>
            <a:off x="-589057" y="3429000"/>
            <a:ext cx="2820557" cy="2690301"/>
          </a:xfrm>
          <a:prstGeom prst="rect">
            <a:avLst/>
          </a:prstGeom>
          <a:pattFill prst="lgGrid">
            <a:fgClr>
              <a:schemeClr val="bg1"/>
            </a:fgClr>
            <a:bgClr>
              <a:schemeClr val="tx2">
                <a:lumMod val="10000"/>
                <a:lumOff val="90000"/>
              </a:schemeClr>
            </a:bgClr>
          </a:pattFill>
          <a:ln>
            <a:noFill/>
          </a:ln>
          <a:effectLst>
            <a:outerShdw blurRad="546100" dist="495300" dir="8100000" sx="94000" sy="94000" algn="ctr" rotWithShape="0">
              <a:srgbClr val="000000">
                <a:alpha val="40000"/>
              </a:srgbClr>
            </a:outerShdw>
          </a:effectLst>
          <a:scene3d>
            <a:camera prst="isometricTopUp"/>
            <a:lightRig rig="threePt" dir="t"/>
          </a:scene3d>
          <a:sp3d extrusionH="76200"/>
        </p:spPr>
        <p:txBody>
          <a:bodyPr anchor="ctr"/>
          <a:lstStyle>
            <a:lvl1pPr marL="0" indent="0" algn="ctr">
              <a:buNone/>
              <a:defRPr baseline="0"/>
            </a:lvl1pPr>
          </a:lstStyle>
          <a:p>
            <a:r>
              <a:rPr lang="en-US"/>
              <a:t>Drag and drop picture</a:t>
            </a:r>
          </a:p>
        </p:txBody>
      </p:sp>
      <p:sp>
        <p:nvSpPr>
          <p:cNvPr id="44" name="Picture Placeholder 15"/>
          <p:cNvSpPr>
            <a:spLocks noGrp="1"/>
          </p:cNvSpPr>
          <p:nvPr>
            <p:ph type="pic" sz="quarter" idx="13" hasCustomPrompt="1"/>
          </p:nvPr>
        </p:nvSpPr>
        <p:spPr>
          <a:xfrm>
            <a:off x="2078768" y="4588005"/>
            <a:ext cx="2820557" cy="2690301"/>
          </a:xfrm>
          <a:prstGeom prst="rect">
            <a:avLst/>
          </a:prstGeom>
          <a:pattFill prst="lgGrid">
            <a:fgClr>
              <a:schemeClr val="bg1"/>
            </a:fgClr>
            <a:bgClr>
              <a:schemeClr val="tx2">
                <a:lumMod val="10000"/>
                <a:lumOff val="90000"/>
              </a:schemeClr>
            </a:bgClr>
          </a:pattFill>
          <a:ln>
            <a:noFill/>
          </a:ln>
          <a:effectLst>
            <a:outerShdw blurRad="546100" dist="495300" dir="8100000" sx="94000" sy="94000" algn="ctr" rotWithShape="0">
              <a:srgbClr val="000000">
                <a:alpha val="40000"/>
              </a:srgbClr>
            </a:outerShdw>
          </a:effectLst>
          <a:scene3d>
            <a:camera prst="isometricTopUp"/>
            <a:lightRig rig="threePt" dir="t"/>
          </a:scene3d>
          <a:sp3d extrusionH="76200"/>
        </p:spPr>
        <p:txBody>
          <a:bodyPr anchor="ctr"/>
          <a:lstStyle>
            <a:lvl1pPr marL="0" indent="0" algn="ctr">
              <a:buNone/>
              <a:defRPr baseline="0"/>
            </a:lvl1pPr>
          </a:lstStyle>
          <a:p>
            <a:r>
              <a:rPr lang="en-US"/>
              <a:t>Drag and drop picture</a:t>
            </a:r>
          </a:p>
        </p:txBody>
      </p:sp>
    </p:spTree>
    <p:extLst>
      <p:ext uri="{BB962C8B-B14F-4D97-AF65-F5344CB8AC3E}">
        <p14:creationId xmlns:p14="http://schemas.microsoft.com/office/powerpoint/2010/main" val="1163005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43"/>
                                        </p:tgtEl>
                                        <p:attrNameLst>
                                          <p:attrName>style.visibility</p:attrName>
                                        </p:attrNameLst>
                                      </p:cBhvr>
                                      <p:to>
                                        <p:strVal val="visible"/>
                                      </p:to>
                                    </p:set>
                                    <p:anim calcmode="lin" valueType="num">
                                      <p:cBhvr additive="base">
                                        <p:cTn id="7" dur="1000" fill="hold"/>
                                        <p:tgtEl>
                                          <p:spTgt spid="43"/>
                                        </p:tgtEl>
                                        <p:attrNameLst>
                                          <p:attrName>ppt_x</p:attrName>
                                        </p:attrNameLst>
                                      </p:cBhvr>
                                      <p:tavLst>
                                        <p:tav tm="0">
                                          <p:val>
                                            <p:strVal val="#ppt_x"/>
                                          </p:val>
                                        </p:tav>
                                        <p:tav tm="100000">
                                          <p:val>
                                            <p:strVal val="#ppt_x"/>
                                          </p:val>
                                        </p:tav>
                                      </p:tavLst>
                                    </p:anim>
                                    <p:anim calcmode="lin" valueType="num">
                                      <p:cBhvr additive="base">
                                        <p:cTn id="8" dur="1000" fill="hold"/>
                                        <p:tgtEl>
                                          <p:spTgt spid="43"/>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100"/>
                                  </p:stCondLst>
                                  <p:childTnLst>
                                    <p:set>
                                      <p:cBhvr>
                                        <p:cTn id="10" dur="1" fill="hold">
                                          <p:stCondLst>
                                            <p:cond delay="0"/>
                                          </p:stCondLst>
                                        </p:cTn>
                                        <p:tgtEl>
                                          <p:spTgt spid="42"/>
                                        </p:tgtEl>
                                        <p:attrNameLst>
                                          <p:attrName>style.visibility</p:attrName>
                                        </p:attrNameLst>
                                      </p:cBhvr>
                                      <p:to>
                                        <p:strVal val="visible"/>
                                      </p:to>
                                    </p:set>
                                    <p:anim calcmode="lin" valueType="num">
                                      <p:cBhvr additive="base">
                                        <p:cTn id="11" dur="1000" fill="hold"/>
                                        <p:tgtEl>
                                          <p:spTgt spid="42"/>
                                        </p:tgtEl>
                                        <p:attrNameLst>
                                          <p:attrName>ppt_x</p:attrName>
                                        </p:attrNameLst>
                                      </p:cBhvr>
                                      <p:tavLst>
                                        <p:tav tm="0">
                                          <p:val>
                                            <p:strVal val="#ppt_x"/>
                                          </p:val>
                                        </p:tav>
                                        <p:tav tm="100000">
                                          <p:val>
                                            <p:strVal val="#ppt_x"/>
                                          </p:val>
                                        </p:tav>
                                      </p:tavLst>
                                    </p:anim>
                                    <p:anim calcmode="lin" valueType="num">
                                      <p:cBhvr additive="base">
                                        <p:cTn id="12" dur="1000" fill="hold"/>
                                        <p:tgtEl>
                                          <p:spTgt spid="42"/>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200"/>
                                  </p:stCondLst>
                                  <p:childTnLst>
                                    <p:set>
                                      <p:cBhvr>
                                        <p:cTn id="14" dur="1" fill="hold">
                                          <p:stCondLst>
                                            <p:cond delay="0"/>
                                          </p:stCondLst>
                                        </p:cTn>
                                        <p:tgtEl>
                                          <p:spTgt spid="41"/>
                                        </p:tgtEl>
                                        <p:attrNameLst>
                                          <p:attrName>style.visibility</p:attrName>
                                        </p:attrNameLst>
                                      </p:cBhvr>
                                      <p:to>
                                        <p:strVal val="visible"/>
                                      </p:to>
                                    </p:set>
                                    <p:anim calcmode="lin" valueType="num">
                                      <p:cBhvr additive="base">
                                        <p:cTn id="15" dur="1000" fill="hold"/>
                                        <p:tgtEl>
                                          <p:spTgt spid="41"/>
                                        </p:tgtEl>
                                        <p:attrNameLst>
                                          <p:attrName>ppt_x</p:attrName>
                                        </p:attrNameLst>
                                      </p:cBhvr>
                                      <p:tavLst>
                                        <p:tav tm="0">
                                          <p:val>
                                            <p:strVal val="#ppt_x"/>
                                          </p:val>
                                        </p:tav>
                                        <p:tav tm="100000">
                                          <p:val>
                                            <p:strVal val="#ppt_x"/>
                                          </p:val>
                                        </p:tav>
                                      </p:tavLst>
                                    </p:anim>
                                    <p:anim calcmode="lin" valueType="num">
                                      <p:cBhvr additive="base">
                                        <p:cTn id="16" dur="1000" fill="hold"/>
                                        <p:tgtEl>
                                          <p:spTgt spid="41"/>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300"/>
                                  </p:stCondLst>
                                  <p:childTnLst>
                                    <p:set>
                                      <p:cBhvr>
                                        <p:cTn id="18" dur="1" fill="hold">
                                          <p:stCondLst>
                                            <p:cond delay="0"/>
                                          </p:stCondLst>
                                        </p:cTn>
                                        <p:tgtEl>
                                          <p:spTgt spid="17"/>
                                        </p:tgtEl>
                                        <p:attrNameLst>
                                          <p:attrName>style.visibility</p:attrName>
                                        </p:attrNameLst>
                                      </p:cBhvr>
                                      <p:to>
                                        <p:strVal val="visible"/>
                                      </p:to>
                                    </p:set>
                                    <p:anim calcmode="lin" valueType="num">
                                      <p:cBhvr additive="base">
                                        <p:cTn id="19" dur="1000" fill="hold"/>
                                        <p:tgtEl>
                                          <p:spTgt spid="17"/>
                                        </p:tgtEl>
                                        <p:attrNameLst>
                                          <p:attrName>ppt_x</p:attrName>
                                        </p:attrNameLst>
                                      </p:cBhvr>
                                      <p:tavLst>
                                        <p:tav tm="0">
                                          <p:val>
                                            <p:strVal val="#ppt_x"/>
                                          </p:val>
                                        </p:tav>
                                        <p:tav tm="100000">
                                          <p:val>
                                            <p:strVal val="#ppt_x"/>
                                          </p:val>
                                        </p:tav>
                                      </p:tavLst>
                                    </p:anim>
                                    <p:anim calcmode="lin" valueType="num">
                                      <p:cBhvr additive="base">
                                        <p:cTn id="20" dur="1000" fill="hold"/>
                                        <p:tgtEl>
                                          <p:spTgt spid="17"/>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400"/>
                                  </p:stCondLst>
                                  <p:childTnLst>
                                    <p:set>
                                      <p:cBhvr>
                                        <p:cTn id="22" dur="1" fill="hold">
                                          <p:stCondLst>
                                            <p:cond delay="0"/>
                                          </p:stCondLst>
                                        </p:cTn>
                                        <p:tgtEl>
                                          <p:spTgt spid="44"/>
                                        </p:tgtEl>
                                        <p:attrNameLst>
                                          <p:attrName>style.visibility</p:attrName>
                                        </p:attrNameLst>
                                      </p:cBhvr>
                                      <p:to>
                                        <p:strVal val="visible"/>
                                      </p:to>
                                    </p:set>
                                    <p:anim calcmode="lin" valueType="num">
                                      <p:cBhvr additive="base">
                                        <p:cTn id="23" dur="1000" fill="hold"/>
                                        <p:tgtEl>
                                          <p:spTgt spid="44"/>
                                        </p:tgtEl>
                                        <p:attrNameLst>
                                          <p:attrName>ppt_x</p:attrName>
                                        </p:attrNameLst>
                                      </p:cBhvr>
                                      <p:tavLst>
                                        <p:tav tm="0">
                                          <p:val>
                                            <p:strVal val="#ppt_x"/>
                                          </p:val>
                                        </p:tav>
                                        <p:tav tm="100000">
                                          <p:val>
                                            <p:strVal val="#ppt_x"/>
                                          </p:val>
                                        </p:tav>
                                      </p:tavLst>
                                    </p:anim>
                                    <p:anim calcmode="lin" valueType="num">
                                      <p:cBhvr additive="base">
                                        <p:cTn id="24" dur="1000" fill="hold"/>
                                        <p:tgtEl>
                                          <p:spTgt spid="4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2" grpId="0" animBg="1"/>
      <p:bldP spid="43" grpId="0" animBg="1"/>
      <p:bldP spid="17" grpId="0" animBg="1"/>
      <p:bldP spid="44" grpId="0" animBg="1"/>
    </p:bld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userDrawn="1">
  <p:cSld name="76_Custom Layout">
    <p:spTree>
      <p:nvGrpSpPr>
        <p:cNvPr id="1" name=""/>
        <p:cNvGrpSpPr/>
        <p:nvPr/>
      </p:nvGrpSpPr>
      <p:grpSpPr>
        <a:xfrm>
          <a:off x="0" y="0"/>
          <a:ext cx="0" cy="0"/>
          <a:chOff x="0" y="0"/>
          <a:chExt cx="0" cy="0"/>
        </a:xfrm>
      </p:grpSpPr>
      <p:sp>
        <p:nvSpPr>
          <p:cNvPr id="41" name="Picture Placeholder 15"/>
          <p:cNvSpPr>
            <a:spLocks noGrp="1"/>
          </p:cNvSpPr>
          <p:nvPr>
            <p:ph type="pic" sz="quarter" idx="10" hasCustomPrompt="1"/>
          </p:nvPr>
        </p:nvSpPr>
        <p:spPr>
          <a:xfrm>
            <a:off x="7228910" y="2757694"/>
            <a:ext cx="2820557" cy="2690301"/>
          </a:xfrm>
          <a:prstGeom prst="rect">
            <a:avLst/>
          </a:prstGeom>
          <a:pattFill prst="lgGrid">
            <a:fgClr>
              <a:schemeClr val="bg1"/>
            </a:fgClr>
            <a:bgClr>
              <a:schemeClr val="tx2">
                <a:lumMod val="10000"/>
                <a:lumOff val="90000"/>
              </a:schemeClr>
            </a:bgClr>
          </a:pattFill>
          <a:ln>
            <a:noFill/>
          </a:ln>
          <a:effectLst>
            <a:outerShdw blurRad="546100" dist="495300" dir="8100000" sx="94000" sy="94000" algn="ctr" rotWithShape="0">
              <a:srgbClr val="000000">
                <a:alpha val="40000"/>
              </a:srgbClr>
            </a:outerShdw>
          </a:effectLst>
          <a:scene3d>
            <a:camera prst="isometricTopUp"/>
            <a:lightRig rig="threePt" dir="t"/>
          </a:scene3d>
          <a:sp3d extrusionH="76200"/>
        </p:spPr>
        <p:txBody>
          <a:bodyPr anchor="ctr"/>
          <a:lstStyle>
            <a:lvl1pPr marL="0" indent="0" algn="ctr">
              <a:buNone/>
              <a:defRPr baseline="0"/>
            </a:lvl1pPr>
          </a:lstStyle>
          <a:p>
            <a:r>
              <a:rPr lang="en-US"/>
              <a:t>Drag and drop picture</a:t>
            </a:r>
          </a:p>
        </p:txBody>
      </p:sp>
      <p:sp>
        <p:nvSpPr>
          <p:cNvPr id="42" name="Picture Placeholder 15"/>
          <p:cNvSpPr>
            <a:spLocks noGrp="1"/>
          </p:cNvSpPr>
          <p:nvPr>
            <p:ph type="pic" sz="quarter" idx="11" hasCustomPrompt="1"/>
          </p:nvPr>
        </p:nvSpPr>
        <p:spPr>
          <a:xfrm>
            <a:off x="7228910" y="2395988"/>
            <a:ext cx="2820557" cy="2690301"/>
          </a:xfrm>
          <a:prstGeom prst="rect">
            <a:avLst/>
          </a:prstGeom>
          <a:pattFill prst="lgGrid">
            <a:fgClr>
              <a:schemeClr val="bg1"/>
            </a:fgClr>
            <a:bgClr>
              <a:schemeClr val="tx2">
                <a:lumMod val="10000"/>
                <a:lumOff val="90000"/>
              </a:schemeClr>
            </a:bgClr>
          </a:pattFill>
          <a:ln>
            <a:noFill/>
          </a:ln>
          <a:effectLst>
            <a:outerShdw blurRad="546100" dist="495300" dir="8100000" sx="94000" sy="94000" algn="ctr" rotWithShape="0">
              <a:srgbClr val="000000">
                <a:alpha val="40000"/>
              </a:srgbClr>
            </a:outerShdw>
          </a:effectLst>
          <a:scene3d>
            <a:camera prst="isometricTopUp"/>
            <a:lightRig rig="threePt" dir="t"/>
          </a:scene3d>
          <a:sp3d extrusionH="76200"/>
        </p:spPr>
        <p:txBody>
          <a:bodyPr anchor="ctr"/>
          <a:lstStyle>
            <a:lvl1pPr marL="0" indent="0" algn="ctr">
              <a:buNone/>
              <a:defRPr baseline="0"/>
            </a:lvl1pPr>
          </a:lstStyle>
          <a:p>
            <a:r>
              <a:rPr lang="en-US"/>
              <a:t>Drag and drop picture</a:t>
            </a:r>
          </a:p>
        </p:txBody>
      </p:sp>
      <p:sp>
        <p:nvSpPr>
          <p:cNvPr id="43" name="Picture Placeholder 15"/>
          <p:cNvSpPr>
            <a:spLocks noGrp="1"/>
          </p:cNvSpPr>
          <p:nvPr>
            <p:ph type="pic" sz="quarter" idx="12" hasCustomPrompt="1"/>
          </p:nvPr>
        </p:nvSpPr>
        <p:spPr>
          <a:xfrm>
            <a:off x="7228910" y="2034284"/>
            <a:ext cx="2820557" cy="2690301"/>
          </a:xfrm>
          <a:prstGeom prst="rect">
            <a:avLst/>
          </a:prstGeom>
          <a:pattFill prst="lgGrid">
            <a:fgClr>
              <a:schemeClr val="bg1"/>
            </a:fgClr>
            <a:bgClr>
              <a:schemeClr val="tx2">
                <a:lumMod val="10000"/>
                <a:lumOff val="90000"/>
              </a:schemeClr>
            </a:bgClr>
          </a:pattFill>
          <a:ln>
            <a:noFill/>
          </a:ln>
          <a:effectLst>
            <a:outerShdw blurRad="546100" dist="495300" dir="8100000" sx="94000" sy="94000" algn="ctr" rotWithShape="0">
              <a:srgbClr val="000000">
                <a:alpha val="40000"/>
              </a:srgbClr>
            </a:outerShdw>
          </a:effectLst>
          <a:scene3d>
            <a:camera prst="isometricTopUp"/>
            <a:lightRig rig="threePt" dir="t"/>
          </a:scene3d>
          <a:sp3d extrusionH="76200"/>
        </p:spPr>
        <p:txBody>
          <a:bodyPr anchor="ctr"/>
          <a:lstStyle>
            <a:lvl1pPr marL="0" indent="0" algn="ctr">
              <a:buNone/>
              <a:defRPr baseline="0"/>
            </a:lvl1pPr>
          </a:lstStyle>
          <a:p>
            <a:r>
              <a:rPr lang="en-US"/>
              <a:t>Drag and drop picture</a:t>
            </a:r>
          </a:p>
        </p:txBody>
      </p:sp>
      <p:sp>
        <p:nvSpPr>
          <p:cNvPr id="44" name="Picture Placeholder 15"/>
          <p:cNvSpPr>
            <a:spLocks noGrp="1"/>
          </p:cNvSpPr>
          <p:nvPr>
            <p:ph type="pic" sz="quarter" idx="13" hasCustomPrompt="1"/>
          </p:nvPr>
        </p:nvSpPr>
        <p:spPr>
          <a:xfrm>
            <a:off x="7228910" y="1672578"/>
            <a:ext cx="2820557" cy="2690301"/>
          </a:xfrm>
          <a:prstGeom prst="rect">
            <a:avLst/>
          </a:prstGeom>
          <a:pattFill prst="lgGrid">
            <a:fgClr>
              <a:schemeClr val="bg1"/>
            </a:fgClr>
            <a:bgClr>
              <a:schemeClr val="tx2">
                <a:lumMod val="10000"/>
                <a:lumOff val="90000"/>
              </a:schemeClr>
            </a:bgClr>
          </a:pattFill>
          <a:ln>
            <a:noFill/>
          </a:ln>
          <a:effectLst>
            <a:outerShdw blurRad="546100" dist="495300" dir="8100000" sx="94000" sy="94000" algn="ctr" rotWithShape="0">
              <a:srgbClr val="000000">
                <a:alpha val="40000"/>
              </a:srgbClr>
            </a:outerShdw>
          </a:effectLst>
          <a:scene3d>
            <a:camera prst="isometricTopUp"/>
            <a:lightRig rig="threePt" dir="t"/>
          </a:scene3d>
          <a:sp3d extrusionH="76200"/>
        </p:spPr>
        <p:txBody>
          <a:bodyPr anchor="ctr"/>
          <a:lstStyle>
            <a:lvl1pPr marL="0" indent="0" algn="ctr">
              <a:buNone/>
              <a:defRPr baseline="0"/>
            </a:lvl1pPr>
          </a:lstStyle>
          <a:p>
            <a:r>
              <a:rPr lang="en-US"/>
              <a:t>Drag and drop picture</a:t>
            </a:r>
          </a:p>
        </p:txBody>
      </p:sp>
    </p:spTree>
    <p:extLst>
      <p:ext uri="{BB962C8B-B14F-4D97-AF65-F5344CB8AC3E}">
        <p14:creationId xmlns:p14="http://schemas.microsoft.com/office/powerpoint/2010/main" val="3789906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500"/>
                                        <p:tgtEl>
                                          <p:spTgt spid="41"/>
                                        </p:tgtEl>
                                      </p:cBhvr>
                                    </p:animEffect>
                                  </p:childTnLst>
                                </p:cTn>
                              </p:par>
                              <p:par>
                                <p:cTn id="8" presetID="42" presetClass="path" presetSubtype="0" decel="100000" fill="hold" grpId="1" nodeType="withEffect">
                                  <p:stCondLst>
                                    <p:cond delay="0"/>
                                  </p:stCondLst>
                                  <p:childTnLst>
                                    <p:animMotion origin="layout" path="M 3.40711E-6 2.91667E-6 L 3.40711E-6 0.08672 " pathEditMode="relative" rAng="0" ptsTypes="AA">
                                      <p:cBhvr>
                                        <p:cTn id="9" dur="1000" spd="-100000" fill="hold"/>
                                        <p:tgtEl>
                                          <p:spTgt spid="41"/>
                                        </p:tgtEl>
                                        <p:attrNameLst>
                                          <p:attrName>ppt_x</p:attrName>
                                          <p:attrName>ppt_y</p:attrName>
                                        </p:attrNameLst>
                                      </p:cBhvr>
                                      <p:rCtr x="0" y="4332"/>
                                    </p:animMotion>
                                  </p:childTnLst>
                                </p:cTn>
                              </p:par>
                              <p:par>
                                <p:cTn id="10" presetID="10" presetClass="entr" presetSubtype="0" fill="hold" grpId="0" nodeType="withEffect">
                                  <p:stCondLst>
                                    <p:cond delay="500"/>
                                  </p:stCondLst>
                                  <p:childTnLst>
                                    <p:set>
                                      <p:cBhvr>
                                        <p:cTn id="11" dur="1" fill="hold">
                                          <p:stCondLst>
                                            <p:cond delay="0"/>
                                          </p:stCondLst>
                                        </p:cTn>
                                        <p:tgtEl>
                                          <p:spTgt spid="42"/>
                                        </p:tgtEl>
                                        <p:attrNameLst>
                                          <p:attrName>style.visibility</p:attrName>
                                        </p:attrNameLst>
                                      </p:cBhvr>
                                      <p:to>
                                        <p:strVal val="visible"/>
                                      </p:to>
                                    </p:set>
                                    <p:animEffect transition="in" filter="fade">
                                      <p:cBhvr>
                                        <p:cTn id="12" dur="500"/>
                                        <p:tgtEl>
                                          <p:spTgt spid="42"/>
                                        </p:tgtEl>
                                      </p:cBhvr>
                                    </p:animEffect>
                                  </p:childTnLst>
                                </p:cTn>
                              </p:par>
                              <p:par>
                                <p:cTn id="13" presetID="42" presetClass="path" presetSubtype="0" decel="100000" fill="hold" grpId="1" nodeType="withEffect">
                                  <p:stCondLst>
                                    <p:cond delay="500"/>
                                  </p:stCondLst>
                                  <p:childTnLst>
                                    <p:animMotion origin="layout" path="M 3.40711E-6 3.88889E-6 L 3.40711E-6 0.08669 " pathEditMode="relative" rAng="0" ptsTypes="AA">
                                      <p:cBhvr>
                                        <p:cTn id="14" dur="1000" spd="-100000" fill="hold"/>
                                        <p:tgtEl>
                                          <p:spTgt spid="42"/>
                                        </p:tgtEl>
                                        <p:attrNameLst>
                                          <p:attrName>ppt_x</p:attrName>
                                          <p:attrName>ppt_y</p:attrName>
                                        </p:attrNameLst>
                                      </p:cBhvr>
                                      <p:rCtr x="0" y="4329"/>
                                    </p:animMotion>
                                  </p:childTnLst>
                                </p:cTn>
                              </p:par>
                              <p:par>
                                <p:cTn id="15" presetID="10" presetClass="entr" presetSubtype="0" fill="hold" grpId="0" nodeType="withEffect">
                                  <p:stCondLst>
                                    <p:cond delay="1000"/>
                                  </p:stCondLst>
                                  <p:childTnLst>
                                    <p:set>
                                      <p:cBhvr>
                                        <p:cTn id="16" dur="1" fill="hold">
                                          <p:stCondLst>
                                            <p:cond delay="0"/>
                                          </p:stCondLst>
                                        </p:cTn>
                                        <p:tgtEl>
                                          <p:spTgt spid="43"/>
                                        </p:tgtEl>
                                        <p:attrNameLst>
                                          <p:attrName>style.visibility</p:attrName>
                                        </p:attrNameLst>
                                      </p:cBhvr>
                                      <p:to>
                                        <p:strVal val="visible"/>
                                      </p:to>
                                    </p:set>
                                    <p:animEffect transition="in" filter="fade">
                                      <p:cBhvr>
                                        <p:cTn id="17" dur="500"/>
                                        <p:tgtEl>
                                          <p:spTgt spid="43"/>
                                        </p:tgtEl>
                                      </p:cBhvr>
                                    </p:animEffect>
                                  </p:childTnLst>
                                </p:cTn>
                              </p:par>
                              <p:par>
                                <p:cTn id="18" presetID="42" presetClass="path" presetSubtype="0" decel="100000" fill="hold" grpId="1" nodeType="withEffect">
                                  <p:stCondLst>
                                    <p:cond delay="1000"/>
                                  </p:stCondLst>
                                  <p:childTnLst>
                                    <p:animMotion origin="layout" path="M 3.40711E-6 1.66667E-6 L 3.40711E-6 0.08672 " pathEditMode="relative" rAng="0" ptsTypes="AA">
                                      <p:cBhvr>
                                        <p:cTn id="19" dur="1000" spd="-100000" fill="hold"/>
                                        <p:tgtEl>
                                          <p:spTgt spid="43"/>
                                        </p:tgtEl>
                                        <p:attrNameLst>
                                          <p:attrName>ppt_x</p:attrName>
                                          <p:attrName>ppt_y</p:attrName>
                                        </p:attrNameLst>
                                      </p:cBhvr>
                                      <p:rCtr x="0" y="4332"/>
                                    </p:animMotion>
                                  </p:childTnLst>
                                </p:cTn>
                              </p:par>
                              <p:par>
                                <p:cTn id="20" presetID="10" presetClass="entr" presetSubtype="0" fill="hold" grpId="0" nodeType="withEffect">
                                  <p:stCondLst>
                                    <p:cond delay="1500"/>
                                  </p:stCondLst>
                                  <p:childTnLst>
                                    <p:set>
                                      <p:cBhvr>
                                        <p:cTn id="21" dur="1" fill="hold">
                                          <p:stCondLst>
                                            <p:cond delay="0"/>
                                          </p:stCondLst>
                                        </p:cTn>
                                        <p:tgtEl>
                                          <p:spTgt spid="44"/>
                                        </p:tgtEl>
                                        <p:attrNameLst>
                                          <p:attrName>style.visibility</p:attrName>
                                        </p:attrNameLst>
                                      </p:cBhvr>
                                      <p:to>
                                        <p:strVal val="visible"/>
                                      </p:to>
                                    </p:set>
                                    <p:animEffect transition="in" filter="fade">
                                      <p:cBhvr>
                                        <p:cTn id="22" dur="500"/>
                                        <p:tgtEl>
                                          <p:spTgt spid="44"/>
                                        </p:tgtEl>
                                      </p:cBhvr>
                                    </p:animEffect>
                                  </p:childTnLst>
                                </p:cTn>
                              </p:par>
                              <p:par>
                                <p:cTn id="23" presetID="42" presetClass="path" presetSubtype="0" decel="100000" fill="hold" grpId="1" nodeType="withEffect">
                                  <p:stCondLst>
                                    <p:cond delay="1500"/>
                                  </p:stCondLst>
                                  <p:childTnLst>
                                    <p:animMotion origin="layout" path="M 3.40711E-6 -5.55556E-7 L 3.40711E-6 0.08669 " pathEditMode="relative" rAng="0" ptsTypes="AA">
                                      <p:cBhvr>
                                        <p:cTn id="24" dur="1000" spd="-100000" fill="hold"/>
                                        <p:tgtEl>
                                          <p:spTgt spid="44"/>
                                        </p:tgtEl>
                                        <p:attrNameLst>
                                          <p:attrName>ppt_x</p:attrName>
                                          <p:attrName>ppt_y</p:attrName>
                                        </p:attrNameLst>
                                      </p:cBhvr>
                                      <p:rCtr x="0" y="432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1" grpId="1" animBg="1"/>
      <p:bldP spid="42" grpId="0" animBg="1"/>
      <p:bldP spid="42" grpId="1" animBg="1"/>
      <p:bldP spid="43" grpId="0" animBg="1"/>
      <p:bldP spid="43" grpId="1" animBg="1"/>
      <p:bldP spid="44" grpId="0" animBg="1"/>
      <p:bldP spid="44" grpId="1" animBg="1"/>
    </p:bld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preserve="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78681789"/>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preserve="1">
  <p:cSld name="10_Custom 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7A289BE9-3518-4572-9F36-A58461E16083}"/>
              </a:ext>
            </a:extLst>
          </p:cNvPr>
          <p:cNvSpPr>
            <a:spLocks noGrp="1"/>
          </p:cNvSpPr>
          <p:nvPr>
            <p:ph type="pic" sz="quarter" idx="15"/>
          </p:nvPr>
        </p:nvSpPr>
        <p:spPr>
          <a:xfrm>
            <a:off x="6515202" y="2960127"/>
            <a:ext cx="1368815" cy="937747"/>
          </a:xfrm>
          <a:custGeom>
            <a:avLst/>
            <a:gdLst>
              <a:gd name="connsiteX0" fmla="*/ 0 w 2737986"/>
              <a:gd name="connsiteY0" fmla="*/ 0 h 1875494"/>
              <a:gd name="connsiteX1" fmla="*/ 2737986 w 2737986"/>
              <a:gd name="connsiteY1" fmla="*/ 0 h 1875494"/>
              <a:gd name="connsiteX2" fmla="*/ 2737986 w 2737986"/>
              <a:gd name="connsiteY2" fmla="*/ 1875494 h 1875494"/>
              <a:gd name="connsiteX3" fmla="*/ 0 w 2737986"/>
              <a:gd name="connsiteY3" fmla="*/ 1875494 h 1875494"/>
            </a:gdLst>
            <a:ahLst/>
            <a:cxnLst>
              <a:cxn ang="0">
                <a:pos x="connsiteX0" y="connsiteY0"/>
              </a:cxn>
              <a:cxn ang="0">
                <a:pos x="connsiteX1" y="connsiteY1"/>
              </a:cxn>
              <a:cxn ang="0">
                <a:pos x="connsiteX2" y="connsiteY2"/>
              </a:cxn>
              <a:cxn ang="0">
                <a:pos x="connsiteX3" y="connsiteY3"/>
              </a:cxn>
            </a:cxnLst>
            <a:rect l="l" t="t" r="r" b="b"/>
            <a:pathLst>
              <a:path w="2737986" h="1875494">
                <a:moveTo>
                  <a:pt x="0" y="0"/>
                </a:moveTo>
                <a:lnTo>
                  <a:pt x="2737986" y="0"/>
                </a:lnTo>
                <a:lnTo>
                  <a:pt x="2737986" y="1875494"/>
                </a:lnTo>
                <a:lnTo>
                  <a:pt x="0" y="1875494"/>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900"/>
            </a:lvl1pPr>
          </a:lstStyle>
          <a:p>
            <a:endParaRPr lang="en-US"/>
          </a:p>
        </p:txBody>
      </p:sp>
      <p:sp>
        <p:nvSpPr>
          <p:cNvPr id="10" name="Picture Placeholder 9">
            <a:extLst>
              <a:ext uri="{FF2B5EF4-FFF2-40B4-BE49-F238E27FC236}">
                <a16:creationId xmlns:a16="http://schemas.microsoft.com/office/drawing/2014/main" id="{E9995F91-8D51-4FF1-A532-B0BD4F0276E7}"/>
              </a:ext>
            </a:extLst>
          </p:cNvPr>
          <p:cNvSpPr>
            <a:spLocks noGrp="1"/>
          </p:cNvSpPr>
          <p:nvPr>
            <p:ph type="pic" sz="quarter" idx="16"/>
          </p:nvPr>
        </p:nvSpPr>
        <p:spPr>
          <a:xfrm>
            <a:off x="7932999" y="2960127"/>
            <a:ext cx="1368815" cy="937747"/>
          </a:xfrm>
          <a:custGeom>
            <a:avLst/>
            <a:gdLst>
              <a:gd name="connsiteX0" fmla="*/ 0 w 2737986"/>
              <a:gd name="connsiteY0" fmla="*/ 0 h 1875494"/>
              <a:gd name="connsiteX1" fmla="*/ 2737986 w 2737986"/>
              <a:gd name="connsiteY1" fmla="*/ 0 h 1875494"/>
              <a:gd name="connsiteX2" fmla="*/ 2737986 w 2737986"/>
              <a:gd name="connsiteY2" fmla="*/ 1875494 h 1875494"/>
              <a:gd name="connsiteX3" fmla="*/ 0 w 2737986"/>
              <a:gd name="connsiteY3" fmla="*/ 1875494 h 1875494"/>
            </a:gdLst>
            <a:ahLst/>
            <a:cxnLst>
              <a:cxn ang="0">
                <a:pos x="connsiteX0" y="connsiteY0"/>
              </a:cxn>
              <a:cxn ang="0">
                <a:pos x="connsiteX1" y="connsiteY1"/>
              </a:cxn>
              <a:cxn ang="0">
                <a:pos x="connsiteX2" y="connsiteY2"/>
              </a:cxn>
              <a:cxn ang="0">
                <a:pos x="connsiteX3" y="connsiteY3"/>
              </a:cxn>
            </a:cxnLst>
            <a:rect l="l" t="t" r="r" b="b"/>
            <a:pathLst>
              <a:path w="2737986" h="1875494">
                <a:moveTo>
                  <a:pt x="0" y="0"/>
                </a:moveTo>
                <a:lnTo>
                  <a:pt x="2737986" y="0"/>
                </a:lnTo>
                <a:lnTo>
                  <a:pt x="2737986" y="1875494"/>
                </a:lnTo>
                <a:lnTo>
                  <a:pt x="0" y="1875494"/>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900"/>
            </a:lvl1pPr>
          </a:lstStyle>
          <a:p>
            <a:endParaRPr lang="en-US"/>
          </a:p>
        </p:txBody>
      </p:sp>
      <p:sp>
        <p:nvSpPr>
          <p:cNvPr id="11" name="Picture Placeholder 10">
            <a:extLst>
              <a:ext uri="{FF2B5EF4-FFF2-40B4-BE49-F238E27FC236}">
                <a16:creationId xmlns:a16="http://schemas.microsoft.com/office/drawing/2014/main" id="{EAC8D104-8DBC-47C1-B410-760C3B7EC2CF}"/>
              </a:ext>
            </a:extLst>
          </p:cNvPr>
          <p:cNvSpPr>
            <a:spLocks noGrp="1"/>
          </p:cNvSpPr>
          <p:nvPr>
            <p:ph type="pic" sz="quarter" idx="17"/>
          </p:nvPr>
        </p:nvSpPr>
        <p:spPr>
          <a:xfrm>
            <a:off x="9350798" y="2960127"/>
            <a:ext cx="1368814" cy="937747"/>
          </a:xfrm>
          <a:custGeom>
            <a:avLst/>
            <a:gdLst>
              <a:gd name="connsiteX0" fmla="*/ 0 w 2737984"/>
              <a:gd name="connsiteY0" fmla="*/ 0 h 1875494"/>
              <a:gd name="connsiteX1" fmla="*/ 2737984 w 2737984"/>
              <a:gd name="connsiteY1" fmla="*/ 0 h 1875494"/>
              <a:gd name="connsiteX2" fmla="*/ 2737984 w 2737984"/>
              <a:gd name="connsiteY2" fmla="*/ 1875494 h 1875494"/>
              <a:gd name="connsiteX3" fmla="*/ 0 w 2737984"/>
              <a:gd name="connsiteY3" fmla="*/ 1875494 h 1875494"/>
            </a:gdLst>
            <a:ahLst/>
            <a:cxnLst>
              <a:cxn ang="0">
                <a:pos x="connsiteX0" y="connsiteY0"/>
              </a:cxn>
              <a:cxn ang="0">
                <a:pos x="connsiteX1" y="connsiteY1"/>
              </a:cxn>
              <a:cxn ang="0">
                <a:pos x="connsiteX2" y="connsiteY2"/>
              </a:cxn>
              <a:cxn ang="0">
                <a:pos x="connsiteX3" y="connsiteY3"/>
              </a:cxn>
            </a:cxnLst>
            <a:rect l="l" t="t" r="r" b="b"/>
            <a:pathLst>
              <a:path w="2737984" h="1875494">
                <a:moveTo>
                  <a:pt x="0" y="0"/>
                </a:moveTo>
                <a:lnTo>
                  <a:pt x="2737984" y="0"/>
                </a:lnTo>
                <a:lnTo>
                  <a:pt x="2737984" y="1875494"/>
                </a:lnTo>
                <a:lnTo>
                  <a:pt x="0" y="1875494"/>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900"/>
            </a:lvl1pPr>
          </a:lstStyle>
          <a:p>
            <a:endParaRPr lang="en-US"/>
          </a:p>
        </p:txBody>
      </p:sp>
    </p:spTree>
    <p:extLst>
      <p:ext uri="{BB962C8B-B14F-4D97-AF65-F5344CB8AC3E}">
        <p14:creationId xmlns:p14="http://schemas.microsoft.com/office/powerpoint/2010/main" val="555311843"/>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preserve="1">
  <p:cSld name="9_Custom Layout">
    <p:spTree>
      <p:nvGrpSpPr>
        <p:cNvPr id="1" name=""/>
        <p:cNvGrpSpPr/>
        <p:nvPr/>
      </p:nvGrpSpPr>
      <p:grpSpPr>
        <a:xfrm>
          <a:off x="0" y="0"/>
          <a:ext cx="0" cy="0"/>
          <a:chOff x="0" y="0"/>
          <a:chExt cx="0" cy="0"/>
        </a:xfrm>
      </p:grpSpPr>
      <p:sp>
        <p:nvSpPr>
          <p:cNvPr id="2" name="Picture Placeholder 7">
            <a:extLst>
              <a:ext uri="{FF2B5EF4-FFF2-40B4-BE49-F238E27FC236}">
                <a16:creationId xmlns:a16="http://schemas.microsoft.com/office/drawing/2014/main" id="{CDF241A1-3249-4A50-880D-BD32EE84584D}"/>
              </a:ext>
            </a:extLst>
          </p:cNvPr>
          <p:cNvSpPr>
            <a:spLocks noGrp="1"/>
          </p:cNvSpPr>
          <p:nvPr>
            <p:ph type="pic" sz="quarter" idx="15"/>
          </p:nvPr>
        </p:nvSpPr>
        <p:spPr>
          <a:xfrm>
            <a:off x="6096000" y="485775"/>
            <a:ext cx="5314259" cy="5886450"/>
          </a:xfrm>
          <a:custGeom>
            <a:avLst/>
            <a:gdLst>
              <a:gd name="connsiteX0" fmla="*/ 0 w 10345056"/>
              <a:gd name="connsiteY0" fmla="*/ 0 h 10610851"/>
              <a:gd name="connsiteX1" fmla="*/ 10345056 w 10345056"/>
              <a:gd name="connsiteY1" fmla="*/ 0 h 10610851"/>
              <a:gd name="connsiteX2" fmla="*/ 10345056 w 10345056"/>
              <a:gd name="connsiteY2" fmla="*/ 10610851 h 10610851"/>
              <a:gd name="connsiteX3" fmla="*/ 0 w 10345056"/>
              <a:gd name="connsiteY3" fmla="*/ 10610851 h 10610851"/>
            </a:gdLst>
            <a:ahLst/>
            <a:cxnLst>
              <a:cxn ang="0">
                <a:pos x="connsiteX0" y="connsiteY0"/>
              </a:cxn>
              <a:cxn ang="0">
                <a:pos x="connsiteX1" y="connsiteY1"/>
              </a:cxn>
              <a:cxn ang="0">
                <a:pos x="connsiteX2" y="connsiteY2"/>
              </a:cxn>
              <a:cxn ang="0">
                <a:pos x="connsiteX3" y="connsiteY3"/>
              </a:cxn>
            </a:cxnLst>
            <a:rect l="l" t="t" r="r" b="b"/>
            <a:pathLst>
              <a:path w="10345056" h="10610851">
                <a:moveTo>
                  <a:pt x="0" y="0"/>
                </a:moveTo>
                <a:lnTo>
                  <a:pt x="10345056" y="0"/>
                </a:lnTo>
                <a:lnTo>
                  <a:pt x="10345056" y="10610851"/>
                </a:lnTo>
                <a:lnTo>
                  <a:pt x="0" y="10610851"/>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900"/>
            </a:lvl1pPr>
          </a:lstStyle>
          <a:p>
            <a:endParaRPr lang="en-US"/>
          </a:p>
        </p:txBody>
      </p:sp>
    </p:spTree>
    <p:extLst>
      <p:ext uri="{BB962C8B-B14F-4D97-AF65-F5344CB8AC3E}">
        <p14:creationId xmlns:p14="http://schemas.microsoft.com/office/powerpoint/2010/main" val="32156941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2000" fill="hold"/>
                                        <p:tgtEl>
                                          <p:spTgt spid="2"/>
                                        </p:tgtEl>
                                        <p:attrNameLst>
                                          <p:attrName>ppt_x</p:attrName>
                                        </p:attrNameLst>
                                      </p:cBhvr>
                                      <p:tavLst>
                                        <p:tav tm="0">
                                          <p:val>
                                            <p:strVal val="#ppt_x"/>
                                          </p:val>
                                        </p:tav>
                                        <p:tav tm="100000">
                                          <p:val>
                                            <p:strVal val="#ppt_x"/>
                                          </p:val>
                                        </p:tav>
                                      </p:tavLst>
                                    </p:anim>
                                    <p:anim calcmode="lin" valueType="num">
                                      <p:cBhvr additive="base">
                                        <p:cTn id="8" dur="2000" fill="hold"/>
                                        <p:tgtEl>
                                          <p:spTgt spid="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preserve="1">
  <p:cSld name="1_Custom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F821688-24BA-4C46-9A07-6AB2C3BFCF8D}"/>
              </a:ext>
            </a:extLst>
          </p:cNvPr>
          <p:cNvSpPr/>
          <p:nvPr userDrawn="1"/>
        </p:nvSpPr>
        <p:spPr>
          <a:xfrm>
            <a:off x="781742" y="485775"/>
            <a:ext cx="10628516" cy="5886450"/>
          </a:xfrm>
          <a:prstGeom prst="rect">
            <a:avLst/>
          </a:prstGeom>
          <a:solidFill>
            <a:schemeClr val="tx1">
              <a:lumMod val="90000"/>
              <a:lumOff val="10000"/>
              <a:alpha val="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75"/>
          </a:p>
        </p:txBody>
      </p:sp>
    </p:spTree>
    <p:extLst>
      <p:ext uri="{BB962C8B-B14F-4D97-AF65-F5344CB8AC3E}">
        <p14:creationId xmlns:p14="http://schemas.microsoft.com/office/powerpoint/2010/main" val="2700598330"/>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preserve="1">
  <p:cSld name="Custom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29ECCF-26E4-460B-B63D-0178A5C20500}"/>
              </a:ext>
            </a:extLst>
          </p:cNvPr>
          <p:cNvSpPr/>
          <p:nvPr/>
        </p:nvSpPr>
        <p:spPr>
          <a:xfrm>
            <a:off x="781742" y="647700"/>
            <a:ext cx="10628516" cy="5524500"/>
          </a:xfrm>
          <a:prstGeom prst="rect">
            <a:avLst/>
          </a:prstGeom>
          <a:solidFill>
            <a:schemeClr val="tx1">
              <a:lumMod val="90000"/>
              <a:lumOff val="10000"/>
              <a:alpha val="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Tree>
    <p:extLst>
      <p:ext uri="{BB962C8B-B14F-4D97-AF65-F5344CB8AC3E}">
        <p14:creationId xmlns:p14="http://schemas.microsoft.com/office/powerpoint/2010/main" val="189286086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preserve="1">
  <p:cSld name="1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43919429"/>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preserve="1">
  <p:cSld name="10_Custom 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7A289BE9-3518-4572-9F36-A58461E16083}"/>
              </a:ext>
            </a:extLst>
          </p:cNvPr>
          <p:cNvSpPr>
            <a:spLocks noGrp="1"/>
          </p:cNvSpPr>
          <p:nvPr>
            <p:ph type="pic" sz="quarter" idx="15"/>
          </p:nvPr>
        </p:nvSpPr>
        <p:spPr>
          <a:xfrm>
            <a:off x="6515202" y="2960127"/>
            <a:ext cx="1368815" cy="937747"/>
          </a:xfrm>
          <a:custGeom>
            <a:avLst/>
            <a:gdLst>
              <a:gd name="connsiteX0" fmla="*/ 0 w 2737986"/>
              <a:gd name="connsiteY0" fmla="*/ 0 h 1875494"/>
              <a:gd name="connsiteX1" fmla="*/ 2737986 w 2737986"/>
              <a:gd name="connsiteY1" fmla="*/ 0 h 1875494"/>
              <a:gd name="connsiteX2" fmla="*/ 2737986 w 2737986"/>
              <a:gd name="connsiteY2" fmla="*/ 1875494 h 1875494"/>
              <a:gd name="connsiteX3" fmla="*/ 0 w 2737986"/>
              <a:gd name="connsiteY3" fmla="*/ 1875494 h 1875494"/>
            </a:gdLst>
            <a:ahLst/>
            <a:cxnLst>
              <a:cxn ang="0">
                <a:pos x="connsiteX0" y="connsiteY0"/>
              </a:cxn>
              <a:cxn ang="0">
                <a:pos x="connsiteX1" y="connsiteY1"/>
              </a:cxn>
              <a:cxn ang="0">
                <a:pos x="connsiteX2" y="connsiteY2"/>
              </a:cxn>
              <a:cxn ang="0">
                <a:pos x="connsiteX3" y="connsiteY3"/>
              </a:cxn>
            </a:cxnLst>
            <a:rect l="l" t="t" r="r" b="b"/>
            <a:pathLst>
              <a:path w="2737986" h="1875494">
                <a:moveTo>
                  <a:pt x="0" y="0"/>
                </a:moveTo>
                <a:lnTo>
                  <a:pt x="2737986" y="0"/>
                </a:lnTo>
                <a:lnTo>
                  <a:pt x="2737986" y="1875494"/>
                </a:lnTo>
                <a:lnTo>
                  <a:pt x="0" y="1875494"/>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
        <p:nvSpPr>
          <p:cNvPr id="10" name="Picture Placeholder 9">
            <a:extLst>
              <a:ext uri="{FF2B5EF4-FFF2-40B4-BE49-F238E27FC236}">
                <a16:creationId xmlns:a16="http://schemas.microsoft.com/office/drawing/2014/main" id="{E9995F91-8D51-4FF1-A532-B0BD4F0276E7}"/>
              </a:ext>
            </a:extLst>
          </p:cNvPr>
          <p:cNvSpPr>
            <a:spLocks noGrp="1"/>
          </p:cNvSpPr>
          <p:nvPr>
            <p:ph type="pic" sz="quarter" idx="16"/>
          </p:nvPr>
        </p:nvSpPr>
        <p:spPr>
          <a:xfrm>
            <a:off x="7932999" y="2960127"/>
            <a:ext cx="1368815" cy="937747"/>
          </a:xfrm>
          <a:custGeom>
            <a:avLst/>
            <a:gdLst>
              <a:gd name="connsiteX0" fmla="*/ 0 w 2737986"/>
              <a:gd name="connsiteY0" fmla="*/ 0 h 1875494"/>
              <a:gd name="connsiteX1" fmla="*/ 2737986 w 2737986"/>
              <a:gd name="connsiteY1" fmla="*/ 0 h 1875494"/>
              <a:gd name="connsiteX2" fmla="*/ 2737986 w 2737986"/>
              <a:gd name="connsiteY2" fmla="*/ 1875494 h 1875494"/>
              <a:gd name="connsiteX3" fmla="*/ 0 w 2737986"/>
              <a:gd name="connsiteY3" fmla="*/ 1875494 h 1875494"/>
            </a:gdLst>
            <a:ahLst/>
            <a:cxnLst>
              <a:cxn ang="0">
                <a:pos x="connsiteX0" y="connsiteY0"/>
              </a:cxn>
              <a:cxn ang="0">
                <a:pos x="connsiteX1" y="connsiteY1"/>
              </a:cxn>
              <a:cxn ang="0">
                <a:pos x="connsiteX2" y="connsiteY2"/>
              </a:cxn>
              <a:cxn ang="0">
                <a:pos x="connsiteX3" y="connsiteY3"/>
              </a:cxn>
            </a:cxnLst>
            <a:rect l="l" t="t" r="r" b="b"/>
            <a:pathLst>
              <a:path w="2737986" h="1875494">
                <a:moveTo>
                  <a:pt x="0" y="0"/>
                </a:moveTo>
                <a:lnTo>
                  <a:pt x="2737986" y="0"/>
                </a:lnTo>
                <a:lnTo>
                  <a:pt x="2737986" y="1875494"/>
                </a:lnTo>
                <a:lnTo>
                  <a:pt x="0" y="1875494"/>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
        <p:nvSpPr>
          <p:cNvPr id="11" name="Picture Placeholder 10">
            <a:extLst>
              <a:ext uri="{FF2B5EF4-FFF2-40B4-BE49-F238E27FC236}">
                <a16:creationId xmlns:a16="http://schemas.microsoft.com/office/drawing/2014/main" id="{EAC8D104-8DBC-47C1-B410-760C3B7EC2CF}"/>
              </a:ext>
            </a:extLst>
          </p:cNvPr>
          <p:cNvSpPr>
            <a:spLocks noGrp="1"/>
          </p:cNvSpPr>
          <p:nvPr>
            <p:ph type="pic" sz="quarter" idx="17"/>
          </p:nvPr>
        </p:nvSpPr>
        <p:spPr>
          <a:xfrm>
            <a:off x="9350798" y="2960127"/>
            <a:ext cx="1368814" cy="937747"/>
          </a:xfrm>
          <a:custGeom>
            <a:avLst/>
            <a:gdLst>
              <a:gd name="connsiteX0" fmla="*/ 0 w 2737984"/>
              <a:gd name="connsiteY0" fmla="*/ 0 h 1875494"/>
              <a:gd name="connsiteX1" fmla="*/ 2737984 w 2737984"/>
              <a:gd name="connsiteY1" fmla="*/ 0 h 1875494"/>
              <a:gd name="connsiteX2" fmla="*/ 2737984 w 2737984"/>
              <a:gd name="connsiteY2" fmla="*/ 1875494 h 1875494"/>
              <a:gd name="connsiteX3" fmla="*/ 0 w 2737984"/>
              <a:gd name="connsiteY3" fmla="*/ 1875494 h 1875494"/>
            </a:gdLst>
            <a:ahLst/>
            <a:cxnLst>
              <a:cxn ang="0">
                <a:pos x="connsiteX0" y="connsiteY0"/>
              </a:cxn>
              <a:cxn ang="0">
                <a:pos x="connsiteX1" y="connsiteY1"/>
              </a:cxn>
              <a:cxn ang="0">
                <a:pos x="connsiteX2" y="connsiteY2"/>
              </a:cxn>
              <a:cxn ang="0">
                <a:pos x="connsiteX3" y="connsiteY3"/>
              </a:cxn>
            </a:cxnLst>
            <a:rect l="l" t="t" r="r" b="b"/>
            <a:pathLst>
              <a:path w="2737984" h="1875494">
                <a:moveTo>
                  <a:pt x="0" y="0"/>
                </a:moveTo>
                <a:lnTo>
                  <a:pt x="2737984" y="0"/>
                </a:lnTo>
                <a:lnTo>
                  <a:pt x="2737984" y="1875494"/>
                </a:lnTo>
                <a:lnTo>
                  <a:pt x="0" y="1875494"/>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Tree>
    <p:extLst>
      <p:ext uri="{BB962C8B-B14F-4D97-AF65-F5344CB8AC3E}">
        <p14:creationId xmlns:p14="http://schemas.microsoft.com/office/powerpoint/2010/main" val="3766737950"/>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theme" Target="../theme/theme1.xml"/><Relationship Id="rId50" Type="http://schemas.openxmlformats.org/officeDocument/2006/relationships/hyperlink" Target="https://www.facebook.com/" TargetMode="Externa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hyperlink" Target="https://www.linkedin.com/" TargetMode="Externa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hyperlink" Target="https://twitter.com/" TargetMode="Externa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59.xml"/><Relationship Id="rId18" Type="http://schemas.openxmlformats.org/officeDocument/2006/relationships/slideLayout" Target="../slideLayouts/slideLayout64.xml"/><Relationship Id="rId26" Type="http://schemas.openxmlformats.org/officeDocument/2006/relationships/slideLayout" Target="../slideLayouts/slideLayout72.xml"/><Relationship Id="rId39" Type="http://schemas.openxmlformats.org/officeDocument/2006/relationships/slideLayout" Target="../slideLayouts/slideLayout85.xml"/><Relationship Id="rId21" Type="http://schemas.openxmlformats.org/officeDocument/2006/relationships/slideLayout" Target="../slideLayouts/slideLayout67.xml"/><Relationship Id="rId34" Type="http://schemas.openxmlformats.org/officeDocument/2006/relationships/slideLayout" Target="../slideLayouts/slideLayout80.xml"/><Relationship Id="rId42" Type="http://schemas.openxmlformats.org/officeDocument/2006/relationships/slideLayout" Target="../slideLayouts/slideLayout88.xml"/><Relationship Id="rId47" Type="http://schemas.openxmlformats.org/officeDocument/2006/relationships/theme" Target="../theme/theme2.xml"/><Relationship Id="rId50" Type="http://schemas.openxmlformats.org/officeDocument/2006/relationships/hyperlink" Target="https://www.facebook.com/" TargetMode="External"/><Relationship Id="rId7" Type="http://schemas.openxmlformats.org/officeDocument/2006/relationships/slideLayout" Target="../slideLayouts/slideLayout53.xml"/><Relationship Id="rId2" Type="http://schemas.openxmlformats.org/officeDocument/2006/relationships/slideLayout" Target="../slideLayouts/slideLayout48.xml"/><Relationship Id="rId16" Type="http://schemas.openxmlformats.org/officeDocument/2006/relationships/slideLayout" Target="../slideLayouts/slideLayout62.xml"/><Relationship Id="rId29" Type="http://schemas.openxmlformats.org/officeDocument/2006/relationships/slideLayout" Target="../slideLayouts/slideLayout75.xml"/><Relationship Id="rId11" Type="http://schemas.openxmlformats.org/officeDocument/2006/relationships/slideLayout" Target="../slideLayouts/slideLayout57.xml"/><Relationship Id="rId24" Type="http://schemas.openxmlformats.org/officeDocument/2006/relationships/slideLayout" Target="../slideLayouts/slideLayout70.xml"/><Relationship Id="rId32" Type="http://schemas.openxmlformats.org/officeDocument/2006/relationships/slideLayout" Target="../slideLayouts/slideLayout78.xml"/><Relationship Id="rId37" Type="http://schemas.openxmlformats.org/officeDocument/2006/relationships/slideLayout" Target="../slideLayouts/slideLayout83.xml"/><Relationship Id="rId40" Type="http://schemas.openxmlformats.org/officeDocument/2006/relationships/slideLayout" Target="../slideLayouts/slideLayout86.xml"/><Relationship Id="rId45" Type="http://schemas.openxmlformats.org/officeDocument/2006/relationships/slideLayout" Target="../slideLayouts/slideLayout91.xml"/><Relationship Id="rId5" Type="http://schemas.openxmlformats.org/officeDocument/2006/relationships/slideLayout" Target="../slideLayouts/slideLayout51.xml"/><Relationship Id="rId15" Type="http://schemas.openxmlformats.org/officeDocument/2006/relationships/slideLayout" Target="../slideLayouts/slideLayout61.xml"/><Relationship Id="rId23" Type="http://schemas.openxmlformats.org/officeDocument/2006/relationships/slideLayout" Target="../slideLayouts/slideLayout69.xml"/><Relationship Id="rId28" Type="http://schemas.openxmlformats.org/officeDocument/2006/relationships/slideLayout" Target="../slideLayouts/slideLayout74.xml"/><Relationship Id="rId36" Type="http://schemas.openxmlformats.org/officeDocument/2006/relationships/slideLayout" Target="../slideLayouts/slideLayout82.xml"/><Relationship Id="rId49" Type="http://schemas.openxmlformats.org/officeDocument/2006/relationships/hyperlink" Target="https://www.linkedin.com/" TargetMode="External"/><Relationship Id="rId10" Type="http://schemas.openxmlformats.org/officeDocument/2006/relationships/slideLayout" Target="../slideLayouts/slideLayout56.xml"/><Relationship Id="rId19" Type="http://schemas.openxmlformats.org/officeDocument/2006/relationships/slideLayout" Target="../slideLayouts/slideLayout65.xml"/><Relationship Id="rId31" Type="http://schemas.openxmlformats.org/officeDocument/2006/relationships/slideLayout" Target="../slideLayouts/slideLayout77.xml"/><Relationship Id="rId44" Type="http://schemas.openxmlformats.org/officeDocument/2006/relationships/slideLayout" Target="../slideLayouts/slideLayout90.xml"/><Relationship Id="rId4" Type="http://schemas.openxmlformats.org/officeDocument/2006/relationships/slideLayout" Target="../slideLayouts/slideLayout50.xml"/><Relationship Id="rId9" Type="http://schemas.openxmlformats.org/officeDocument/2006/relationships/slideLayout" Target="../slideLayouts/slideLayout55.xml"/><Relationship Id="rId14" Type="http://schemas.openxmlformats.org/officeDocument/2006/relationships/slideLayout" Target="../slideLayouts/slideLayout60.xml"/><Relationship Id="rId22" Type="http://schemas.openxmlformats.org/officeDocument/2006/relationships/slideLayout" Target="../slideLayouts/slideLayout68.xml"/><Relationship Id="rId27" Type="http://schemas.openxmlformats.org/officeDocument/2006/relationships/slideLayout" Target="../slideLayouts/slideLayout73.xml"/><Relationship Id="rId30" Type="http://schemas.openxmlformats.org/officeDocument/2006/relationships/slideLayout" Target="../slideLayouts/slideLayout76.xml"/><Relationship Id="rId35" Type="http://schemas.openxmlformats.org/officeDocument/2006/relationships/slideLayout" Target="../slideLayouts/slideLayout81.xml"/><Relationship Id="rId43" Type="http://schemas.openxmlformats.org/officeDocument/2006/relationships/slideLayout" Target="../slideLayouts/slideLayout89.xml"/><Relationship Id="rId48" Type="http://schemas.openxmlformats.org/officeDocument/2006/relationships/hyperlink" Target="https://twitter.com/" TargetMode="External"/><Relationship Id="rId8" Type="http://schemas.openxmlformats.org/officeDocument/2006/relationships/slideLayout" Target="../slideLayouts/slideLayout54.xml"/><Relationship Id="rId3" Type="http://schemas.openxmlformats.org/officeDocument/2006/relationships/slideLayout" Target="../slideLayouts/slideLayout49.xml"/><Relationship Id="rId12" Type="http://schemas.openxmlformats.org/officeDocument/2006/relationships/slideLayout" Target="../slideLayouts/slideLayout58.xml"/><Relationship Id="rId17" Type="http://schemas.openxmlformats.org/officeDocument/2006/relationships/slideLayout" Target="../slideLayouts/slideLayout63.xml"/><Relationship Id="rId25" Type="http://schemas.openxmlformats.org/officeDocument/2006/relationships/slideLayout" Target="../slideLayouts/slideLayout71.xml"/><Relationship Id="rId33" Type="http://schemas.openxmlformats.org/officeDocument/2006/relationships/slideLayout" Target="../slideLayouts/slideLayout79.xml"/><Relationship Id="rId38" Type="http://schemas.openxmlformats.org/officeDocument/2006/relationships/slideLayout" Target="../slideLayouts/slideLayout84.xml"/><Relationship Id="rId46" Type="http://schemas.openxmlformats.org/officeDocument/2006/relationships/slideLayout" Target="../slideLayouts/slideLayout92.xml"/><Relationship Id="rId20" Type="http://schemas.openxmlformats.org/officeDocument/2006/relationships/slideLayout" Target="../slideLayouts/slideLayout66.xml"/><Relationship Id="rId41" Type="http://schemas.openxmlformats.org/officeDocument/2006/relationships/slideLayout" Target="../slideLayouts/slideLayout87.xml"/><Relationship Id="rId1" Type="http://schemas.openxmlformats.org/officeDocument/2006/relationships/slideLayout" Target="../slideLayouts/slideLayout47.xml"/><Relationship Id="rId6" Type="http://schemas.openxmlformats.org/officeDocument/2006/relationships/slideLayout" Target="../slideLayouts/slideLayout52.xml"/></Relationships>
</file>

<file path=ppt/slideMasters/_rels/slideMaster3.xml.rels><?xml version="1.0" encoding="UTF-8" standalone="yes"?>
<Relationships xmlns="http://schemas.openxmlformats.org/package/2006/relationships"><Relationship Id="rId8" Type="http://schemas.openxmlformats.org/officeDocument/2006/relationships/hyperlink" Target="https://twitter.com/" TargetMode="External"/><Relationship Id="rId3" Type="http://schemas.openxmlformats.org/officeDocument/2006/relationships/slideLayout" Target="../slideLayouts/slideLayout95.xml"/><Relationship Id="rId7" Type="http://schemas.openxmlformats.org/officeDocument/2006/relationships/hyperlink" Target="https://www.linkedin.com/" TargetMode="External"/><Relationship Id="rId2" Type="http://schemas.openxmlformats.org/officeDocument/2006/relationships/slideLayout" Target="../slideLayouts/slideLayout94.xml"/><Relationship Id="rId1" Type="http://schemas.openxmlformats.org/officeDocument/2006/relationships/slideLayout" Target="../slideLayouts/slideLayout93.xml"/><Relationship Id="rId6" Type="http://schemas.openxmlformats.org/officeDocument/2006/relationships/hyperlink" Target="https://www.facebook.com/" TargetMode="External"/><Relationship Id="rId5" Type="http://schemas.openxmlformats.org/officeDocument/2006/relationships/theme" Target="../theme/theme3.xml"/><Relationship Id="rId4" Type="http://schemas.openxmlformats.org/officeDocument/2006/relationships/slideLayout" Target="../slideLayouts/slideLayout9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04.xml"/><Relationship Id="rId3" Type="http://schemas.openxmlformats.org/officeDocument/2006/relationships/slideLayout" Target="../slideLayouts/slideLayout99.xml"/><Relationship Id="rId7" Type="http://schemas.openxmlformats.org/officeDocument/2006/relationships/slideLayout" Target="../slideLayouts/slideLayout103.xml"/><Relationship Id="rId12" Type="http://schemas.openxmlformats.org/officeDocument/2006/relationships/hyperlink" Target="https://twitter.com/" TargetMode="External"/><Relationship Id="rId2" Type="http://schemas.openxmlformats.org/officeDocument/2006/relationships/slideLayout" Target="../slideLayouts/slideLayout98.xml"/><Relationship Id="rId1" Type="http://schemas.openxmlformats.org/officeDocument/2006/relationships/slideLayout" Target="../slideLayouts/slideLayout97.xml"/><Relationship Id="rId6" Type="http://schemas.openxmlformats.org/officeDocument/2006/relationships/slideLayout" Target="../slideLayouts/slideLayout102.xml"/><Relationship Id="rId11" Type="http://schemas.openxmlformats.org/officeDocument/2006/relationships/hyperlink" Target="https://www.linkedin.com/" TargetMode="External"/><Relationship Id="rId5" Type="http://schemas.openxmlformats.org/officeDocument/2006/relationships/slideLayout" Target="../slideLayouts/slideLayout101.xml"/><Relationship Id="rId10" Type="http://schemas.openxmlformats.org/officeDocument/2006/relationships/hyperlink" Target="https://www.facebook.com/" TargetMode="External"/><Relationship Id="rId4" Type="http://schemas.openxmlformats.org/officeDocument/2006/relationships/slideLayout" Target="../slideLayouts/slideLayout100.xml"/><Relationship Id="rId9"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12.xml"/><Relationship Id="rId13" Type="http://schemas.openxmlformats.org/officeDocument/2006/relationships/slideLayout" Target="../slideLayouts/slideLayout117.xml"/><Relationship Id="rId18" Type="http://schemas.openxmlformats.org/officeDocument/2006/relationships/hyperlink" Target="https://www.linkedin.com/" TargetMode="External"/><Relationship Id="rId3" Type="http://schemas.openxmlformats.org/officeDocument/2006/relationships/slideLayout" Target="../slideLayouts/slideLayout107.xml"/><Relationship Id="rId7" Type="http://schemas.openxmlformats.org/officeDocument/2006/relationships/slideLayout" Target="../slideLayouts/slideLayout111.xml"/><Relationship Id="rId12" Type="http://schemas.openxmlformats.org/officeDocument/2006/relationships/slideLayout" Target="../slideLayouts/slideLayout116.xml"/><Relationship Id="rId17" Type="http://schemas.openxmlformats.org/officeDocument/2006/relationships/hyperlink" Target="https://www.facebook.com/" TargetMode="External"/><Relationship Id="rId2" Type="http://schemas.openxmlformats.org/officeDocument/2006/relationships/slideLayout" Target="../slideLayouts/slideLayout106.xml"/><Relationship Id="rId16" Type="http://schemas.openxmlformats.org/officeDocument/2006/relationships/theme" Target="../theme/theme5.xml"/><Relationship Id="rId1" Type="http://schemas.openxmlformats.org/officeDocument/2006/relationships/slideLayout" Target="../slideLayouts/slideLayout105.xml"/><Relationship Id="rId6" Type="http://schemas.openxmlformats.org/officeDocument/2006/relationships/slideLayout" Target="../slideLayouts/slideLayout110.xml"/><Relationship Id="rId11" Type="http://schemas.openxmlformats.org/officeDocument/2006/relationships/slideLayout" Target="../slideLayouts/slideLayout115.xml"/><Relationship Id="rId5" Type="http://schemas.openxmlformats.org/officeDocument/2006/relationships/slideLayout" Target="../slideLayouts/slideLayout109.xml"/><Relationship Id="rId15" Type="http://schemas.openxmlformats.org/officeDocument/2006/relationships/slideLayout" Target="../slideLayouts/slideLayout119.xml"/><Relationship Id="rId10" Type="http://schemas.openxmlformats.org/officeDocument/2006/relationships/slideLayout" Target="../slideLayouts/slideLayout114.xml"/><Relationship Id="rId19" Type="http://schemas.openxmlformats.org/officeDocument/2006/relationships/hyperlink" Target="https://twitter.com/" TargetMode="External"/><Relationship Id="rId4" Type="http://schemas.openxmlformats.org/officeDocument/2006/relationships/slideLayout" Target="../slideLayouts/slideLayout108.xml"/><Relationship Id="rId9" Type="http://schemas.openxmlformats.org/officeDocument/2006/relationships/slideLayout" Target="../slideLayouts/slideLayout113.xml"/><Relationship Id="rId14" Type="http://schemas.openxmlformats.org/officeDocument/2006/relationships/slideLayout" Target="../slideLayouts/slideLayout118.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132.xml"/><Relationship Id="rId18" Type="http://schemas.openxmlformats.org/officeDocument/2006/relationships/slideLayout" Target="../slideLayouts/slideLayout137.xml"/><Relationship Id="rId26" Type="http://schemas.openxmlformats.org/officeDocument/2006/relationships/slideLayout" Target="../slideLayouts/slideLayout145.xml"/><Relationship Id="rId39" Type="http://schemas.openxmlformats.org/officeDocument/2006/relationships/slideLayout" Target="../slideLayouts/slideLayout158.xml"/><Relationship Id="rId21" Type="http://schemas.openxmlformats.org/officeDocument/2006/relationships/slideLayout" Target="../slideLayouts/slideLayout140.xml"/><Relationship Id="rId34" Type="http://schemas.openxmlformats.org/officeDocument/2006/relationships/slideLayout" Target="../slideLayouts/slideLayout153.xml"/><Relationship Id="rId42" Type="http://schemas.openxmlformats.org/officeDocument/2006/relationships/slideLayout" Target="../slideLayouts/slideLayout161.xml"/><Relationship Id="rId47" Type="http://schemas.openxmlformats.org/officeDocument/2006/relationships/theme" Target="../theme/theme6.xml"/><Relationship Id="rId50" Type="http://schemas.openxmlformats.org/officeDocument/2006/relationships/hyperlink" Target="https://www.facebook.com/" TargetMode="External"/><Relationship Id="rId7" Type="http://schemas.openxmlformats.org/officeDocument/2006/relationships/slideLayout" Target="../slideLayouts/slideLayout126.xml"/><Relationship Id="rId2" Type="http://schemas.openxmlformats.org/officeDocument/2006/relationships/slideLayout" Target="../slideLayouts/slideLayout121.xml"/><Relationship Id="rId16" Type="http://schemas.openxmlformats.org/officeDocument/2006/relationships/slideLayout" Target="../slideLayouts/slideLayout135.xml"/><Relationship Id="rId29" Type="http://schemas.openxmlformats.org/officeDocument/2006/relationships/slideLayout" Target="../slideLayouts/slideLayout148.xml"/><Relationship Id="rId11" Type="http://schemas.openxmlformats.org/officeDocument/2006/relationships/slideLayout" Target="../slideLayouts/slideLayout130.xml"/><Relationship Id="rId24" Type="http://schemas.openxmlformats.org/officeDocument/2006/relationships/slideLayout" Target="../slideLayouts/slideLayout143.xml"/><Relationship Id="rId32" Type="http://schemas.openxmlformats.org/officeDocument/2006/relationships/slideLayout" Target="../slideLayouts/slideLayout151.xml"/><Relationship Id="rId37" Type="http://schemas.openxmlformats.org/officeDocument/2006/relationships/slideLayout" Target="../slideLayouts/slideLayout156.xml"/><Relationship Id="rId40" Type="http://schemas.openxmlformats.org/officeDocument/2006/relationships/slideLayout" Target="../slideLayouts/slideLayout159.xml"/><Relationship Id="rId45" Type="http://schemas.openxmlformats.org/officeDocument/2006/relationships/slideLayout" Target="../slideLayouts/slideLayout164.xml"/><Relationship Id="rId5" Type="http://schemas.openxmlformats.org/officeDocument/2006/relationships/slideLayout" Target="../slideLayouts/slideLayout124.xml"/><Relationship Id="rId15" Type="http://schemas.openxmlformats.org/officeDocument/2006/relationships/slideLayout" Target="../slideLayouts/slideLayout134.xml"/><Relationship Id="rId23" Type="http://schemas.openxmlformats.org/officeDocument/2006/relationships/slideLayout" Target="../slideLayouts/slideLayout142.xml"/><Relationship Id="rId28" Type="http://schemas.openxmlformats.org/officeDocument/2006/relationships/slideLayout" Target="../slideLayouts/slideLayout147.xml"/><Relationship Id="rId36" Type="http://schemas.openxmlformats.org/officeDocument/2006/relationships/slideLayout" Target="../slideLayouts/slideLayout155.xml"/><Relationship Id="rId49" Type="http://schemas.openxmlformats.org/officeDocument/2006/relationships/hyperlink" Target="https://www.linkedin.com/" TargetMode="External"/><Relationship Id="rId10" Type="http://schemas.openxmlformats.org/officeDocument/2006/relationships/slideLayout" Target="../slideLayouts/slideLayout129.xml"/><Relationship Id="rId19" Type="http://schemas.openxmlformats.org/officeDocument/2006/relationships/slideLayout" Target="../slideLayouts/slideLayout138.xml"/><Relationship Id="rId31" Type="http://schemas.openxmlformats.org/officeDocument/2006/relationships/slideLayout" Target="../slideLayouts/slideLayout150.xml"/><Relationship Id="rId44" Type="http://schemas.openxmlformats.org/officeDocument/2006/relationships/slideLayout" Target="../slideLayouts/slideLayout163.xml"/><Relationship Id="rId4" Type="http://schemas.openxmlformats.org/officeDocument/2006/relationships/slideLayout" Target="../slideLayouts/slideLayout123.xml"/><Relationship Id="rId9" Type="http://schemas.openxmlformats.org/officeDocument/2006/relationships/slideLayout" Target="../slideLayouts/slideLayout128.xml"/><Relationship Id="rId14" Type="http://schemas.openxmlformats.org/officeDocument/2006/relationships/slideLayout" Target="../slideLayouts/slideLayout133.xml"/><Relationship Id="rId22" Type="http://schemas.openxmlformats.org/officeDocument/2006/relationships/slideLayout" Target="../slideLayouts/slideLayout141.xml"/><Relationship Id="rId27" Type="http://schemas.openxmlformats.org/officeDocument/2006/relationships/slideLayout" Target="../slideLayouts/slideLayout146.xml"/><Relationship Id="rId30" Type="http://schemas.openxmlformats.org/officeDocument/2006/relationships/slideLayout" Target="../slideLayouts/slideLayout149.xml"/><Relationship Id="rId35" Type="http://schemas.openxmlformats.org/officeDocument/2006/relationships/slideLayout" Target="../slideLayouts/slideLayout154.xml"/><Relationship Id="rId43" Type="http://schemas.openxmlformats.org/officeDocument/2006/relationships/slideLayout" Target="../slideLayouts/slideLayout162.xml"/><Relationship Id="rId48" Type="http://schemas.openxmlformats.org/officeDocument/2006/relationships/hyperlink" Target="https://twitter.com/" TargetMode="External"/><Relationship Id="rId8" Type="http://schemas.openxmlformats.org/officeDocument/2006/relationships/slideLayout" Target="../slideLayouts/slideLayout127.xml"/><Relationship Id="rId3" Type="http://schemas.openxmlformats.org/officeDocument/2006/relationships/slideLayout" Target="../slideLayouts/slideLayout122.xml"/><Relationship Id="rId12" Type="http://schemas.openxmlformats.org/officeDocument/2006/relationships/slideLayout" Target="../slideLayouts/slideLayout131.xml"/><Relationship Id="rId17" Type="http://schemas.openxmlformats.org/officeDocument/2006/relationships/slideLayout" Target="../slideLayouts/slideLayout136.xml"/><Relationship Id="rId25" Type="http://schemas.openxmlformats.org/officeDocument/2006/relationships/slideLayout" Target="../slideLayouts/slideLayout144.xml"/><Relationship Id="rId33" Type="http://schemas.openxmlformats.org/officeDocument/2006/relationships/slideLayout" Target="../slideLayouts/slideLayout152.xml"/><Relationship Id="rId38" Type="http://schemas.openxmlformats.org/officeDocument/2006/relationships/slideLayout" Target="../slideLayouts/slideLayout157.xml"/><Relationship Id="rId46" Type="http://schemas.openxmlformats.org/officeDocument/2006/relationships/slideLayout" Target="../slideLayouts/slideLayout165.xml"/><Relationship Id="rId20" Type="http://schemas.openxmlformats.org/officeDocument/2006/relationships/slideLayout" Target="../slideLayouts/slideLayout139.xml"/><Relationship Id="rId41" Type="http://schemas.openxmlformats.org/officeDocument/2006/relationships/slideLayout" Target="../slideLayouts/slideLayout160.xml"/><Relationship Id="rId1" Type="http://schemas.openxmlformats.org/officeDocument/2006/relationships/slideLayout" Target="../slideLayouts/slideLayout120.xml"/><Relationship Id="rId6" Type="http://schemas.openxmlformats.org/officeDocument/2006/relationships/slideLayout" Target="../slideLayouts/slideLayout125.xml"/></Relationships>
</file>

<file path=ppt/slideMasters/_rels/slideMaster7.xml.rels><?xml version="1.0" encoding="UTF-8" standalone="yes"?>
<Relationships xmlns="http://schemas.openxmlformats.org/package/2006/relationships"><Relationship Id="rId8" Type="http://schemas.openxmlformats.org/officeDocument/2006/relationships/hyperlink" Target="https://twitter.com/" TargetMode="External"/><Relationship Id="rId3" Type="http://schemas.openxmlformats.org/officeDocument/2006/relationships/slideLayout" Target="../slideLayouts/slideLayout168.xml"/><Relationship Id="rId7" Type="http://schemas.openxmlformats.org/officeDocument/2006/relationships/hyperlink" Target="https://www.linkedin.com/" TargetMode="External"/><Relationship Id="rId2" Type="http://schemas.openxmlformats.org/officeDocument/2006/relationships/slideLayout" Target="../slideLayouts/slideLayout167.xml"/><Relationship Id="rId1" Type="http://schemas.openxmlformats.org/officeDocument/2006/relationships/slideLayout" Target="../slideLayouts/slideLayout166.xml"/><Relationship Id="rId6" Type="http://schemas.openxmlformats.org/officeDocument/2006/relationships/hyperlink" Target="https://www.facebook.com/" TargetMode="External"/><Relationship Id="rId5" Type="http://schemas.openxmlformats.org/officeDocument/2006/relationships/theme" Target="../theme/theme7.xml"/><Relationship Id="rId4" Type="http://schemas.openxmlformats.org/officeDocument/2006/relationships/slideLayout" Target="../slideLayouts/slideLayout169.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77.xml"/><Relationship Id="rId3" Type="http://schemas.openxmlformats.org/officeDocument/2006/relationships/slideLayout" Target="../slideLayouts/slideLayout172.xml"/><Relationship Id="rId7" Type="http://schemas.openxmlformats.org/officeDocument/2006/relationships/slideLayout" Target="../slideLayouts/slideLayout176.xml"/><Relationship Id="rId12" Type="http://schemas.openxmlformats.org/officeDocument/2006/relationships/theme" Target="../theme/theme8.xml"/><Relationship Id="rId2" Type="http://schemas.openxmlformats.org/officeDocument/2006/relationships/slideLayout" Target="../slideLayouts/slideLayout171.xml"/><Relationship Id="rId1" Type="http://schemas.openxmlformats.org/officeDocument/2006/relationships/slideLayout" Target="../slideLayouts/slideLayout170.xml"/><Relationship Id="rId6" Type="http://schemas.openxmlformats.org/officeDocument/2006/relationships/slideLayout" Target="../slideLayouts/slideLayout175.xml"/><Relationship Id="rId11" Type="http://schemas.openxmlformats.org/officeDocument/2006/relationships/slideLayout" Target="../slideLayouts/slideLayout180.xml"/><Relationship Id="rId5" Type="http://schemas.openxmlformats.org/officeDocument/2006/relationships/slideLayout" Target="../slideLayouts/slideLayout174.xml"/><Relationship Id="rId10" Type="http://schemas.openxmlformats.org/officeDocument/2006/relationships/slideLayout" Target="../slideLayouts/slideLayout179.xml"/><Relationship Id="rId4" Type="http://schemas.openxmlformats.org/officeDocument/2006/relationships/slideLayout" Target="../slideLayouts/slideLayout173.xml"/><Relationship Id="rId9" Type="http://schemas.openxmlformats.org/officeDocument/2006/relationships/slideLayout" Target="../slideLayouts/slideLayout178.xml"/></Relationships>
</file>

<file path=ppt/slideMasters/_rels/slideMaster9.xml.rels><?xml version="1.0" encoding="UTF-8" standalone="yes"?>
<Relationships xmlns="http://schemas.openxmlformats.org/package/2006/relationships"><Relationship Id="rId13" Type="http://schemas.openxmlformats.org/officeDocument/2006/relationships/slideLayout" Target="../slideLayouts/slideLayout193.xml"/><Relationship Id="rId18" Type="http://schemas.openxmlformats.org/officeDocument/2006/relationships/slideLayout" Target="../slideLayouts/slideLayout198.xml"/><Relationship Id="rId26" Type="http://schemas.openxmlformats.org/officeDocument/2006/relationships/slideLayout" Target="../slideLayouts/slideLayout206.xml"/><Relationship Id="rId39" Type="http://schemas.openxmlformats.org/officeDocument/2006/relationships/slideLayout" Target="../slideLayouts/slideLayout219.xml"/><Relationship Id="rId21" Type="http://schemas.openxmlformats.org/officeDocument/2006/relationships/slideLayout" Target="../slideLayouts/slideLayout201.xml"/><Relationship Id="rId34" Type="http://schemas.openxmlformats.org/officeDocument/2006/relationships/slideLayout" Target="../slideLayouts/slideLayout214.xml"/><Relationship Id="rId42" Type="http://schemas.openxmlformats.org/officeDocument/2006/relationships/slideLayout" Target="../slideLayouts/slideLayout222.xml"/><Relationship Id="rId47" Type="http://schemas.openxmlformats.org/officeDocument/2006/relationships/theme" Target="../theme/theme9.xml"/><Relationship Id="rId50" Type="http://schemas.openxmlformats.org/officeDocument/2006/relationships/hyperlink" Target="https://www.facebook.com/" TargetMode="External"/><Relationship Id="rId7" Type="http://schemas.openxmlformats.org/officeDocument/2006/relationships/slideLayout" Target="../slideLayouts/slideLayout187.xml"/><Relationship Id="rId2" Type="http://schemas.openxmlformats.org/officeDocument/2006/relationships/slideLayout" Target="../slideLayouts/slideLayout182.xml"/><Relationship Id="rId16" Type="http://schemas.openxmlformats.org/officeDocument/2006/relationships/slideLayout" Target="../slideLayouts/slideLayout196.xml"/><Relationship Id="rId29" Type="http://schemas.openxmlformats.org/officeDocument/2006/relationships/slideLayout" Target="../slideLayouts/slideLayout209.xml"/><Relationship Id="rId11" Type="http://schemas.openxmlformats.org/officeDocument/2006/relationships/slideLayout" Target="../slideLayouts/slideLayout191.xml"/><Relationship Id="rId24" Type="http://schemas.openxmlformats.org/officeDocument/2006/relationships/slideLayout" Target="../slideLayouts/slideLayout204.xml"/><Relationship Id="rId32" Type="http://schemas.openxmlformats.org/officeDocument/2006/relationships/slideLayout" Target="../slideLayouts/slideLayout212.xml"/><Relationship Id="rId37" Type="http://schemas.openxmlformats.org/officeDocument/2006/relationships/slideLayout" Target="../slideLayouts/slideLayout217.xml"/><Relationship Id="rId40" Type="http://schemas.openxmlformats.org/officeDocument/2006/relationships/slideLayout" Target="../slideLayouts/slideLayout220.xml"/><Relationship Id="rId45" Type="http://schemas.openxmlformats.org/officeDocument/2006/relationships/slideLayout" Target="../slideLayouts/slideLayout225.xml"/><Relationship Id="rId5" Type="http://schemas.openxmlformats.org/officeDocument/2006/relationships/slideLayout" Target="../slideLayouts/slideLayout185.xml"/><Relationship Id="rId15" Type="http://schemas.openxmlformats.org/officeDocument/2006/relationships/slideLayout" Target="../slideLayouts/slideLayout195.xml"/><Relationship Id="rId23" Type="http://schemas.openxmlformats.org/officeDocument/2006/relationships/slideLayout" Target="../slideLayouts/slideLayout203.xml"/><Relationship Id="rId28" Type="http://schemas.openxmlformats.org/officeDocument/2006/relationships/slideLayout" Target="../slideLayouts/slideLayout208.xml"/><Relationship Id="rId36" Type="http://schemas.openxmlformats.org/officeDocument/2006/relationships/slideLayout" Target="../slideLayouts/slideLayout216.xml"/><Relationship Id="rId49" Type="http://schemas.openxmlformats.org/officeDocument/2006/relationships/hyperlink" Target="https://www.linkedin.com/" TargetMode="External"/><Relationship Id="rId10" Type="http://schemas.openxmlformats.org/officeDocument/2006/relationships/slideLayout" Target="../slideLayouts/slideLayout190.xml"/><Relationship Id="rId19" Type="http://schemas.openxmlformats.org/officeDocument/2006/relationships/slideLayout" Target="../slideLayouts/slideLayout199.xml"/><Relationship Id="rId31" Type="http://schemas.openxmlformats.org/officeDocument/2006/relationships/slideLayout" Target="../slideLayouts/slideLayout211.xml"/><Relationship Id="rId44" Type="http://schemas.openxmlformats.org/officeDocument/2006/relationships/slideLayout" Target="../slideLayouts/slideLayout224.xml"/><Relationship Id="rId4" Type="http://schemas.openxmlformats.org/officeDocument/2006/relationships/slideLayout" Target="../slideLayouts/slideLayout184.xml"/><Relationship Id="rId9" Type="http://schemas.openxmlformats.org/officeDocument/2006/relationships/slideLayout" Target="../slideLayouts/slideLayout189.xml"/><Relationship Id="rId14" Type="http://schemas.openxmlformats.org/officeDocument/2006/relationships/slideLayout" Target="../slideLayouts/slideLayout194.xml"/><Relationship Id="rId22" Type="http://schemas.openxmlformats.org/officeDocument/2006/relationships/slideLayout" Target="../slideLayouts/slideLayout202.xml"/><Relationship Id="rId27" Type="http://schemas.openxmlformats.org/officeDocument/2006/relationships/slideLayout" Target="../slideLayouts/slideLayout207.xml"/><Relationship Id="rId30" Type="http://schemas.openxmlformats.org/officeDocument/2006/relationships/slideLayout" Target="../slideLayouts/slideLayout210.xml"/><Relationship Id="rId35" Type="http://schemas.openxmlformats.org/officeDocument/2006/relationships/slideLayout" Target="../slideLayouts/slideLayout215.xml"/><Relationship Id="rId43" Type="http://schemas.openxmlformats.org/officeDocument/2006/relationships/slideLayout" Target="../slideLayouts/slideLayout223.xml"/><Relationship Id="rId48" Type="http://schemas.openxmlformats.org/officeDocument/2006/relationships/hyperlink" Target="https://twitter.com/" TargetMode="External"/><Relationship Id="rId8" Type="http://schemas.openxmlformats.org/officeDocument/2006/relationships/slideLayout" Target="../slideLayouts/slideLayout188.xml"/><Relationship Id="rId3" Type="http://schemas.openxmlformats.org/officeDocument/2006/relationships/slideLayout" Target="../slideLayouts/slideLayout183.xml"/><Relationship Id="rId12" Type="http://schemas.openxmlformats.org/officeDocument/2006/relationships/slideLayout" Target="../slideLayouts/slideLayout192.xml"/><Relationship Id="rId17" Type="http://schemas.openxmlformats.org/officeDocument/2006/relationships/slideLayout" Target="../slideLayouts/slideLayout197.xml"/><Relationship Id="rId25" Type="http://schemas.openxmlformats.org/officeDocument/2006/relationships/slideLayout" Target="../slideLayouts/slideLayout205.xml"/><Relationship Id="rId33" Type="http://schemas.openxmlformats.org/officeDocument/2006/relationships/slideLayout" Target="../slideLayouts/slideLayout213.xml"/><Relationship Id="rId38" Type="http://schemas.openxmlformats.org/officeDocument/2006/relationships/slideLayout" Target="../slideLayouts/slideLayout218.xml"/><Relationship Id="rId46" Type="http://schemas.openxmlformats.org/officeDocument/2006/relationships/slideLayout" Target="../slideLayouts/slideLayout226.xml"/><Relationship Id="rId20" Type="http://schemas.openxmlformats.org/officeDocument/2006/relationships/slideLayout" Target="../slideLayouts/slideLayout200.xml"/><Relationship Id="rId41" Type="http://schemas.openxmlformats.org/officeDocument/2006/relationships/slideLayout" Target="../slideLayouts/slideLayout221.xml"/><Relationship Id="rId1" Type="http://schemas.openxmlformats.org/officeDocument/2006/relationships/slideLayout" Target="../slideLayouts/slideLayout181.xml"/><Relationship Id="rId6" Type="http://schemas.openxmlformats.org/officeDocument/2006/relationships/slideLayout" Target="../slideLayouts/slideLayout18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Slide Number Placeholder 5">
            <a:extLst>
              <a:ext uri="{FF2B5EF4-FFF2-40B4-BE49-F238E27FC236}">
                <a16:creationId xmlns:a16="http://schemas.microsoft.com/office/drawing/2014/main" id="{21812C9B-C4F1-49C5-8B16-2FE27234D329}"/>
              </a:ext>
            </a:extLst>
          </p:cNvPr>
          <p:cNvSpPr txBox="1">
            <a:spLocks/>
          </p:cNvSpPr>
          <p:nvPr/>
        </p:nvSpPr>
        <p:spPr>
          <a:xfrm>
            <a:off x="621927" y="6430249"/>
            <a:ext cx="123730" cy="291381"/>
          </a:xfrm>
          <a:prstGeom prst="rect">
            <a:avLst/>
          </a:prstGeom>
        </p:spPr>
        <p:txBody>
          <a:bodyPr vert="horz" wrap="none" lIns="60952" tIns="30476" rIns="60952" bIns="30476"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1000" smtClean="0">
                <a:solidFill>
                  <a:schemeClr val="tx1"/>
                </a:solidFill>
              </a:rPr>
              <a:pPr algn="ctr"/>
              <a:t>‹#›</a:t>
            </a:fld>
            <a:endParaRPr lang="en-US" sz="600">
              <a:solidFill>
                <a:schemeClr val="tx1"/>
              </a:solidFill>
            </a:endParaRPr>
          </a:p>
        </p:txBody>
      </p:sp>
      <p:sp>
        <p:nvSpPr>
          <p:cNvPr id="15" name="Oval 14">
            <a:extLst>
              <a:ext uri="{FF2B5EF4-FFF2-40B4-BE49-F238E27FC236}">
                <a16:creationId xmlns:a16="http://schemas.microsoft.com/office/drawing/2014/main" id="{307625DC-754B-4896-ADAF-401C70997717}"/>
              </a:ext>
            </a:extLst>
          </p:cNvPr>
          <p:cNvSpPr/>
          <p:nvPr/>
        </p:nvSpPr>
        <p:spPr>
          <a:xfrm>
            <a:off x="535944" y="6428081"/>
            <a:ext cx="295695" cy="295734"/>
          </a:xfrm>
          <a:prstGeom prst="ellipse">
            <a:avLst/>
          </a:prstGeom>
          <a:noFill/>
          <a:ln w="63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600"/>
          </a:p>
        </p:txBody>
      </p:sp>
      <p:sp>
        <p:nvSpPr>
          <p:cNvPr id="17" name="Oval 16">
            <a:extLst>
              <a:ext uri="{FF2B5EF4-FFF2-40B4-BE49-F238E27FC236}">
                <a16:creationId xmlns:a16="http://schemas.microsoft.com/office/drawing/2014/main" id="{76FAE91E-1570-4CCB-8697-3675EF4A8732}"/>
              </a:ext>
            </a:extLst>
          </p:cNvPr>
          <p:cNvSpPr/>
          <p:nvPr/>
        </p:nvSpPr>
        <p:spPr>
          <a:xfrm>
            <a:off x="148830" y="6428081"/>
            <a:ext cx="295695" cy="295734"/>
          </a:xfrm>
          <a:prstGeom prst="ellipse">
            <a:avLst/>
          </a:prstGeom>
          <a:noFill/>
          <a:ln w="63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600"/>
          </a:p>
        </p:txBody>
      </p:sp>
      <p:sp>
        <p:nvSpPr>
          <p:cNvPr id="18" name="Rectangle 9">
            <a:extLst>
              <a:ext uri="{FF2B5EF4-FFF2-40B4-BE49-F238E27FC236}">
                <a16:creationId xmlns:a16="http://schemas.microsoft.com/office/drawing/2014/main" id="{FAC15065-526C-4B5B-BEB1-892A718C3AFA}"/>
              </a:ext>
            </a:extLst>
          </p:cNvPr>
          <p:cNvSpPr/>
          <p:nvPr/>
        </p:nvSpPr>
        <p:spPr>
          <a:xfrm rot="2700000">
            <a:off x="277379" y="6535961"/>
            <a:ext cx="79984" cy="79974"/>
          </a:xfrm>
          <a:custGeom>
            <a:avLst/>
            <a:gdLst>
              <a:gd name="connsiteX0" fmla="*/ 0 w 531091"/>
              <a:gd name="connsiteY0" fmla="*/ 0 h 531091"/>
              <a:gd name="connsiteX1" fmla="*/ 531091 w 531091"/>
              <a:gd name="connsiteY1" fmla="*/ 0 h 531091"/>
              <a:gd name="connsiteX2" fmla="*/ 531091 w 531091"/>
              <a:gd name="connsiteY2" fmla="*/ 531091 h 531091"/>
              <a:gd name="connsiteX3" fmla="*/ 0 w 531091"/>
              <a:gd name="connsiteY3" fmla="*/ 531091 h 531091"/>
              <a:gd name="connsiteX4" fmla="*/ 0 w 531091"/>
              <a:gd name="connsiteY4" fmla="*/ 0 h 531091"/>
              <a:gd name="connsiteX0" fmla="*/ 0 w 531091"/>
              <a:gd name="connsiteY0" fmla="*/ 0 h 531091"/>
              <a:gd name="connsiteX1" fmla="*/ 531091 w 531091"/>
              <a:gd name="connsiteY1" fmla="*/ 531091 h 531091"/>
              <a:gd name="connsiteX2" fmla="*/ 0 w 531091"/>
              <a:gd name="connsiteY2" fmla="*/ 531091 h 531091"/>
              <a:gd name="connsiteX3" fmla="*/ 0 w 531091"/>
              <a:gd name="connsiteY3" fmla="*/ 0 h 531091"/>
              <a:gd name="connsiteX0" fmla="*/ 0 w 531091"/>
              <a:gd name="connsiteY0" fmla="*/ 0 h 531091"/>
              <a:gd name="connsiteX1" fmla="*/ 230909 w 531091"/>
              <a:gd name="connsiteY1" fmla="*/ 224312 h 531091"/>
              <a:gd name="connsiteX2" fmla="*/ 531091 w 531091"/>
              <a:gd name="connsiteY2" fmla="*/ 531091 h 531091"/>
              <a:gd name="connsiteX3" fmla="*/ 0 w 531091"/>
              <a:gd name="connsiteY3" fmla="*/ 531091 h 531091"/>
              <a:gd name="connsiteX4" fmla="*/ 0 w 531091"/>
              <a:gd name="connsiteY4" fmla="*/ 0 h 531091"/>
              <a:gd name="connsiteX0" fmla="*/ 230909 w 531091"/>
              <a:gd name="connsiteY0" fmla="*/ 224312 h 531091"/>
              <a:gd name="connsiteX1" fmla="*/ 531091 w 531091"/>
              <a:gd name="connsiteY1" fmla="*/ 531091 h 531091"/>
              <a:gd name="connsiteX2" fmla="*/ 0 w 531091"/>
              <a:gd name="connsiteY2" fmla="*/ 531091 h 531091"/>
              <a:gd name="connsiteX3" fmla="*/ 0 w 531091"/>
              <a:gd name="connsiteY3" fmla="*/ 0 h 531091"/>
              <a:gd name="connsiteX4" fmla="*/ 322349 w 531091"/>
              <a:gd name="connsiteY4" fmla="*/ 315752 h 531091"/>
              <a:gd name="connsiteX0" fmla="*/ 343065 w 531091"/>
              <a:gd name="connsiteY0" fmla="*/ 89066 h 531091"/>
              <a:gd name="connsiteX1" fmla="*/ 531091 w 531091"/>
              <a:gd name="connsiteY1" fmla="*/ 531091 h 531091"/>
              <a:gd name="connsiteX2" fmla="*/ 0 w 531091"/>
              <a:gd name="connsiteY2" fmla="*/ 531091 h 531091"/>
              <a:gd name="connsiteX3" fmla="*/ 0 w 531091"/>
              <a:gd name="connsiteY3" fmla="*/ 0 h 531091"/>
              <a:gd name="connsiteX4" fmla="*/ 322349 w 531091"/>
              <a:gd name="connsiteY4" fmla="*/ 315752 h 531091"/>
              <a:gd name="connsiteX0" fmla="*/ 531091 w 531091"/>
              <a:gd name="connsiteY0" fmla="*/ 531091 h 531091"/>
              <a:gd name="connsiteX1" fmla="*/ 0 w 531091"/>
              <a:gd name="connsiteY1" fmla="*/ 531091 h 531091"/>
              <a:gd name="connsiteX2" fmla="*/ 0 w 531091"/>
              <a:gd name="connsiteY2" fmla="*/ 0 h 531091"/>
              <a:gd name="connsiteX3" fmla="*/ 322349 w 531091"/>
              <a:gd name="connsiteY3" fmla="*/ 315752 h 531091"/>
              <a:gd name="connsiteX0" fmla="*/ 531091 w 531091"/>
              <a:gd name="connsiteY0" fmla="*/ 531091 h 531091"/>
              <a:gd name="connsiteX1" fmla="*/ 0 w 531091"/>
              <a:gd name="connsiteY1" fmla="*/ 531091 h 531091"/>
              <a:gd name="connsiteX2" fmla="*/ 0 w 531091"/>
              <a:gd name="connsiteY2" fmla="*/ 0 h 531091"/>
            </a:gdLst>
            <a:ahLst/>
            <a:cxnLst>
              <a:cxn ang="0">
                <a:pos x="connsiteX0" y="connsiteY0"/>
              </a:cxn>
              <a:cxn ang="0">
                <a:pos x="connsiteX1" y="connsiteY1"/>
              </a:cxn>
              <a:cxn ang="0">
                <a:pos x="connsiteX2" y="connsiteY2"/>
              </a:cxn>
            </a:cxnLst>
            <a:rect l="l" t="t" r="r" b="b"/>
            <a:pathLst>
              <a:path w="531091" h="531091">
                <a:moveTo>
                  <a:pt x="531091" y="531091"/>
                </a:moveTo>
                <a:lnTo>
                  <a:pt x="0" y="531091"/>
                </a:lnTo>
                <a:lnTo>
                  <a:pt x="0" y="0"/>
                </a:lnTo>
              </a:path>
            </a:pathLst>
          </a:custGeom>
          <a:noFill/>
          <a:ln w="63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600"/>
          </a:p>
        </p:txBody>
      </p:sp>
      <p:sp>
        <p:nvSpPr>
          <p:cNvPr id="19" name="Oval 18">
            <a:extLst>
              <a:ext uri="{FF2B5EF4-FFF2-40B4-BE49-F238E27FC236}">
                <a16:creationId xmlns:a16="http://schemas.microsoft.com/office/drawing/2014/main" id="{AA197A07-68B5-4706-B796-AC2B9E3BDF4E}"/>
              </a:ext>
            </a:extLst>
          </p:cNvPr>
          <p:cNvSpPr/>
          <p:nvPr/>
        </p:nvSpPr>
        <p:spPr>
          <a:xfrm rot="10800000">
            <a:off x="923058" y="6428081"/>
            <a:ext cx="295695" cy="295734"/>
          </a:xfrm>
          <a:prstGeom prst="ellipse">
            <a:avLst/>
          </a:prstGeom>
          <a:noFill/>
          <a:ln w="63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600"/>
          </a:p>
        </p:txBody>
      </p:sp>
      <p:sp>
        <p:nvSpPr>
          <p:cNvPr id="20" name="Rectangle 9">
            <a:extLst>
              <a:ext uri="{FF2B5EF4-FFF2-40B4-BE49-F238E27FC236}">
                <a16:creationId xmlns:a16="http://schemas.microsoft.com/office/drawing/2014/main" id="{81DBD849-297F-4F9A-BEF7-60ECD498A866}"/>
              </a:ext>
            </a:extLst>
          </p:cNvPr>
          <p:cNvSpPr/>
          <p:nvPr/>
        </p:nvSpPr>
        <p:spPr>
          <a:xfrm rot="13500000">
            <a:off x="1010220" y="6535961"/>
            <a:ext cx="79984" cy="79974"/>
          </a:xfrm>
          <a:custGeom>
            <a:avLst/>
            <a:gdLst>
              <a:gd name="connsiteX0" fmla="*/ 0 w 531091"/>
              <a:gd name="connsiteY0" fmla="*/ 0 h 531091"/>
              <a:gd name="connsiteX1" fmla="*/ 531091 w 531091"/>
              <a:gd name="connsiteY1" fmla="*/ 0 h 531091"/>
              <a:gd name="connsiteX2" fmla="*/ 531091 w 531091"/>
              <a:gd name="connsiteY2" fmla="*/ 531091 h 531091"/>
              <a:gd name="connsiteX3" fmla="*/ 0 w 531091"/>
              <a:gd name="connsiteY3" fmla="*/ 531091 h 531091"/>
              <a:gd name="connsiteX4" fmla="*/ 0 w 531091"/>
              <a:gd name="connsiteY4" fmla="*/ 0 h 531091"/>
              <a:gd name="connsiteX0" fmla="*/ 0 w 531091"/>
              <a:gd name="connsiteY0" fmla="*/ 0 h 531091"/>
              <a:gd name="connsiteX1" fmla="*/ 531091 w 531091"/>
              <a:gd name="connsiteY1" fmla="*/ 531091 h 531091"/>
              <a:gd name="connsiteX2" fmla="*/ 0 w 531091"/>
              <a:gd name="connsiteY2" fmla="*/ 531091 h 531091"/>
              <a:gd name="connsiteX3" fmla="*/ 0 w 531091"/>
              <a:gd name="connsiteY3" fmla="*/ 0 h 531091"/>
              <a:gd name="connsiteX0" fmla="*/ 0 w 531091"/>
              <a:gd name="connsiteY0" fmla="*/ 0 h 531091"/>
              <a:gd name="connsiteX1" fmla="*/ 230909 w 531091"/>
              <a:gd name="connsiteY1" fmla="*/ 224312 h 531091"/>
              <a:gd name="connsiteX2" fmla="*/ 531091 w 531091"/>
              <a:gd name="connsiteY2" fmla="*/ 531091 h 531091"/>
              <a:gd name="connsiteX3" fmla="*/ 0 w 531091"/>
              <a:gd name="connsiteY3" fmla="*/ 531091 h 531091"/>
              <a:gd name="connsiteX4" fmla="*/ 0 w 531091"/>
              <a:gd name="connsiteY4" fmla="*/ 0 h 531091"/>
              <a:gd name="connsiteX0" fmla="*/ 230909 w 531091"/>
              <a:gd name="connsiteY0" fmla="*/ 224312 h 531091"/>
              <a:gd name="connsiteX1" fmla="*/ 531091 w 531091"/>
              <a:gd name="connsiteY1" fmla="*/ 531091 h 531091"/>
              <a:gd name="connsiteX2" fmla="*/ 0 w 531091"/>
              <a:gd name="connsiteY2" fmla="*/ 531091 h 531091"/>
              <a:gd name="connsiteX3" fmla="*/ 0 w 531091"/>
              <a:gd name="connsiteY3" fmla="*/ 0 h 531091"/>
              <a:gd name="connsiteX4" fmla="*/ 322349 w 531091"/>
              <a:gd name="connsiteY4" fmla="*/ 315752 h 531091"/>
              <a:gd name="connsiteX0" fmla="*/ 343065 w 531091"/>
              <a:gd name="connsiteY0" fmla="*/ 89066 h 531091"/>
              <a:gd name="connsiteX1" fmla="*/ 531091 w 531091"/>
              <a:gd name="connsiteY1" fmla="*/ 531091 h 531091"/>
              <a:gd name="connsiteX2" fmla="*/ 0 w 531091"/>
              <a:gd name="connsiteY2" fmla="*/ 531091 h 531091"/>
              <a:gd name="connsiteX3" fmla="*/ 0 w 531091"/>
              <a:gd name="connsiteY3" fmla="*/ 0 h 531091"/>
              <a:gd name="connsiteX4" fmla="*/ 322349 w 531091"/>
              <a:gd name="connsiteY4" fmla="*/ 315752 h 531091"/>
              <a:gd name="connsiteX0" fmla="*/ 531091 w 531091"/>
              <a:gd name="connsiteY0" fmla="*/ 531091 h 531091"/>
              <a:gd name="connsiteX1" fmla="*/ 0 w 531091"/>
              <a:gd name="connsiteY1" fmla="*/ 531091 h 531091"/>
              <a:gd name="connsiteX2" fmla="*/ 0 w 531091"/>
              <a:gd name="connsiteY2" fmla="*/ 0 h 531091"/>
              <a:gd name="connsiteX3" fmla="*/ 322349 w 531091"/>
              <a:gd name="connsiteY3" fmla="*/ 315752 h 531091"/>
              <a:gd name="connsiteX0" fmla="*/ 531091 w 531091"/>
              <a:gd name="connsiteY0" fmla="*/ 531091 h 531091"/>
              <a:gd name="connsiteX1" fmla="*/ 0 w 531091"/>
              <a:gd name="connsiteY1" fmla="*/ 531091 h 531091"/>
              <a:gd name="connsiteX2" fmla="*/ 0 w 531091"/>
              <a:gd name="connsiteY2" fmla="*/ 0 h 531091"/>
            </a:gdLst>
            <a:ahLst/>
            <a:cxnLst>
              <a:cxn ang="0">
                <a:pos x="connsiteX0" y="connsiteY0"/>
              </a:cxn>
              <a:cxn ang="0">
                <a:pos x="connsiteX1" y="connsiteY1"/>
              </a:cxn>
              <a:cxn ang="0">
                <a:pos x="connsiteX2" y="connsiteY2"/>
              </a:cxn>
            </a:cxnLst>
            <a:rect l="l" t="t" r="r" b="b"/>
            <a:pathLst>
              <a:path w="531091" h="531091">
                <a:moveTo>
                  <a:pt x="531091" y="531091"/>
                </a:moveTo>
                <a:lnTo>
                  <a:pt x="0" y="531091"/>
                </a:lnTo>
                <a:lnTo>
                  <a:pt x="0" y="0"/>
                </a:lnTo>
              </a:path>
            </a:pathLst>
          </a:custGeom>
          <a:noFill/>
          <a:ln w="63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600"/>
          </a:p>
        </p:txBody>
      </p:sp>
      <p:sp>
        <p:nvSpPr>
          <p:cNvPr id="21" name="Action Button: Forward or Next 26">
            <a:hlinkClick r:id="" action="ppaction://hlinkshowjump?jump=nextslide" highlightClick="1"/>
            <a:extLst>
              <a:ext uri="{FF2B5EF4-FFF2-40B4-BE49-F238E27FC236}">
                <a16:creationId xmlns:a16="http://schemas.microsoft.com/office/drawing/2014/main" id="{042D39B4-024E-44C9-A16B-5286E9AA9911}"/>
              </a:ext>
            </a:extLst>
          </p:cNvPr>
          <p:cNvSpPr/>
          <p:nvPr/>
        </p:nvSpPr>
        <p:spPr>
          <a:xfrm>
            <a:off x="898910" y="6400080"/>
            <a:ext cx="357050" cy="357096"/>
          </a:xfrm>
          <a:prstGeom prst="actionButtonForwardNext">
            <a:avLst/>
          </a:prstGeom>
          <a:solidFill>
            <a:srgbClr val="00CAC5">
              <a:alpha val="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sz="900"/>
          </a:p>
        </p:txBody>
      </p:sp>
      <p:sp>
        <p:nvSpPr>
          <p:cNvPr id="22" name="Action Button: Back or Previous 27">
            <a:hlinkClick r:id="" action="ppaction://hlinkshowjump?jump=previousslide" highlightClick="1"/>
            <a:extLst>
              <a:ext uri="{FF2B5EF4-FFF2-40B4-BE49-F238E27FC236}">
                <a16:creationId xmlns:a16="http://schemas.microsoft.com/office/drawing/2014/main" id="{DEBEC572-F3FD-4958-87CB-8F0026086590}"/>
              </a:ext>
            </a:extLst>
          </p:cNvPr>
          <p:cNvSpPr/>
          <p:nvPr/>
        </p:nvSpPr>
        <p:spPr>
          <a:xfrm>
            <a:off x="120519" y="6393180"/>
            <a:ext cx="357050" cy="357096"/>
          </a:xfrm>
          <a:prstGeom prst="actionButtonBackPrevious">
            <a:avLst/>
          </a:prstGeom>
          <a:solidFill>
            <a:srgbClr val="00CAC5">
              <a:alpha val="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sz="900"/>
          </a:p>
        </p:txBody>
      </p:sp>
      <p:sp>
        <p:nvSpPr>
          <p:cNvPr id="23" name="TextBox 22">
            <a:extLst>
              <a:ext uri="{FF2B5EF4-FFF2-40B4-BE49-F238E27FC236}">
                <a16:creationId xmlns:a16="http://schemas.microsoft.com/office/drawing/2014/main" id="{9EF6635E-33D2-40DD-8284-62E48C402864}"/>
              </a:ext>
            </a:extLst>
          </p:cNvPr>
          <p:cNvSpPr txBox="1"/>
          <p:nvPr/>
        </p:nvSpPr>
        <p:spPr>
          <a:xfrm>
            <a:off x="8529861" y="6479395"/>
            <a:ext cx="2408032" cy="230832"/>
          </a:xfrm>
          <a:prstGeom prst="rect">
            <a:avLst/>
          </a:prstGeom>
          <a:noFill/>
        </p:spPr>
        <p:txBody>
          <a:bodyPr wrap="none" rtlCol="0">
            <a:spAutoFit/>
          </a:bodyPr>
          <a:lstStyle/>
          <a:p>
            <a:r>
              <a:rPr lang="en-US" sz="900"/>
              <a:t>MASSIVE X presentation to DesignBall team</a:t>
            </a:r>
          </a:p>
        </p:txBody>
      </p:sp>
      <p:grpSp>
        <p:nvGrpSpPr>
          <p:cNvPr id="24" name="Group 23">
            <a:extLst>
              <a:ext uri="{FF2B5EF4-FFF2-40B4-BE49-F238E27FC236}">
                <a16:creationId xmlns:a16="http://schemas.microsoft.com/office/drawing/2014/main" id="{4120C111-C5ED-44CF-AE07-8E7DDFB3302C}"/>
              </a:ext>
            </a:extLst>
          </p:cNvPr>
          <p:cNvGrpSpPr/>
          <p:nvPr/>
        </p:nvGrpSpPr>
        <p:grpSpPr>
          <a:xfrm>
            <a:off x="10910924" y="6378893"/>
            <a:ext cx="1135441" cy="356866"/>
            <a:chOff x="241069" y="12070461"/>
            <a:chExt cx="2271178" cy="713731"/>
          </a:xfrm>
        </p:grpSpPr>
        <p:sp>
          <p:nvSpPr>
            <p:cNvPr id="25" name="Rectangle 24">
              <a:hlinkClick r:id="rId48"/>
              <a:extLst>
                <a:ext uri="{FF2B5EF4-FFF2-40B4-BE49-F238E27FC236}">
                  <a16:creationId xmlns:a16="http://schemas.microsoft.com/office/drawing/2014/main" id="{8F1E9E9A-5D5E-4083-8568-28144315F49D}"/>
                </a:ext>
              </a:extLst>
            </p:cNvPr>
            <p:cNvSpPr/>
            <p:nvPr userDrawn="1"/>
          </p:nvSpPr>
          <p:spPr>
            <a:xfrm>
              <a:off x="1798516" y="12070461"/>
              <a:ext cx="713731" cy="713731"/>
            </a:xfrm>
            <a:prstGeom prst="rect">
              <a:avLst/>
            </a:prstGeom>
            <a:solidFill>
              <a:srgbClr val="00CAC5">
                <a:alpha val="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p>
          </p:txBody>
        </p:sp>
        <p:sp>
          <p:nvSpPr>
            <p:cNvPr id="26" name="Rectangle 25">
              <a:hlinkClick r:id="rId49"/>
              <a:extLst>
                <a:ext uri="{FF2B5EF4-FFF2-40B4-BE49-F238E27FC236}">
                  <a16:creationId xmlns:a16="http://schemas.microsoft.com/office/drawing/2014/main" id="{586BBC23-8BDC-4F4E-997F-FF87A160454B}"/>
                </a:ext>
              </a:extLst>
            </p:cNvPr>
            <p:cNvSpPr/>
            <p:nvPr userDrawn="1"/>
          </p:nvSpPr>
          <p:spPr>
            <a:xfrm>
              <a:off x="1010984" y="12070461"/>
              <a:ext cx="713731" cy="713731"/>
            </a:xfrm>
            <a:prstGeom prst="rect">
              <a:avLst/>
            </a:prstGeom>
            <a:solidFill>
              <a:srgbClr val="00CAC5">
                <a:alpha val="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p>
          </p:txBody>
        </p:sp>
        <p:sp>
          <p:nvSpPr>
            <p:cNvPr id="27" name="Rectangle 26">
              <a:hlinkClick r:id="rId50"/>
              <a:extLst>
                <a:ext uri="{FF2B5EF4-FFF2-40B4-BE49-F238E27FC236}">
                  <a16:creationId xmlns:a16="http://schemas.microsoft.com/office/drawing/2014/main" id="{7B9B9462-02FD-4850-A939-875FCAEBC901}"/>
                </a:ext>
              </a:extLst>
            </p:cNvPr>
            <p:cNvSpPr/>
            <p:nvPr userDrawn="1"/>
          </p:nvSpPr>
          <p:spPr>
            <a:xfrm>
              <a:off x="241069" y="12070461"/>
              <a:ext cx="713731" cy="713731"/>
            </a:xfrm>
            <a:prstGeom prst="rect">
              <a:avLst/>
            </a:prstGeom>
            <a:solidFill>
              <a:srgbClr val="00CAC5">
                <a:alpha val="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p>
          </p:txBody>
        </p:sp>
        <p:sp>
          <p:nvSpPr>
            <p:cNvPr id="28" name="Freeform 6">
              <a:extLst>
                <a:ext uri="{FF2B5EF4-FFF2-40B4-BE49-F238E27FC236}">
                  <a16:creationId xmlns:a16="http://schemas.microsoft.com/office/drawing/2014/main" id="{74A58422-42EE-43C0-A3F1-C63186FFEF8C}"/>
                </a:ext>
              </a:extLst>
            </p:cNvPr>
            <p:cNvSpPr>
              <a:spLocks/>
            </p:cNvSpPr>
            <p:nvPr userDrawn="1"/>
          </p:nvSpPr>
          <p:spPr bwMode="auto">
            <a:xfrm>
              <a:off x="550841" y="12311451"/>
              <a:ext cx="113773" cy="244458"/>
            </a:xfrm>
            <a:custGeom>
              <a:avLst/>
              <a:gdLst>
                <a:gd name="T0" fmla="*/ 573 w 704"/>
                <a:gd name="T1" fmla="*/ 255 h 1506"/>
                <a:gd name="T2" fmla="*/ 573 w 704"/>
                <a:gd name="T3" fmla="*/ 255 h 1506"/>
                <a:gd name="T4" fmla="*/ 704 w 704"/>
                <a:gd name="T5" fmla="*/ 255 h 1506"/>
                <a:gd name="T6" fmla="*/ 704 w 704"/>
                <a:gd name="T7" fmla="*/ 0 h 1506"/>
                <a:gd name="T8" fmla="*/ 492 w 704"/>
                <a:gd name="T9" fmla="*/ 0 h 1506"/>
                <a:gd name="T10" fmla="*/ 155 w 704"/>
                <a:gd name="T11" fmla="*/ 336 h 1506"/>
                <a:gd name="T12" fmla="*/ 155 w 704"/>
                <a:gd name="T13" fmla="*/ 493 h 1506"/>
                <a:gd name="T14" fmla="*/ 0 w 704"/>
                <a:gd name="T15" fmla="*/ 493 h 1506"/>
                <a:gd name="T16" fmla="*/ 0 w 704"/>
                <a:gd name="T17" fmla="*/ 749 h 1506"/>
                <a:gd name="T18" fmla="*/ 155 w 704"/>
                <a:gd name="T19" fmla="*/ 749 h 1506"/>
                <a:gd name="T20" fmla="*/ 155 w 704"/>
                <a:gd name="T21" fmla="*/ 1506 h 1506"/>
                <a:gd name="T22" fmla="*/ 467 w 704"/>
                <a:gd name="T23" fmla="*/ 1506 h 1506"/>
                <a:gd name="T24" fmla="*/ 467 w 704"/>
                <a:gd name="T25" fmla="*/ 749 h 1506"/>
                <a:gd name="T26" fmla="*/ 679 w 704"/>
                <a:gd name="T27" fmla="*/ 749 h 1506"/>
                <a:gd name="T28" fmla="*/ 704 w 704"/>
                <a:gd name="T29" fmla="*/ 493 h 1506"/>
                <a:gd name="T30" fmla="*/ 467 w 704"/>
                <a:gd name="T31" fmla="*/ 493 h 1506"/>
                <a:gd name="T32" fmla="*/ 467 w 704"/>
                <a:gd name="T33" fmla="*/ 362 h 1506"/>
                <a:gd name="T34" fmla="*/ 573 w 704"/>
                <a:gd name="T35" fmla="*/ 255 h 1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4" h="1506">
                  <a:moveTo>
                    <a:pt x="573" y="255"/>
                  </a:moveTo>
                  <a:lnTo>
                    <a:pt x="573" y="255"/>
                  </a:lnTo>
                  <a:lnTo>
                    <a:pt x="704" y="255"/>
                  </a:lnTo>
                  <a:lnTo>
                    <a:pt x="704" y="0"/>
                  </a:lnTo>
                  <a:lnTo>
                    <a:pt x="492" y="0"/>
                  </a:lnTo>
                  <a:cubicBezTo>
                    <a:pt x="243" y="0"/>
                    <a:pt x="155" y="124"/>
                    <a:pt x="155" y="336"/>
                  </a:cubicBezTo>
                  <a:lnTo>
                    <a:pt x="155" y="493"/>
                  </a:lnTo>
                  <a:lnTo>
                    <a:pt x="0" y="493"/>
                  </a:lnTo>
                  <a:lnTo>
                    <a:pt x="0" y="749"/>
                  </a:lnTo>
                  <a:lnTo>
                    <a:pt x="155" y="749"/>
                  </a:lnTo>
                  <a:lnTo>
                    <a:pt x="155" y="1506"/>
                  </a:lnTo>
                  <a:lnTo>
                    <a:pt x="467" y="1506"/>
                  </a:lnTo>
                  <a:lnTo>
                    <a:pt x="467" y="749"/>
                  </a:lnTo>
                  <a:lnTo>
                    <a:pt x="679" y="749"/>
                  </a:lnTo>
                  <a:lnTo>
                    <a:pt x="704" y="493"/>
                  </a:lnTo>
                  <a:lnTo>
                    <a:pt x="467" y="493"/>
                  </a:lnTo>
                  <a:lnTo>
                    <a:pt x="467" y="362"/>
                  </a:lnTo>
                  <a:cubicBezTo>
                    <a:pt x="467" y="293"/>
                    <a:pt x="473" y="255"/>
                    <a:pt x="573" y="255"/>
                  </a:cubicBezTo>
                  <a:close/>
                </a:path>
              </a:pathLst>
            </a:custGeom>
            <a:solidFill>
              <a:schemeClr val="tx1"/>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1600"/>
            </a:p>
          </p:txBody>
        </p:sp>
        <p:sp>
          <p:nvSpPr>
            <p:cNvPr id="29" name="Freeform 7">
              <a:extLst>
                <a:ext uri="{FF2B5EF4-FFF2-40B4-BE49-F238E27FC236}">
                  <a16:creationId xmlns:a16="http://schemas.microsoft.com/office/drawing/2014/main" id="{E6B37533-1B1D-49BB-90CC-4EC6966059B0}"/>
                </a:ext>
              </a:extLst>
            </p:cNvPr>
            <p:cNvSpPr>
              <a:spLocks noEditPoints="1"/>
            </p:cNvSpPr>
            <p:nvPr userDrawn="1"/>
          </p:nvSpPr>
          <p:spPr bwMode="auto">
            <a:xfrm>
              <a:off x="1255408" y="12306253"/>
              <a:ext cx="252294" cy="242147"/>
            </a:xfrm>
            <a:custGeom>
              <a:avLst/>
              <a:gdLst>
                <a:gd name="T0" fmla="*/ 1176 w 1562"/>
                <a:gd name="T1" fmla="*/ 466 h 1491"/>
                <a:gd name="T2" fmla="*/ 1176 w 1562"/>
                <a:gd name="T3" fmla="*/ 466 h 1491"/>
                <a:gd name="T4" fmla="*/ 871 w 1562"/>
                <a:gd name="T5" fmla="*/ 636 h 1491"/>
                <a:gd name="T6" fmla="*/ 871 w 1562"/>
                <a:gd name="T7" fmla="*/ 488 h 1491"/>
                <a:gd name="T8" fmla="*/ 538 w 1562"/>
                <a:gd name="T9" fmla="*/ 488 h 1491"/>
                <a:gd name="T10" fmla="*/ 538 w 1562"/>
                <a:gd name="T11" fmla="*/ 1491 h 1491"/>
                <a:gd name="T12" fmla="*/ 871 w 1562"/>
                <a:gd name="T13" fmla="*/ 1491 h 1491"/>
                <a:gd name="T14" fmla="*/ 871 w 1562"/>
                <a:gd name="T15" fmla="*/ 931 h 1491"/>
                <a:gd name="T16" fmla="*/ 886 w 1562"/>
                <a:gd name="T17" fmla="*/ 850 h 1491"/>
                <a:gd name="T18" fmla="*/ 1057 w 1562"/>
                <a:gd name="T19" fmla="*/ 724 h 1491"/>
                <a:gd name="T20" fmla="*/ 1228 w 1562"/>
                <a:gd name="T21" fmla="*/ 953 h 1491"/>
                <a:gd name="T22" fmla="*/ 1228 w 1562"/>
                <a:gd name="T23" fmla="*/ 1491 h 1491"/>
                <a:gd name="T24" fmla="*/ 1562 w 1562"/>
                <a:gd name="T25" fmla="*/ 1491 h 1491"/>
                <a:gd name="T26" fmla="*/ 1562 w 1562"/>
                <a:gd name="T27" fmla="*/ 916 h 1491"/>
                <a:gd name="T28" fmla="*/ 1176 w 1562"/>
                <a:gd name="T29" fmla="*/ 466 h 1491"/>
                <a:gd name="T30" fmla="*/ 22 w 1562"/>
                <a:gd name="T31" fmla="*/ 1491 h 1491"/>
                <a:gd name="T32" fmla="*/ 22 w 1562"/>
                <a:gd name="T33" fmla="*/ 1491 h 1491"/>
                <a:gd name="T34" fmla="*/ 357 w 1562"/>
                <a:gd name="T35" fmla="*/ 1491 h 1491"/>
                <a:gd name="T36" fmla="*/ 357 w 1562"/>
                <a:gd name="T37" fmla="*/ 487 h 1491"/>
                <a:gd name="T38" fmla="*/ 22 w 1562"/>
                <a:gd name="T39" fmla="*/ 487 h 1491"/>
                <a:gd name="T40" fmla="*/ 22 w 1562"/>
                <a:gd name="T41" fmla="*/ 1491 h 1491"/>
                <a:gd name="T42" fmla="*/ 193 w 1562"/>
                <a:gd name="T43" fmla="*/ 0 h 1491"/>
                <a:gd name="T44" fmla="*/ 193 w 1562"/>
                <a:gd name="T45" fmla="*/ 0 h 1491"/>
                <a:gd name="T46" fmla="*/ 0 w 1562"/>
                <a:gd name="T47" fmla="*/ 178 h 1491"/>
                <a:gd name="T48" fmla="*/ 186 w 1562"/>
                <a:gd name="T49" fmla="*/ 347 h 1491"/>
                <a:gd name="T50" fmla="*/ 379 w 1562"/>
                <a:gd name="T51" fmla="*/ 178 h 1491"/>
                <a:gd name="T52" fmla="*/ 193 w 1562"/>
                <a:gd name="T53" fmla="*/ 0 h 1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562" h="1491">
                  <a:moveTo>
                    <a:pt x="1176" y="466"/>
                  </a:moveTo>
                  <a:lnTo>
                    <a:pt x="1176" y="466"/>
                  </a:lnTo>
                  <a:cubicBezTo>
                    <a:pt x="990" y="466"/>
                    <a:pt x="916" y="562"/>
                    <a:pt x="871" y="636"/>
                  </a:cubicBezTo>
                  <a:lnTo>
                    <a:pt x="871" y="488"/>
                  </a:lnTo>
                  <a:lnTo>
                    <a:pt x="538" y="488"/>
                  </a:lnTo>
                  <a:cubicBezTo>
                    <a:pt x="545" y="584"/>
                    <a:pt x="538" y="1491"/>
                    <a:pt x="538" y="1491"/>
                  </a:cubicBezTo>
                  <a:lnTo>
                    <a:pt x="871" y="1491"/>
                  </a:lnTo>
                  <a:lnTo>
                    <a:pt x="871" y="931"/>
                  </a:lnTo>
                  <a:cubicBezTo>
                    <a:pt x="871" y="901"/>
                    <a:pt x="871" y="872"/>
                    <a:pt x="886" y="850"/>
                  </a:cubicBezTo>
                  <a:cubicBezTo>
                    <a:pt x="909" y="791"/>
                    <a:pt x="961" y="724"/>
                    <a:pt x="1057" y="724"/>
                  </a:cubicBezTo>
                  <a:cubicBezTo>
                    <a:pt x="1176" y="724"/>
                    <a:pt x="1228" y="820"/>
                    <a:pt x="1228" y="953"/>
                  </a:cubicBezTo>
                  <a:lnTo>
                    <a:pt x="1228" y="1491"/>
                  </a:lnTo>
                  <a:lnTo>
                    <a:pt x="1562" y="1491"/>
                  </a:lnTo>
                  <a:lnTo>
                    <a:pt x="1562" y="916"/>
                  </a:lnTo>
                  <a:cubicBezTo>
                    <a:pt x="1562" y="606"/>
                    <a:pt x="1398" y="466"/>
                    <a:pt x="1176" y="466"/>
                  </a:cubicBezTo>
                  <a:close/>
                  <a:moveTo>
                    <a:pt x="22" y="1491"/>
                  </a:moveTo>
                  <a:lnTo>
                    <a:pt x="22" y="1491"/>
                  </a:lnTo>
                  <a:lnTo>
                    <a:pt x="357" y="1491"/>
                  </a:lnTo>
                  <a:lnTo>
                    <a:pt x="357" y="487"/>
                  </a:lnTo>
                  <a:lnTo>
                    <a:pt x="22" y="487"/>
                  </a:lnTo>
                  <a:lnTo>
                    <a:pt x="22" y="1491"/>
                  </a:lnTo>
                  <a:close/>
                  <a:moveTo>
                    <a:pt x="193" y="0"/>
                  </a:moveTo>
                  <a:lnTo>
                    <a:pt x="193" y="0"/>
                  </a:lnTo>
                  <a:cubicBezTo>
                    <a:pt x="74" y="0"/>
                    <a:pt x="0" y="82"/>
                    <a:pt x="0" y="178"/>
                  </a:cubicBezTo>
                  <a:cubicBezTo>
                    <a:pt x="0" y="273"/>
                    <a:pt x="74" y="347"/>
                    <a:pt x="186" y="347"/>
                  </a:cubicBezTo>
                  <a:cubicBezTo>
                    <a:pt x="305" y="347"/>
                    <a:pt x="379" y="273"/>
                    <a:pt x="379" y="178"/>
                  </a:cubicBezTo>
                  <a:cubicBezTo>
                    <a:pt x="379" y="82"/>
                    <a:pt x="305" y="0"/>
                    <a:pt x="193" y="0"/>
                  </a:cubicBezTo>
                  <a:close/>
                </a:path>
              </a:pathLst>
            </a:custGeom>
            <a:solidFill>
              <a:schemeClr val="tx1"/>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1600"/>
            </a:p>
          </p:txBody>
        </p:sp>
        <p:sp>
          <p:nvSpPr>
            <p:cNvPr id="30" name="Freeform 8">
              <a:extLst>
                <a:ext uri="{FF2B5EF4-FFF2-40B4-BE49-F238E27FC236}">
                  <a16:creationId xmlns:a16="http://schemas.microsoft.com/office/drawing/2014/main" id="{8955D6DB-85AC-454B-886A-5ED7AC0CACAF}"/>
                </a:ext>
              </a:extLst>
            </p:cNvPr>
            <p:cNvSpPr>
              <a:spLocks/>
            </p:cNvSpPr>
            <p:nvPr userDrawn="1"/>
          </p:nvSpPr>
          <p:spPr bwMode="auto">
            <a:xfrm>
              <a:off x="2018821" y="12328249"/>
              <a:ext cx="273127" cy="223096"/>
            </a:xfrm>
            <a:custGeom>
              <a:avLst/>
              <a:gdLst>
                <a:gd name="T0" fmla="*/ 1491 w 1690"/>
                <a:gd name="T1" fmla="*/ 223 h 1374"/>
                <a:gd name="T2" fmla="*/ 1491 w 1690"/>
                <a:gd name="T3" fmla="*/ 223 h 1374"/>
                <a:gd name="T4" fmla="*/ 1647 w 1690"/>
                <a:gd name="T5" fmla="*/ 30 h 1374"/>
                <a:gd name="T6" fmla="*/ 1424 w 1690"/>
                <a:gd name="T7" fmla="*/ 108 h 1374"/>
                <a:gd name="T8" fmla="*/ 1171 w 1690"/>
                <a:gd name="T9" fmla="*/ 0 h 1374"/>
                <a:gd name="T10" fmla="*/ 821 w 1690"/>
                <a:gd name="T11" fmla="*/ 356 h 1374"/>
                <a:gd name="T12" fmla="*/ 827 w 1690"/>
                <a:gd name="T13" fmla="*/ 428 h 1374"/>
                <a:gd name="T14" fmla="*/ 114 w 1690"/>
                <a:gd name="T15" fmla="*/ 66 h 1374"/>
                <a:gd name="T16" fmla="*/ 72 w 1690"/>
                <a:gd name="T17" fmla="*/ 241 h 1374"/>
                <a:gd name="T18" fmla="*/ 223 w 1690"/>
                <a:gd name="T19" fmla="*/ 530 h 1374"/>
                <a:gd name="T20" fmla="*/ 66 w 1690"/>
                <a:gd name="T21" fmla="*/ 488 h 1374"/>
                <a:gd name="T22" fmla="*/ 66 w 1690"/>
                <a:gd name="T23" fmla="*/ 494 h 1374"/>
                <a:gd name="T24" fmla="*/ 344 w 1690"/>
                <a:gd name="T25" fmla="*/ 832 h 1374"/>
                <a:gd name="T26" fmla="*/ 253 w 1690"/>
                <a:gd name="T27" fmla="*/ 844 h 1374"/>
                <a:gd name="T28" fmla="*/ 187 w 1690"/>
                <a:gd name="T29" fmla="*/ 838 h 1374"/>
                <a:gd name="T30" fmla="*/ 513 w 1690"/>
                <a:gd name="T31" fmla="*/ 1079 h 1374"/>
                <a:gd name="T32" fmla="*/ 78 w 1690"/>
                <a:gd name="T33" fmla="*/ 1230 h 1374"/>
                <a:gd name="T34" fmla="*/ 0 w 1690"/>
                <a:gd name="T35" fmla="*/ 1224 h 1374"/>
                <a:gd name="T36" fmla="*/ 525 w 1690"/>
                <a:gd name="T37" fmla="*/ 1374 h 1374"/>
                <a:gd name="T38" fmla="*/ 1521 w 1690"/>
                <a:gd name="T39" fmla="*/ 392 h 1374"/>
                <a:gd name="T40" fmla="*/ 1521 w 1690"/>
                <a:gd name="T41" fmla="*/ 344 h 1374"/>
                <a:gd name="T42" fmla="*/ 1690 w 1690"/>
                <a:gd name="T43" fmla="*/ 163 h 1374"/>
                <a:gd name="T44" fmla="*/ 1491 w 1690"/>
                <a:gd name="T45" fmla="*/ 223 h 1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90" h="1374">
                  <a:moveTo>
                    <a:pt x="1491" y="223"/>
                  </a:moveTo>
                  <a:lnTo>
                    <a:pt x="1491" y="223"/>
                  </a:lnTo>
                  <a:cubicBezTo>
                    <a:pt x="1569" y="175"/>
                    <a:pt x="1617" y="108"/>
                    <a:pt x="1647" y="30"/>
                  </a:cubicBezTo>
                  <a:cubicBezTo>
                    <a:pt x="1581" y="66"/>
                    <a:pt x="1509" y="96"/>
                    <a:pt x="1424" y="108"/>
                  </a:cubicBezTo>
                  <a:cubicBezTo>
                    <a:pt x="1358" y="42"/>
                    <a:pt x="1273" y="0"/>
                    <a:pt x="1171" y="0"/>
                  </a:cubicBezTo>
                  <a:cubicBezTo>
                    <a:pt x="977" y="0"/>
                    <a:pt x="821" y="157"/>
                    <a:pt x="821" y="356"/>
                  </a:cubicBezTo>
                  <a:cubicBezTo>
                    <a:pt x="821" y="374"/>
                    <a:pt x="827" y="404"/>
                    <a:pt x="827" y="428"/>
                  </a:cubicBezTo>
                  <a:cubicBezTo>
                    <a:pt x="543" y="410"/>
                    <a:pt x="283" y="277"/>
                    <a:pt x="114" y="66"/>
                  </a:cubicBezTo>
                  <a:cubicBezTo>
                    <a:pt x="84" y="120"/>
                    <a:pt x="72" y="175"/>
                    <a:pt x="72" y="241"/>
                  </a:cubicBezTo>
                  <a:cubicBezTo>
                    <a:pt x="72" y="362"/>
                    <a:pt x="132" y="470"/>
                    <a:pt x="223" y="530"/>
                  </a:cubicBezTo>
                  <a:cubicBezTo>
                    <a:pt x="169" y="530"/>
                    <a:pt x="114" y="512"/>
                    <a:pt x="66" y="488"/>
                  </a:cubicBezTo>
                  <a:lnTo>
                    <a:pt x="66" y="494"/>
                  </a:lnTo>
                  <a:cubicBezTo>
                    <a:pt x="66" y="663"/>
                    <a:pt x="187" y="802"/>
                    <a:pt x="344" y="832"/>
                  </a:cubicBezTo>
                  <a:cubicBezTo>
                    <a:pt x="313" y="838"/>
                    <a:pt x="283" y="844"/>
                    <a:pt x="253" y="844"/>
                  </a:cubicBezTo>
                  <a:cubicBezTo>
                    <a:pt x="235" y="844"/>
                    <a:pt x="211" y="838"/>
                    <a:pt x="187" y="838"/>
                  </a:cubicBezTo>
                  <a:cubicBezTo>
                    <a:pt x="235" y="977"/>
                    <a:pt x="356" y="1073"/>
                    <a:pt x="513" y="1079"/>
                  </a:cubicBezTo>
                  <a:cubicBezTo>
                    <a:pt x="392" y="1170"/>
                    <a:pt x="241" y="1230"/>
                    <a:pt x="78" y="1230"/>
                  </a:cubicBezTo>
                  <a:cubicBezTo>
                    <a:pt x="54" y="1230"/>
                    <a:pt x="24" y="1230"/>
                    <a:pt x="0" y="1224"/>
                  </a:cubicBezTo>
                  <a:cubicBezTo>
                    <a:pt x="151" y="1326"/>
                    <a:pt x="338" y="1374"/>
                    <a:pt x="525" y="1374"/>
                  </a:cubicBezTo>
                  <a:cubicBezTo>
                    <a:pt x="1171" y="1374"/>
                    <a:pt x="1521" y="844"/>
                    <a:pt x="1521" y="392"/>
                  </a:cubicBezTo>
                  <a:lnTo>
                    <a:pt x="1521" y="344"/>
                  </a:lnTo>
                  <a:cubicBezTo>
                    <a:pt x="1587" y="295"/>
                    <a:pt x="1647" y="235"/>
                    <a:pt x="1690" y="163"/>
                  </a:cubicBezTo>
                  <a:cubicBezTo>
                    <a:pt x="1635" y="193"/>
                    <a:pt x="1569" y="211"/>
                    <a:pt x="1491" y="223"/>
                  </a:cubicBezTo>
                  <a:close/>
                </a:path>
              </a:pathLst>
            </a:custGeom>
            <a:solidFill>
              <a:schemeClr val="tx1"/>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1600"/>
            </a:p>
          </p:txBody>
        </p:sp>
        <p:sp>
          <p:nvSpPr>
            <p:cNvPr id="31" name="Oval 30">
              <a:extLst>
                <a:ext uri="{FF2B5EF4-FFF2-40B4-BE49-F238E27FC236}">
                  <a16:creationId xmlns:a16="http://schemas.microsoft.com/office/drawing/2014/main" id="{64887C68-EFB2-4F38-9F32-99FA18607254}"/>
                </a:ext>
              </a:extLst>
            </p:cNvPr>
            <p:cNvSpPr/>
            <p:nvPr userDrawn="1"/>
          </p:nvSpPr>
          <p:spPr>
            <a:xfrm>
              <a:off x="1086010" y="12134549"/>
              <a:ext cx="591086" cy="591086"/>
            </a:xfrm>
            <a:prstGeom prst="ellipse">
              <a:avLst/>
            </a:prstGeom>
            <a:noFill/>
            <a:ln w="63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33"/>
            </a:p>
          </p:txBody>
        </p:sp>
        <p:sp>
          <p:nvSpPr>
            <p:cNvPr id="32" name="Oval 31">
              <a:extLst>
                <a:ext uri="{FF2B5EF4-FFF2-40B4-BE49-F238E27FC236}">
                  <a16:creationId xmlns:a16="http://schemas.microsoft.com/office/drawing/2014/main" id="{4D415E97-89DA-4B26-9BFC-C602A67160A0}"/>
                </a:ext>
              </a:extLst>
            </p:cNvPr>
            <p:cNvSpPr/>
            <p:nvPr userDrawn="1"/>
          </p:nvSpPr>
          <p:spPr>
            <a:xfrm>
              <a:off x="312182" y="12134549"/>
              <a:ext cx="591086" cy="591086"/>
            </a:xfrm>
            <a:prstGeom prst="ellipse">
              <a:avLst/>
            </a:prstGeom>
            <a:noFill/>
            <a:ln w="63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33"/>
            </a:p>
          </p:txBody>
        </p:sp>
        <p:sp>
          <p:nvSpPr>
            <p:cNvPr id="33" name="Oval 32">
              <a:extLst>
                <a:ext uri="{FF2B5EF4-FFF2-40B4-BE49-F238E27FC236}">
                  <a16:creationId xmlns:a16="http://schemas.microsoft.com/office/drawing/2014/main" id="{7F4528C2-D386-4DE1-8ACF-19C9C8DB73BA}"/>
                </a:ext>
              </a:extLst>
            </p:cNvPr>
            <p:cNvSpPr/>
            <p:nvPr userDrawn="1"/>
          </p:nvSpPr>
          <p:spPr>
            <a:xfrm rot="10800000">
              <a:off x="1859838" y="12134549"/>
              <a:ext cx="591086" cy="591086"/>
            </a:xfrm>
            <a:prstGeom prst="ellipse">
              <a:avLst/>
            </a:prstGeom>
            <a:noFill/>
            <a:ln w="63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33"/>
            </a:p>
          </p:txBody>
        </p:sp>
      </p:grpSp>
    </p:spTree>
    <p:extLst>
      <p:ext uri="{BB962C8B-B14F-4D97-AF65-F5344CB8AC3E}">
        <p14:creationId xmlns:p14="http://schemas.microsoft.com/office/powerpoint/2010/main" val="973175943"/>
      </p:ext>
    </p:extLst>
  </p:cSld>
  <p:clrMap bg1="lt1" tx1="dk1" bg2="lt2" tx2="dk2" accent1="accent1" accent2="accent2" accent3="accent3" accent4="accent4" accent5="accent5" accent6="accent6" hlink="hlink" folHlink="folHlink"/>
  <p:sldLayoutIdLst>
    <p:sldLayoutId id="2147483661"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 id="2147483680" r:id="rId19"/>
    <p:sldLayoutId id="2147483681" r:id="rId20"/>
    <p:sldLayoutId id="2147483682" r:id="rId21"/>
    <p:sldLayoutId id="2147483683" r:id="rId22"/>
    <p:sldLayoutId id="2147483684" r:id="rId23"/>
    <p:sldLayoutId id="2147483685" r:id="rId24"/>
    <p:sldLayoutId id="2147483686" r:id="rId25"/>
    <p:sldLayoutId id="2147483687" r:id="rId26"/>
    <p:sldLayoutId id="2147483688" r:id="rId27"/>
    <p:sldLayoutId id="2147483689" r:id="rId28"/>
    <p:sldLayoutId id="2147483690" r:id="rId29"/>
    <p:sldLayoutId id="2147483691" r:id="rId30"/>
    <p:sldLayoutId id="2147483692" r:id="rId31"/>
    <p:sldLayoutId id="2147483693" r:id="rId32"/>
    <p:sldLayoutId id="2147483694" r:id="rId33"/>
    <p:sldLayoutId id="2147483695" r:id="rId34"/>
    <p:sldLayoutId id="2147483696" r:id="rId35"/>
    <p:sldLayoutId id="2147483697" r:id="rId36"/>
    <p:sldLayoutId id="2147483698" r:id="rId37"/>
    <p:sldLayoutId id="2147483699" r:id="rId38"/>
    <p:sldLayoutId id="2147483700" r:id="rId39"/>
    <p:sldLayoutId id="2147483701" r:id="rId40"/>
    <p:sldLayoutId id="2147483702" r:id="rId41"/>
    <p:sldLayoutId id="2147483703" r:id="rId42"/>
    <p:sldLayoutId id="2147483704" r:id="rId43"/>
    <p:sldLayoutId id="2147483705" r:id="rId44"/>
    <p:sldLayoutId id="2147483706" r:id="rId45"/>
    <p:sldLayoutId id="2147483708" r:id="rId46"/>
  </p:sldLayoutIdLst>
  <p:txStyles>
    <p:titleStyle>
      <a:lvl1pPr algn="l" defTabSz="457109" rtl="0" eaLnBrk="1" latinLnBrk="0" hangingPunct="1">
        <a:spcBef>
          <a:spcPct val="0"/>
        </a:spcBef>
        <a:buNone/>
        <a:defRPr sz="4199"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831" indent="-342831" algn="l" defTabSz="457109"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801" indent="-285693" algn="l" defTabSz="457109"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2771" indent="-228554" algn="l" defTabSz="457109"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599880" indent="-228554" algn="l" defTabSz="457109"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6989" indent="-228554" algn="l" defTabSz="457109"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5499" indent="-228554" algn="l" defTabSz="457109"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206" indent="-228554" algn="l" defTabSz="457109"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8314" indent="-228554" algn="l" defTabSz="457109"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5423" indent="-228554" algn="l" defTabSz="457109"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109" rtl="0" eaLnBrk="1" latinLnBrk="0" hangingPunct="1">
        <a:defRPr sz="1800" kern="1200">
          <a:solidFill>
            <a:schemeClr val="tx1"/>
          </a:solidFill>
          <a:latin typeface="+mn-lt"/>
          <a:ea typeface="+mn-ea"/>
          <a:cs typeface="+mn-cs"/>
        </a:defRPr>
      </a:lvl1pPr>
      <a:lvl2pPr marL="457109" algn="l" defTabSz="457109" rtl="0" eaLnBrk="1" latinLnBrk="0" hangingPunct="1">
        <a:defRPr sz="1800" kern="1200">
          <a:solidFill>
            <a:schemeClr val="tx1"/>
          </a:solidFill>
          <a:latin typeface="+mn-lt"/>
          <a:ea typeface="+mn-ea"/>
          <a:cs typeface="+mn-cs"/>
        </a:defRPr>
      </a:lvl2pPr>
      <a:lvl3pPr marL="914217" algn="l" defTabSz="457109" rtl="0" eaLnBrk="1" latinLnBrk="0" hangingPunct="1">
        <a:defRPr sz="1800" kern="1200">
          <a:solidFill>
            <a:schemeClr val="tx1"/>
          </a:solidFill>
          <a:latin typeface="+mn-lt"/>
          <a:ea typeface="+mn-ea"/>
          <a:cs typeface="+mn-cs"/>
        </a:defRPr>
      </a:lvl3pPr>
      <a:lvl4pPr marL="1371326" algn="l" defTabSz="457109" rtl="0" eaLnBrk="1" latinLnBrk="0" hangingPunct="1">
        <a:defRPr sz="1800" kern="1200">
          <a:solidFill>
            <a:schemeClr val="tx1"/>
          </a:solidFill>
          <a:latin typeface="+mn-lt"/>
          <a:ea typeface="+mn-ea"/>
          <a:cs typeface="+mn-cs"/>
        </a:defRPr>
      </a:lvl4pPr>
      <a:lvl5pPr marL="1828434" algn="l" defTabSz="457109" rtl="0" eaLnBrk="1" latinLnBrk="0" hangingPunct="1">
        <a:defRPr sz="1800" kern="1200">
          <a:solidFill>
            <a:schemeClr val="tx1"/>
          </a:solidFill>
          <a:latin typeface="+mn-lt"/>
          <a:ea typeface="+mn-ea"/>
          <a:cs typeface="+mn-cs"/>
        </a:defRPr>
      </a:lvl5pPr>
      <a:lvl6pPr marL="2285543" algn="l" defTabSz="457109" rtl="0" eaLnBrk="1" latinLnBrk="0" hangingPunct="1">
        <a:defRPr sz="1800" kern="1200">
          <a:solidFill>
            <a:schemeClr val="tx1"/>
          </a:solidFill>
          <a:latin typeface="+mn-lt"/>
          <a:ea typeface="+mn-ea"/>
          <a:cs typeface="+mn-cs"/>
        </a:defRPr>
      </a:lvl6pPr>
      <a:lvl7pPr marL="2742651" algn="l" defTabSz="457109" rtl="0" eaLnBrk="1" latinLnBrk="0" hangingPunct="1">
        <a:defRPr sz="1800" kern="1200">
          <a:solidFill>
            <a:schemeClr val="tx1"/>
          </a:solidFill>
          <a:latin typeface="+mn-lt"/>
          <a:ea typeface="+mn-ea"/>
          <a:cs typeface="+mn-cs"/>
        </a:defRPr>
      </a:lvl7pPr>
      <a:lvl8pPr marL="3199760" algn="l" defTabSz="457109" rtl="0" eaLnBrk="1" latinLnBrk="0" hangingPunct="1">
        <a:defRPr sz="1800" kern="1200">
          <a:solidFill>
            <a:schemeClr val="tx1"/>
          </a:solidFill>
          <a:latin typeface="+mn-lt"/>
          <a:ea typeface="+mn-ea"/>
          <a:cs typeface="+mn-cs"/>
        </a:defRPr>
      </a:lvl8pPr>
      <a:lvl9pPr marL="3656868" algn="l" defTabSz="457109"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Slide Number Placeholder 5">
            <a:extLst>
              <a:ext uri="{FF2B5EF4-FFF2-40B4-BE49-F238E27FC236}">
                <a16:creationId xmlns:a16="http://schemas.microsoft.com/office/drawing/2014/main" id="{2349754B-2B52-4813-ABD4-6C5DA682580D}"/>
              </a:ext>
            </a:extLst>
          </p:cNvPr>
          <p:cNvSpPr txBox="1">
            <a:spLocks/>
          </p:cNvSpPr>
          <p:nvPr userDrawn="1"/>
        </p:nvSpPr>
        <p:spPr>
          <a:xfrm>
            <a:off x="679072" y="6502898"/>
            <a:ext cx="123730" cy="218535"/>
          </a:xfrm>
          <a:prstGeom prst="rect">
            <a:avLst/>
          </a:prstGeom>
        </p:spPr>
        <p:txBody>
          <a:bodyPr vert="horz" wrap="none" lIns="45720" tIns="22860" rIns="45720" bIns="2286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750" smtClean="0">
                <a:solidFill>
                  <a:schemeClr val="tx1"/>
                </a:solidFill>
              </a:rPr>
              <a:pPr algn="ctr"/>
              <a:t>‹#›</a:t>
            </a:fld>
            <a:endParaRPr lang="en-US" sz="450">
              <a:solidFill>
                <a:schemeClr val="tx1"/>
              </a:solidFill>
            </a:endParaRPr>
          </a:p>
        </p:txBody>
      </p:sp>
      <p:sp>
        <p:nvSpPr>
          <p:cNvPr id="8" name="Oval 7">
            <a:extLst>
              <a:ext uri="{FF2B5EF4-FFF2-40B4-BE49-F238E27FC236}">
                <a16:creationId xmlns:a16="http://schemas.microsoft.com/office/drawing/2014/main" id="{CEAC6B90-8022-44B2-AE9A-63782F527675}"/>
              </a:ext>
            </a:extLst>
          </p:cNvPr>
          <p:cNvSpPr/>
          <p:nvPr userDrawn="1"/>
        </p:nvSpPr>
        <p:spPr>
          <a:xfrm>
            <a:off x="593087" y="6501270"/>
            <a:ext cx="295695" cy="221801"/>
          </a:xfrm>
          <a:prstGeom prst="ellipse">
            <a:avLst/>
          </a:prstGeom>
          <a:noFill/>
          <a:ln w="63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50"/>
          </a:p>
        </p:txBody>
      </p:sp>
      <p:sp>
        <p:nvSpPr>
          <p:cNvPr id="9" name="Oval 8">
            <a:extLst>
              <a:ext uri="{FF2B5EF4-FFF2-40B4-BE49-F238E27FC236}">
                <a16:creationId xmlns:a16="http://schemas.microsoft.com/office/drawing/2014/main" id="{125F0D52-4B96-4922-84F2-737CE08592E1}"/>
              </a:ext>
            </a:extLst>
          </p:cNvPr>
          <p:cNvSpPr/>
          <p:nvPr userDrawn="1"/>
        </p:nvSpPr>
        <p:spPr>
          <a:xfrm>
            <a:off x="205973" y="6501270"/>
            <a:ext cx="295695" cy="221801"/>
          </a:xfrm>
          <a:prstGeom prst="ellipse">
            <a:avLst/>
          </a:prstGeom>
          <a:noFill/>
          <a:ln w="63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50"/>
          </a:p>
        </p:txBody>
      </p:sp>
      <p:sp>
        <p:nvSpPr>
          <p:cNvPr id="10" name="Rectangle 9">
            <a:extLst>
              <a:ext uri="{FF2B5EF4-FFF2-40B4-BE49-F238E27FC236}">
                <a16:creationId xmlns:a16="http://schemas.microsoft.com/office/drawing/2014/main" id="{EF6080F8-5393-4FE9-8C1E-97FF7FBE2FD4}"/>
              </a:ext>
            </a:extLst>
          </p:cNvPr>
          <p:cNvSpPr/>
          <p:nvPr userDrawn="1"/>
        </p:nvSpPr>
        <p:spPr>
          <a:xfrm rot="2700000">
            <a:off x="344520" y="6572184"/>
            <a:ext cx="59988" cy="79974"/>
          </a:xfrm>
          <a:custGeom>
            <a:avLst/>
            <a:gdLst>
              <a:gd name="connsiteX0" fmla="*/ 0 w 531091"/>
              <a:gd name="connsiteY0" fmla="*/ 0 h 531091"/>
              <a:gd name="connsiteX1" fmla="*/ 531091 w 531091"/>
              <a:gd name="connsiteY1" fmla="*/ 0 h 531091"/>
              <a:gd name="connsiteX2" fmla="*/ 531091 w 531091"/>
              <a:gd name="connsiteY2" fmla="*/ 531091 h 531091"/>
              <a:gd name="connsiteX3" fmla="*/ 0 w 531091"/>
              <a:gd name="connsiteY3" fmla="*/ 531091 h 531091"/>
              <a:gd name="connsiteX4" fmla="*/ 0 w 531091"/>
              <a:gd name="connsiteY4" fmla="*/ 0 h 531091"/>
              <a:gd name="connsiteX0" fmla="*/ 0 w 531091"/>
              <a:gd name="connsiteY0" fmla="*/ 0 h 531091"/>
              <a:gd name="connsiteX1" fmla="*/ 531091 w 531091"/>
              <a:gd name="connsiteY1" fmla="*/ 531091 h 531091"/>
              <a:gd name="connsiteX2" fmla="*/ 0 w 531091"/>
              <a:gd name="connsiteY2" fmla="*/ 531091 h 531091"/>
              <a:gd name="connsiteX3" fmla="*/ 0 w 531091"/>
              <a:gd name="connsiteY3" fmla="*/ 0 h 531091"/>
              <a:gd name="connsiteX0" fmla="*/ 0 w 531091"/>
              <a:gd name="connsiteY0" fmla="*/ 0 h 531091"/>
              <a:gd name="connsiteX1" fmla="*/ 230909 w 531091"/>
              <a:gd name="connsiteY1" fmla="*/ 224312 h 531091"/>
              <a:gd name="connsiteX2" fmla="*/ 531091 w 531091"/>
              <a:gd name="connsiteY2" fmla="*/ 531091 h 531091"/>
              <a:gd name="connsiteX3" fmla="*/ 0 w 531091"/>
              <a:gd name="connsiteY3" fmla="*/ 531091 h 531091"/>
              <a:gd name="connsiteX4" fmla="*/ 0 w 531091"/>
              <a:gd name="connsiteY4" fmla="*/ 0 h 531091"/>
              <a:gd name="connsiteX0" fmla="*/ 230909 w 531091"/>
              <a:gd name="connsiteY0" fmla="*/ 224312 h 531091"/>
              <a:gd name="connsiteX1" fmla="*/ 531091 w 531091"/>
              <a:gd name="connsiteY1" fmla="*/ 531091 h 531091"/>
              <a:gd name="connsiteX2" fmla="*/ 0 w 531091"/>
              <a:gd name="connsiteY2" fmla="*/ 531091 h 531091"/>
              <a:gd name="connsiteX3" fmla="*/ 0 w 531091"/>
              <a:gd name="connsiteY3" fmla="*/ 0 h 531091"/>
              <a:gd name="connsiteX4" fmla="*/ 322349 w 531091"/>
              <a:gd name="connsiteY4" fmla="*/ 315752 h 531091"/>
              <a:gd name="connsiteX0" fmla="*/ 343065 w 531091"/>
              <a:gd name="connsiteY0" fmla="*/ 89066 h 531091"/>
              <a:gd name="connsiteX1" fmla="*/ 531091 w 531091"/>
              <a:gd name="connsiteY1" fmla="*/ 531091 h 531091"/>
              <a:gd name="connsiteX2" fmla="*/ 0 w 531091"/>
              <a:gd name="connsiteY2" fmla="*/ 531091 h 531091"/>
              <a:gd name="connsiteX3" fmla="*/ 0 w 531091"/>
              <a:gd name="connsiteY3" fmla="*/ 0 h 531091"/>
              <a:gd name="connsiteX4" fmla="*/ 322349 w 531091"/>
              <a:gd name="connsiteY4" fmla="*/ 315752 h 531091"/>
              <a:gd name="connsiteX0" fmla="*/ 531091 w 531091"/>
              <a:gd name="connsiteY0" fmla="*/ 531091 h 531091"/>
              <a:gd name="connsiteX1" fmla="*/ 0 w 531091"/>
              <a:gd name="connsiteY1" fmla="*/ 531091 h 531091"/>
              <a:gd name="connsiteX2" fmla="*/ 0 w 531091"/>
              <a:gd name="connsiteY2" fmla="*/ 0 h 531091"/>
              <a:gd name="connsiteX3" fmla="*/ 322349 w 531091"/>
              <a:gd name="connsiteY3" fmla="*/ 315752 h 531091"/>
              <a:gd name="connsiteX0" fmla="*/ 531091 w 531091"/>
              <a:gd name="connsiteY0" fmla="*/ 531091 h 531091"/>
              <a:gd name="connsiteX1" fmla="*/ 0 w 531091"/>
              <a:gd name="connsiteY1" fmla="*/ 531091 h 531091"/>
              <a:gd name="connsiteX2" fmla="*/ 0 w 531091"/>
              <a:gd name="connsiteY2" fmla="*/ 0 h 531091"/>
            </a:gdLst>
            <a:ahLst/>
            <a:cxnLst>
              <a:cxn ang="0">
                <a:pos x="connsiteX0" y="connsiteY0"/>
              </a:cxn>
              <a:cxn ang="0">
                <a:pos x="connsiteX1" y="connsiteY1"/>
              </a:cxn>
              <a:cxn ang="0">
                <a:pos x="connsiteX2" y="connsiteY2"/>
              </a:cxn>
            </a:cxnLst>
            <a:rect l="l" t="t" r="r" b="b"/>
            <a:pathLst>
              <a:path w="531091" h="531091">
                <a:moveTo>
                  <a:pt x="531091" y="531091"/>
                </a:moveTo>
                <a:lnTo>
                  <a:pt x="0" y="531091"/>
                </a:lnTo>
                <a:lnTo>
                  <a:pt x="0" y="0"/>
                </a:lnTo>
              </a:path>
            </a:pathLst>
          </a:custGeom>
          <a:noFill/>
          <a:ln w="63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50"/>
          </a:p>
        </p:txBody>
      </p:sp>
      <p:sp>
        <p:nvSpPr>
          <p:cNvPr id="11" name="Oval 10">
            <a:extLst>
              <a:ext uri="{FF2B5EF4-FFF2-40B4-BE49-F238E27FC236}">
                <a16:creationId xmlns:a16="http://schemas.microsoft.com/office/drawing/2014/main" id="{A8E4993F-0FF1-4E46-BDF9-6681D931D637}"/>
              </a:ext>
            </a:extLst>
          </p:cNvPr>
          <p:cNvSpPr/>
          <p:nvPr userDrawn="1"/>
        </p:nvSpPr>
        <p:spPr>
          <a:xfrm rot="10800000">
            <a:off x="980201" y="6501270"/>
            <a:ext cx="295695" cy="221801"/>
          </a:xfrm>
          <a:prstGeom prst="ellipse">
            <a:avLst/>
          </a:prstGeom>
          <a:noFill/>
          <a:ln w="63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50"/>
          </a:p>
        </p:txBody>
      </p:sp>
      <p:sp>
        <p:nvSpPr>
          <p:cNvPr id="12" name="Rectangle 9">
            <a:extLst>
              <a:ext uri="{FF2B5EF4-FFF2-40B4-BE49-F238E27FC236}">
                <a16:creationId xmlns:a16="http://schemas.microsoft.com/office/drawing/2014/main" id="{43B0E1AA-D1ED-4079-84CA-2DD5C83522F6}"/>
              </a:ext>
            </a:extLst>
          </p:cNvPr>
          <p:cNvSpPr/>
          <p:nvPr userDrawn="1"/>
        </p:nvSpPr>
        <p:spPr>
          <a:xfrm rot="13500000">
            <a:off x="1077362" y="6572184"/>
            <a:ext cx="59988" cy="79974"/>
          </a:xfrm>
          <a:custGeom>
            <a:avLst/>
            <a:gdLst>
              <a:gd name="connsiteX0" fmla="*/ 0 w 531091"/>
              <a:gd name="connsiteY0" fmla="*/ 0 h 531091"/>
              <a:gd name="connsiteX1" fmla="*/ 531091 w 531091"/>
              <a:gd name="connsiteY1" fmla="*/ 0 h 531091"/>
              <a:gd name="connsiteX2" fmla="*/ 531091 w 531091"/>
              <a:gd name="connsiteY2" fmla="*/ 531091 h 531091"/>
              <a:gd name="connsiteX3" fmla="*/ 0 w 531091"/>
              <a:gd name="connsiteY3" fmla="*/ 531091 h 531091"/>
              <a:gd name="connsiteX4" fmla="*/ 0 w 531091"/>
              <a:gd name="connsiteY4" fmla="*/ 0 h 531091"/>
              <a:gd name="connsiteX0" fmla="*/ 0 w 531091"/>
              <a:gd name="connsiteY0" fmla="*/ 0 h 531091"/>
              <a:gd name="connsiteX1" fmla="*/ 531091 w 531091"/>
              <a:gd name="connsiteY1" fmla="*/ 531091 h 531091"/>
              <a:gd name="connsiteX2" fmla="*/ 0 w 531091"/>
              <a:gd name="connsiteY2" fmla="*/ 531091 h 531091"/>
              <a:gd name="connsiteX3" fmla="*/ 0 w 531091"/>
              <a:gd name="connsiteY3" fmla="*/ 0 h 531091"/>
              <a:gd name="connsiteX0" fmla="*/ 0 w 531091"/>
              <a:gd name="connsiteY0" fmla="*/ 0 h 531091"/>
              <a:gd name="connsiteX1" fmla="*/ 230909 w 531091"/>
              <a:gd name="connsiteY1" fmla="*/ 224312 h 531091"/>
              <a:gd name="connsiteX2" fmla="*/ 531091 w 531091"/>
              <a:gd name="connsiteY2" fmla="*/ 531091 h 531091"/>
              <a:gd name="connsiteX3" fmla="*/ 0 w 531091"/>
              <a:gd name="connsiteY3" fmla="*/ 531091 h 531091"/>
              <a:gd name="connsiteX4" fmla="*/ 0 w 531091"/>
              <a:gd name="connsiteY4" fmla="*/ 0 h 531091"/>
              <a:gd name="connsiteX0" fmla="*/ 230909 w 531091"/>
              <a:gd name="connsiteY0" fmla="*/ 224312 h 531091"/>
              <a:gd name="connsiteX1" fmla="*/ 531091 w 531091"/>
              <a:gd name="connsiteY1" fmla="*/ 531091 h 531091"/>
              <a:gd name="connsiteX2" fmla="*/ 0 w 531091"/>
              <a:gd name="connsiteY2" fmla="*/ 531091 h 531091"/>
              <a:gd name="connsiteX3" fmla="*/ 0 w 531091"/>
              <a:gd name="connsiteY3" fmla="*/ 0 h 531091"/>
              <a:gd name="connsiteX4" fmla="*/ 322349 w 531091"/>
              <a:gd name="connsiteY4" fmla="*/ 315752 h 531091"/>
              <a:gd name="connsiteX0" fmla="*/ 343065 w 531091"/>
              <a:gd name="connsiteY0" fmla="*/ 89066 h 531091"/>
              <a:gd name="connsiteX1" fmla="*/ 531091 w 531091"/>
              <a:gd name="connsiteY1" fmla="*/ 531091 h 531091"/>
              <a:gd name="connsiteX2" fmla="*/ 0 w 531091"/>
              <a:gd name="connsiteY2" fmla="*/ 531091 h 531091"/>
              <a:gd name="connsiteX3" fmla="*/ 0 w 531091"/>
              <a:gd name="connsiteY3" fmla="*/ 0 h 531091"/>
              <a:gd name="connsiteX4" fmla="*/ 322349 w 531091"/>
              <a:gd name="connsiteY4" fmla="*/ 315752 h 531091"/>
              <a:gd name="connsiteX0" fmla="*/ 531091 w 531091"/>
              <a:gd name="connsiteY0" fmla="*/ 531091 h 531091"/>
              <a:gd name="connsiteX1" fmla="*/ 0 w 531091"/>
              <a:gd name="connsiteY1" fmla="*/ 531091 h 531091"/>
              <a:gd name="connsiteX2" fmla="*/ 0 w 531091"/>
              <a:gd name="connsiteY2" fmla="*/ 0 h 531091"/>
              <a:gd name="connsiteX3" fmla="*/ 322349 w 531091"/>
              <a:gd name="connsiteY3" fmla="*/ 315752 h 531091"/>
              <a:gd name="connsiteX0" fmla="*/ 531091 w 531091"/>
              <a:gd name="connsiteY0" fmla="*/ 531091 h 531091"/>
              <a:gd name="connsiteX1" fmla="*/ 0 w 531091"/>
              <a:gd name="connsiteY1" fmla="*/ 531091 h 531091"/>
              <a:gd name="connsiteX2" fmla="*/ 0 w 531091"/>
              <a:gd name="connsiteY2" fmla="*/ 0 h 531091"/>
            </a:gdLst>
            <a:ahLst/>
            <a:cxnLst>
              <a:cxn ang="0">
                <a:pos x="connsiteX0" y="connsiteY0"/>
              </a:cxn>
              <a:cxn ang="0">
                <a:pos x="connsiteX1" y="connsiteY1"/>
              </a:cxn>
              <a:cxn ang="0">
                <a:pos x="connsiteX2" y="connsiteY2"/>
              </a:cxn>
            </a:cxnLst>
            <a:rect l="l" t="t" r="r" b="b"/>
            <a:pathLst>
              <a:path w="531091" h="531091">
                <a:moveTo>
                  <a:pt x="531091" y="531091"/>
                </a:moveTo>
                <a:lnTo>
                  <a:pt x="0" y="531091"/>
                </a:lnTo>
                <a:lnTo>
                  <a:pt x="0" y="0"/>
                </a:lnTo>
              </a:path>
            </a:pathLst>
          </a:custGeom>
          <a:noFill/>
          <a:ln w="63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50"/>
          </a:p>
        </p:txBody>
      </p:sp>
      <p:sp>
        <p:nvSpPr>
          <p:cNvPr id="13" name="Action Button: Forward or Next 26">
            <a:hlinkClick r:id="" action="ppaction://hlinkshowjump?jump=nextslide" highlightClick="1"/>
            <a:extLst>
              <a:ext uri="{FF2B5EF4-FFF2-40B4-BE49-F238E27FC236}">
                <a16:creationId xmlns:a16="http://schemas.microsoft.com/office/drawing/2014/main" id="{3090BD1E-EE1C-4083-A506-4F9C480242B2}"/>
              </a:ext>
            </a:extLst>
          </p:cNvPr>
          <p:cNvSpPr/>
          <p:nvPr userDrawn="1"/>
        </p:nvSpPr>
        <p:spPr>
          <a:xfrm>
            <a:off x="956053" y="6480270"/>
            <a:ext cx="357050" cy="267822"/>
          </a:xfrm>
          <a:prstGeom prst="actionButtonForwardNext">
            <a:avLst/>
          </a:prstGeom>
          <a:solidFill>
            <a:srgbClr val="00CAC5">
              <a:alpha val="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sz="675"/>
          </a:p>
        </p:txBody>
      </p:sp>
      <p:sp>
        <p:nvSpPr>
          <p:cNvPr id="14" name="Action Button: Back or Previous 27">
            <a:hlinkClick r:id="" action="ppaction://hlinkshowjump?jump=previousslide" highlightClick="1"/>
            <a:extLst>
              <a:ext uri="{FF2B5EF4-FFF2-40B4-BE49-F238E27FC236}">
                <a16:creationId xmlns:a16="http://schemas.microsoft.com/office/drawing/2014/main" id="{1702F697-F56C-4F69-B9A6-D40DD5DF783B}"/>
              </a:ext>
            </a:extLst>
          </p:cNvPr>
          <p:cNvSpPr/>
          <p:nvPr userDrawn="1"/>
        </p:nvSpPr>
        <p:spPr>
          <a:xfrm>
            <a:off x="177661" y="6475095"/>
            <a:ext cx="357050" cy="267822"/>
          </a:xfrm>
          <a:prstGeom prst="actionButtonBackPrevious">
            <a:avLst/>
          </a:prstGeom>
          <a:solidFill>
            <a:srgbClr val="00CAC5">
              <a:alpha val="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sz="675"/>
          </a:p>
        </p:txBody>
      </p:sp>
      <p:grpSp>
        <p:nvGrpSpPr>
          <p:cNvPr id="27" name="Group 26">
            <a:extLst>
              <a:ext uri="{FF2B5EF4-FFF2-40B4-BE49-F238E27FC236}">
                <a16:creationId xmlns:a16="http://schemas.microsoft.com/office/drawing/2014/main" id="{74FC2CD3-D6B5-47FC-9060-6A98A39811D6}"/>
              </a:ext>
            </a:extLst>
          </p:cNvPr>
          <p:cNvGrpSpPr/>
          <p:nvPr userDrawn="1"/>
        </p:nvGrpSpPr>
        <p:grpSpPr>
          <a:xfrm>
            <a:off x="8529863" y="6481136"/>
            <a:ext cx="3516503" cy="271584"/>
            <a:chOff x="17061947" y="12757787"/>
            <a:chExt cx="7033921" cy="724225"/>
          </a:xfrm>
        </p:grpSpPr>
        <p:sp>
          <p:nvSpPr>
            <p:cNvPr id="16" name="TextBox 15">
              <a:extLst>
                <a:ext uri="{FF2B5EF4-FFF2-40B4-BE49-F238E27FC236}">
                  <a16:creationId xmlns:a16="http://schemas.microsoft.com/office/drawing/2014/main" id="{7072483C-0539-4A3B-980B-FD67AF27D22D}"/>
                </a:ext>
              </a:extLst>
            </p:cNvPr>
            <p:cNvSpPr txBox="1"/>
            <p:nvPr userDrawn="1"/>
          </p:nvSpPr>
          <p:spPr>
            <a:xfrm>
              <a:off x="17061947" y="12958790"/>
              <a:ext cx="3710473" cy="523222"/>
            </a:xfrm>
            <a:prstGeom prst="rect">
              <a:avLst/>
            </a:prstGeom>
            <a:noFill/>
          </p:spPr>
          <p:txBody>
            <a:bodyPr wrap="none" rtlCol="0">
              <a:spAutoFit/>
            </a:bodyPr>
            <a:lstStyle/>
            <a:p>
              <a:r>
                <a:rPr lang="en-US" sz="675"/>
                <a:t>MASSIVE X presentation to DesignBall team</a:t>
              </a:r>
            </a:p>
          </p:txBody>
        </p:sp>
        <p:grpSp>
          <p:nvGrpSpPr>
            <p:cNvPr id="17" name="Group 16">
              <a:extLst>
                <a:ext uri="{FF2B5EF4-FFF2-40B4-BE49-F238E27FC236}">
                  <a16:creationId xmlns:a16="http://schemas.microsoft.com/office/drawing/2014/main" id="{9C1784BA-FD60-4966-A623-7B5A0B740891}"/>
                </a:ext>
              </a:extLst>
            </p:cNvPr>
            <p:cNvGrpSpPr/>
            <p:nvPr userDrawn="1"/>
          </p:nvGrpSpPr>
          <p:grpSpPr>
            <a:xfrm>
              <a:off x="21824690" y="12757787"/>
              <a:ext cx="2271178" cy="713731"/>
              <a:chOff x="241069" y="12070461"/>
              <a:chExt cx="2271178" cy="713731"/>
            </a:xfrm>
          </p:grpSpPr>
          <p:sp>
            <p:nvSpPr>
              <p:cNvPr id="18" name="Rectangle 17">
                <a:hlinkClick r:id="rId48"/>
                <a:extLst>
                  <a:ext uri="{FF2B5EF4-FFF2-40B4-BE49-F238E27FC236}">
                    <a16:creationId xmlns:a16="http://schemas.microsoft.com/office/drawing/2014/main" id="{1B35DE39-CCD5-4585-AF18-DFAB76CA0C21}"/>
                  </a:ext>
                </a:extLst>
              </p:cNvPr>
              <p:cNvSpPr/>
              <p:nvPr userDrawn="1"/>
            </p:nvSpPr>
            <p:spPr>
              <a:xfrm>
                <a:off x="1798516" y="12070461"/>
                <a:ext cx="713731" cy="713731"/>
              </a:xfrm>
              <a:prstGeom prst="rect">
                <a:avLst/>
              </a:prstGeom>
              <a:solidFill>
                <a:srgbClr val="00CAC5">
                  <a:alpha val="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675"/>
              </a:p>
            </p:txBody>
          </p:sp>
          <p:sp>
            <p:nvSpPr>
              <p:cNvPr id="19" name="Rectangle 18">
                <a:hlinkClick r:id="rId49"/>
                <a:extLst>
                  <a:ext uri="{FF2B5EF4-FFF2-40B4-BE49-F238E27FC236}">
                    <a16:creationId xmlns:a16="http://schemas.microsoft.com/office/drawing/2014/main" id="{73C74563-27EC-4CC4-BAB9-293E06C7C5F8}"/>
                  </a:ext>
                </a:extLst>
              </p:cNvPr>
              <p:cNvSpPr/>
              <p:nvPr userDrawn="1"/>
            </p:nvSpPr>
            <p:spPr>
              <a:xfrm>
                <a:off x="1010984" y="12070461"/>
                <a:ext cx="713731" cy="713731"/>
              </a:xfrm>
              <a:prstGeom prst="rect">
                <a:avLst/>
              </a:prstGeom>
              <a:solidFill>
                <a:srgbClr val="00CAC5">
                  <a:alpha val="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675"/>
              </a:p>
            </p:txBody>
          </p:sp>
          <p:sp>
            <p:nvSpPr>
              <p:cNvPr id="20" name="Rectangle 19">
                <a:hlinkClick r:id="rId50"/>
                <a:extLst>
                  <a:ext uri="{FF2B5EF4-FFF2-40B4-BE49-F238E27FC236}">
                    <a16:creationId xmlns:a16="http://schemas.microsoft.com/office/drawing/2014/main" id="{8B6B946E-BE40-4515-9999-AD7B60C4EDF1}"/>
                  </a:ext>
                </a:extLst>
              </p:cNvPr>
              <p:cNvSpPr/>
              <p:nvPr userDrawn="1"/>
            </p:nvSpPr>
            <p:spPr>
              <a:xfrm>
                <a:off x="241069" y="12070461"/>
                <a:ext cx="713731" cy="713731"/>
              </a:xfrm>
              <a:prstGeom prst="rect">
                <a:avLst/>
              </a:prstGeom>
              <a:solidFill>
                <a:srgbClr val="00CAC5">
                  <a:alpha val="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675"/>
              </a:p>
            </p:txBody>
          </p:sp>
          <p:sp>
            <p:nvSpPr>
              <p:cNvPr id="21" name="Freeform 6">
                <a:extLst>
                  <a:ext uri="{FF2B5EF4-FFF2-40B4-BE49-F238E27FC236}">
                    <a16:creationId xmlns:a16="http://schemas.microsoft.com/office/drawing/2014/main" id="{CEC726B4-817D-4DE0-A139-33959205E4FB}"/>
                  </a:ext>
                </a:extLst>
              </p:cNvPr>
              <p:cNvSpPr>
                <a:spLocks/>
              </p:cNvSpPr>
              <p:nvPr userDrawn="1"/>
            </p:nvSpPr>
            <p:spPr bwMode="auto">
              <a:xfrm>
                <a:off x="550841" y="12311451"/>
                <a:ext cx="113773" cy="244458"/>
              </a:xfrm>
              <a:custGeom>
                <a:avLst/>
                <a:gdLst>
                  <a:gd name="T0" fmla="*/ 573 w 704"/>
                  <a:gd name="T1" fmla="*/ 255 h 1506"/>
                  <a:gd name="T2" fmla="*/ 573 w 704"/>
                  <a:gd name="T3" fmla="*/ 255 h 1506"/>
                  <a:gd name="T4" fmla="*/ 704 w 704"/>
                  <a:gd name="T5" fmla="*/ 255 h 1506"/>
                  <a:gd name="T6" fmla="*/ 704 w 704"/>
                  <a:gd name="T7" fmla="*/ 0 h 1506"/>
                  <a:gd name="T8" fmla="*/ 492 w 704"/>
                  <a:gd name="T9" fmla="*/ 0 h 1506"/>
                  <a:gd name="T10" fmla="*/ 155 w 704"/>
                  <a:gd name="T11" fmla="*/ 336 h 1506"/>
                  <a:gd name="T12" fmla="*/ 155 w 704"/>
                  <a:gd name="T13" fmla="*/ 493 h 1506"/>
                  <a:gd name="T14" fmla="*/ 0 w 704"/>
                  <a:gd name="T15" fmla="*/ 493 h 1506"/>
                  <a:gd name="T16" fmla="*/ 0 w 704"/>
                  <a:gd name="T17" fmla="*/ 749 h 1506"/>
                  <a:gd name="T18" fmla="*/ 155 w 704"/>
                  <a:gd name="T19" fmla="*/ 749 h 1506"/>
                  <a:gd name="T20" fmla="*/ 155 w 704"/>
                  <a:gd name="T21" fmla="*/ 1506 h 1506"/>
                  <a:gd name="T22" fmla="*/ 467 w 704"/>
                  <a:gd name="T23" fmla="*/ 1506 h 1506"/>
                  <a:gd name="T24" fmla="*/ 467 w 704"/>
                  <a:gd name="T25" fmla="*/ 749 h 1506"/>
                  <a:gd name="T26" fmla="*/ 679 w 704"/>
                  <a:gd name="T27" fmla="*/ 749 h 1506"/>
                  <a:gd name="T28" fmla="*/ 704 w 704"/>
                  <a:gd name="T29" fmla="*/ 493 h 1506"/>
                  <a:gd name="T30" fmla="*/ 467 w 704"/>
                  <a:gd name="T31" fmla="*/ 493 h 1506"/>
                  <a:gd name="T32" fmla="*/ 467 w 704"/>
                  <a:gd name="T33" fmla="*/ 362 h 1506"/>
                  <a:gd name="T34" fmla="*/ 573 w 704"/>
                  <a:gd name="T35" fmla="*/ 255 h 1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4" h="1506">
                    <a:moveTo>
                      <a:pt x="573" y="255"/>
                    </a:moveTo>
                    <a:lnTo>
                      <a:pt x="573" y="255"/>
                    </a:lnTo>
                    <a:lnTo>
                      <a:pt x="704" y="255"/>
                    </a:lnTo>
                    <a:lnTo>
                      <a:pt x="704" y="0"/>
                    </a:lnTo>
                    <a:lnTo>
                      <a:pt x="492" y="0"/>
                    </a:lnTo>
                    <a:cubicBezTo>
                      <a:pt x="243" y="0"/>
                      <a:pt x="155" y="124"/>
                      <a:pt x="155" y="336"/>
                    </a:cubicBezTo>
                    <a:lnTo>
                      <a:pt x="155" y="493"/>
                    </a:lnTo>
                    <a:lnTo>
                      <a:pt x="0" y="493"/>
                    </a:lnTo>
                    <a:lnTo>
                      <a:pt x="0" y="749"/>
                    </a:lnTo>
                    <a:lnTo>
                      <a:pt x="155" y="749"/>
                    </a:lnTo>
                    <a:lnTo>
                      <a:pt x="155" y="1506"/>
                    </a:lnTo>
                    <a:lnTo>
                      <a:pt x="467" y="1506"/>
                    </a:lnTo>
                    <a:lnTo>
                      <a:pt x="467" y="749"/>
                    </a:lnTo>
                    <a:lnTo>
                      <a:pt x="679" y="749"/>
                    </a:lnTo>
                    <a:lnTo>
                      <a:pt x="704" y="493"/>
                    </a:lnTo>
                    <a:lnTo>
                      <a:pt x="467" y="493"/>
                    </a:lnTo>
                    <a:lnTo>
                      <a:pt x="467" y="362"/>
                    </a:lnTo>
                    <a:cubicBezTo>
                      <a:pt x="467" y="293"/>
                      <a:pt x="473" y="255"/>
                      <a:pt x="573" y="255"/>
                    </a:cubicBezTo>
                    <a:close/>
                  </a:path>
                </a:pathLst>
              </a:custGeom>
              <a:solidFill>
                <a:schemeClr val="tx1"/>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1200"/>
              </a:p>
            </p:txBody>
          </p:sp>
          <p:sp>
            <p:nvSpPr>
              <p:cNvPr id="22" name="Freeform 7">
                <a:extLst>
                  <a:ext uri="{FF2B5EF4-FFF2-40B4-BE49-F238E27FC236}">
                    <a16:creationId xmlns:a16="http://schemas.microsoft.com/office/drawing/2014/main" id="{8CB1FE80-0465-49D2-A8D9-7D11783B1928}"/>
                  </a:ext>
                </a:extLst>
              </p:cNvPr>
              <p:cNvSpPr>
                <a:spLocks noEditPoints="1"/>
              </p:cNvSpPr>
              <p:nvPr userDrawn="1"/>
            </p:nvSpPr>
            <p:spPr bwMode="auto">
              <a:xfrm>
                <a:off x="1255408" y="12306253"/>
                <a:ext cx="252294" cy="242147"/>
              </a:xfrm>
              <a:custGeom>
                <a:avLst/>
                <a:gdLst>
                  <a:gd name="T0" fmla="*/ 1176 w 1562"/>
                  <a:gd name="T1" fmla="*/ 466 h 1491"/>
                  <a:gd name="T2" fmla="*/ 1176 w 1562"/>
                  <a:gd name="T3" fmla="*/ 466 h 1491"/>
                  <a:gd name="T4" fmla="*/ 871 w 1562"/>
                  <a:gd name="T5" fmla="*/ 636 h 1491"/>
                  <a:gd name="T6" fmla="*/ 871 w 1562"/>
                  <a:gd name="T7" fmla="*/ 488 h 1491"/>
                  <a:gd name="T8" fmla="*/ 538 w 1562"/>
                  <a:gd name="T9" fmla="*/ 488 h 1491"/>
                  <a:gd name="T10" fmla="*/ 538 w 1562"/>
                  <a:gd name="T11" fmla="*/ 1491 h 1491"/>
                  <a:gd name="T12" fmla="*/ 871 w 1562"/>
                  <a:gd name="T13" fmla="*/ 1491 h 1491"/>
                  <a:gd name="T14" fmla="*/ 871 w 1562"/>
                  <a:gd name="T15" fmla="*/ 931 h 1491"/>
                  <a:gd name="T16" fmla="*/ 886 w 1562"/>
                  <a:gd name="T17" fmla="*/ 850 h 1491"/>
                  <a:gd name="T18" fmla="*/ 1057 w 1562"/>
                  <a:gd name="T19" fmla="*/ 724 h 1491"/>
                  <a:gd name="T20" fmla="*/ 1228 w 1562"/>
                  <a:gd name="T21" fmla="*/ 953 h 1491"/>
                  <a:gd name="T22" fmla="*/ 1228 w 1562"/>
                  <a:gd name="T23" fmla="*/ 1491 h 1491"/>
                  <a:gd name="T24" fmla="*/ 1562 w 1562"/>
                  <a:gd name="T25" fmla="*/ 1491 h 1491"/>
                  <a:gd name="T26" fmla="*/ 1562 w 1562"/>
                  <a:gd name="T27" fmla="*/ 916 h 1491"/>
                  <a:gd name="T28" fmla="*/ 1176 w 1562"/>
                  <a:gd name="T29" fmla="*/ 466 h 1491"/>
                  <a:gd name="T30" fmla="*/ 22 w 1562"/>
                  <a:gd name="T31" fmla="*/ 1491 h 1491"/>
                  <a:gd name="T32" fmla="*/ 22 w 1562"/>
                  <a:gd name="T33" fmla="*/ 1491 h 1491"/>
                  <a:gd name="T34" fmla="*/ 357 w 1562"/>
                  <a:gd name="T35" fmla="*/ 1491 h 1491"/>
                  <a:gd name="T36" fmla="*/ 357 w 1562"/>
                  <a:gd name="T37" fmla="*/ 487 h 1491"/>
                  <a:gd name="T38" fmla="*/ 22 w 1562"/>
                  <a:gd name="T39" fmla="*/ 487 h 1491"/>
                  <a:gd name="T40" fmla="*/ 22 w 1562"/>
                  <a:gd name="T41" fmla="*/ 1491 h 1491"/>
                  <a:gd name="T42" fmla="*/ 193 w 1562"/>
                  <a:gd name="T43" fmla="*/ 0 h 1491"/>
                  <a:gd name="T44" fmla="*/ 193 w 1562"/>
                  <a:gd name="T45" fmla="*/ 0 h 1491"/>
                  <a:gd name="T46" fmla="*/ 0 w 1562"/>
                  <a:gd name="T47" fmla="*/ 178 h 1491"/>
                  <a:gd name="T48" fmla="*/ 186 w 1562"/>
                  <a:gd name="T49" fmla="*/ 347 h 1491"/>
                  <a:gd name="T50" fmla="*/ 379 w 1562"/>
                  <a:gd name="T51" fmla="*/ 178 h 1491"/>
                  <a:gd name="T52" fmla="*/ 193 w 1562"/>
                  <a:gd name="T53" fmla="*/ 0 h 1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562" h="1491">
                    <a:moveTo>
                      <a:pt x="1176" y="466"/>
                    </a:moveTo>
                    <a:lnTo>
                      <a:pt x="1176" y="466"/>
                    </a:lnTo>
                    <a:cubicBezTo>
                      <a:pt x="990" y="466"/>
                      <a:pt x="916" y="562"/>
                      <a:pt x="871" y="636"/>
                    </a:cubicBezTo>
                    <a:lnTo>
                      <a:pt x="871" y="488"/>
                    </a:lnTo>
                    <a:lnTo>
                      <a:pt x="538" y="488"/>
                    </a:lnTo>
                    <a:cubicBezTo>
                      <a:pt x="545" y="584"/>
                      <a:pt x="538" y="1491"/>
                      <a:pt x="538" y="1491"/>
                    </a:cubicBezTo>
                    <a:lnTo>
                      <a:pt x="871" y="1491"/>
                    </a:lnTo>
                    <a:lnTo>
                      <a:pt x="871" y="931"/>
                    </a:lnTo>
                    <a:cubicBezTo>
                      <a:pt x="871" y="901"/>
                      <a:pt x="871" y="872"/>
                      <a:pt x="886" y="850"/>
                    </a:cubicBezTo>
                    <a:cubicBezTo>
                      <a:pt x="909" y="791"/>
                      <a:pt x="961" y="724"/>
                      <a:pt x="1057" y="724"/>
                    </a:cubicBezTo>
                    <a:cubicBezTo>
                      <a:pt x="1176" y="724"/>
                      <a:pt x="1228" y="820"/>
                      <a:pt x="1228" y="953"/>
                    </a:cubicBezTo>
                    <a:lnTo>
                      <a:pt x="1228" y="1491"/>
                    </a:lnTo>
                    <a:lnTo>
                      <a:pt x="1562" y="1491"/>
                    </a:lnTo>
                    <a:lnTo>
                      <a:pt x="1562" y="916"/>
                    </a:lnTo>
                    <a:cubicBezTo>
                      <a:pt x="1562" y="606"/>
                      <a:pt x="1398" y="466"/>
                      <a:pt x="1176" y="466"/>
                    </a:cubicBezTo>
                    <a:close/>
                    <a:moveTo>
                      <a:pt x="22" y="1491"/>
                    </a:moveTo>
                    <a:lnTo>
                      <a:pt x="22" y="1491"/>
                    </a:lnTo>
                    <a:lnTo>
                      <a:pt x="357" y="1491"/>
                    </a:lnTo>
                    <a:lnTo>
                      <a:pt x="357" y="487"/>
                    </a:lnTo>
                    <a:lnTo>
                      <a:pt x="22" y="487"/>
                    </a:lnTo>
                    <a:lnTo>
                      <a:pt x="22" y="1491"/>
                    </a:lnTo>
                    <a:close/>
                    <a:moveTo>
                      <a:pt x="193" y="0"/>
                    </a:moveTo>
                    <a:lnTo>
                      <a:pt x="193" y="0"/>
                    </a:lnTo>
                    <a:cubicBezTo>
                      <a:pt x="74" y="0"/>
                      <a:pt x="0" y="82"/>
                      <a:pt x="0" y="178"/>
                    </a:cubicBezTo>
                    <a:cubicBezTo>
                      <a:pt x="0" y="273"/>
                      <a:pt x="74" y="347"/>
                      <a:pt x="186" y="347"/>
                    </a:cubicBezTo>
                    <a:cubicBezTo>
                      <a:pt x="305" y="347"/>
                      <a:pt x="379" y="273"/>
                      <a:pt x="379" y="178"/>
                    </a:cubicBezTo>
                    <a:cubicBezTo>
                      <a:pt x="379" y="82"/>
                      <a:pt x="305" y="0"/>
                      <a:pt x="193" y="0"/>
                    </a:cubicBezTo>
                    <a:close/>
                  </a:path>
                </a:pathLst>
              </a:custGeom>
              <a:solidFill>
                <a:schemeClr val="tx1"/>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1200"/>
              </a:p>
            </p:txBody>
          </p:sp>
          <p:sp>
            <p:nvSpPr>
              <p:cNvPr id="23" name="Freeform 8">
                <a:extLst>
                  <a:ext uri="{FF2B5EF4-FFF2-40B4-BE49-F238E27FC236}">
                    <a16:creationId xmlns:a16="http://schemas.microsoft.com/office/drawing/2014/main" id="{F21F9ED8-78B4-4BEB-971B-38379165145D}"/>
                  </a:ext>
                </a:extLst>
              </p:cNvPr>
              <p:cNvSpPr>
                <a:spLocks/>
              </p:cNvSpPr>
              <p:nvPr userDrawn="1"/>
            </p:nvSpPr>
            <p:spPr bwMode="auto">
              <a:xfrm>
                <a:off x="2018821" y="12328249"/>
                <a:ext cx="273127" cy="223096"/>
              </a:xfrm>
              <a:custGeom>
                <a:avLst/>
                <a:gdLst>
                  <a:gd name="T0" fmla="*/ 1491 w 1690"/>
                  <a:gd name="T1" fmla="*/ 223 h 1374"/>
                  <a:gd name="T2" fmla="*/ 1491 w 1690"/>
                  <a:gd name="T3" fmla="*/ 223 h 1374"/>
                  <a:gd name="T4" fmla="*/ 1647 w 1690"/>
                  <a:gd name="T5" fmla="*/ 30 h 1374"/>
                  <a:gd name="T6" fmla="*/ 1424 w 1690"/>
                  <a:gd name="T7" fmla="*/ 108 h 1374"/>
                  <a:gd name="T8" fmla="*/ 1171 w 1690"/>
                  <a:gd name="T9" fmla="*/ 0 h 1374"/>
                  <a:gd name="T10" fmla="*/ 821 w 1690"/>
                  <a:gd name="T11" fmla="*/ 356 h 1374"/>
                  <a:gd name="T12" fmla="*/ 827 w 1690"/>
                  <a:gd name="T13" fmla="*/ 428 h 1374"/>
                  <a:gd name="T14" fmla="*/ 114 w 1690"/>
                  <a:gd name="T15" fmla="*/ 66 h 1374"/>
                  <a:gd name="T16" fmla="*/ 72 w 1690"/>
                  <a:gd name="T17" fmla="*/ 241 h 1374"/>
                  <a:gd name="T18" fmla="*/ 223 w 1690"/>
                  <a:gd name="T19" fmla="*/ 530 h 1374"/>
                  <a:gd name="T20" fmla="*/ 66 w 1690"/>
                  <a:gd name="T21" fmla="*/ 488 h 1374"/>
                  <a:gd name="T22" fmla="*/ 66 w 1690"/>
                  <a:gd name="T23" fmla="*/ 494 h 1374"/>
                  <a:gd name="T24" fmla="*/ 344 w 1690"/>
                  <a:gd name="T25" fmla="*/ 832 h 1374"/>
                  <a:gd name="T26" fmla="*/ 253 w 1690"/>
                  <a:gd name="T27" fmla="*/ 844 h 1374"/>
                  <a:gd name="T28" fmla="*/ 187 w 1690"/>
                  <a:gd name="T29" fmla="*/ 838 h 1374"/>
                  <a:gd name="T30" fmla="*/ 513 w 1690"/>
                  <a:gd name="T31" fmla="*/ 1079 h 1374"/>
                  <a:gd name="T32" fmla="*/ 78 w 1690"/>
                  <a:gd name="T33" fmla="*/ 1230 h 1374"/>
                  <a:gd name="T34" fmla="*/ 0 w 1690"/>
                  <a:gd name="T35" fmla="*/ 1224 h 1374"/>
                  <a:gd name="T36" fmla="*/ 525 w 1690"/>
                  <a:gd name="T37" fmla="*/ 1374 h 1374"/>
                  <a:gd name="T38" fmla="*/ 1521 w 1690"/>
                  <a:gd name="T39" fmla="*/ 392 h 1374"/>
                  <a:gd name="T40" fmla="*/ 1521 w 1690"/>
                  <a:gd name="T41" fmla="*/ 344 h 1374"/>
                  <a:gd name="T42" fmla="*/ 1690 w 1690"/>
                  <a:gd name="T43" fmla="*/ 163 h 1374"/>
                  <a:gd name="T44" fmla="*/ 1491 w 1690"/>
                  <a:gd name="T45" fmla="*/ 223 h 1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90" h="1374">
                    <a:moveTo>
                      <a:pt x="1491" y="223"/>
                    </a:moveTo>
                    <a:lnTo>
                      <a:pt x="1491" y="223"/>
                    </a:lnTo>
                    <a:cubicBezTo>
                      <a:pt x="1569" y="175"/>
                      <a:pt x="1617" y="108"/>
                      <a:pt x="1647" y="30"/>
                    </a:cubicBezTo>
                    <a:cubicBezTo>
                      <a:pt x="1581" y="66"/>
                      <a:pt x="1509" y="96"/>
                      <a:pt x="1424" y="108"/>
                    </a:cubicBezTo>
                    <a:cubicBezTo>
                      <a:pt x="1358" y="42"/>
                      <a:pt x="1273" y="0"/>
                      <a:pt x="1171" y="0"/>
                    </a:cubicBezTo>
                    <a:cubicBezTo>
                      <a:pt x="977" y="0"/>
                      <a:pt x="821" y="157"/>
                      <a:pt x="821" y="356"/>
                    </a:cubicBezTo>
                    <a:cubicBezTo>
                      <a:pt x="821" y="374"/>
                      <a:pt x="827" y="404"/>
                      <a:pt x="827" y="428"/>
                    </a:cubicBezTo>
                    <a:cubicBezTo>
                      <a:pt x="543" y="410"/>
                      <a:pt x="283" y="277"/>
                      <a:pt x="114" y="66"/>
                    </a:cubicBezTo>
                    <a:cubicBezTo>
                      <a:pt x="84" y="120"/>
                      <a:pt x="72" y="175"/>
                      <a:pt x="72" y="241"/>
                    </a:cubicBezTo>
                    <a:cubicBezTo>
                      <a:pt x="72" y="362"/>
                      <a:pt x="132" y="470"/>
                      <a:pt x="223" y="530"/>
                    </a:cubicBezTo>
                    <a:cubicBezTo>
                      <a:pt x="169" y="530"/>
                      <a:pt x="114" y="512"/>
                      <a:pt x="66" y="488"/>
                    </a:cubicBezTo>
                    <a:lnTo>
                      <a:pt x="66" y="494"/>
                    </a:lnTo>
                    <a:cubicBezTo>
                      <a:pt x="66" y="663"/>
                      <a:pt x="187" y="802"/>
                      <a:pt x="344" y="832"/>
                    </a:cubicBezTo>
                    <a:cubicBezTo>
                      <a:pt x="313" y="838"/>
                      <a:pt x="283" y="844"/>
                      <a:pt x="253" y="844"/>
                    </a:cubicBezTo>
                    <a:cubicBezTo>
                      <a:pt x="235" y="844"/>
                      <a:pt x="211" y="838"/>
                      <a:pt x="187" y="838"/>
                    </a:cubicBezTo>
                    <a:cubicBezTo>
                      <a:pt x="235" y="977"/>
                      <a:pt x="356" y="1073"/>
                      <a:pt x="513" y="1079"/>
                    </a:cubicBezTo>
                    <a:cubicBezTo>
                      <a:pt x="392" y="1170"/>
                      <a:pt x="241" y="1230"/>
                      <a:pt x="78" y="1230"/>
                    </a:cubicBezTo>
                    <a:cubicBezTo>
                      <a:pt x="54" y="1230"/>
                      <a:pt x="24" y="1230"/>
                      <a:pt x="0" y="1224"/>
                    </a:cubicBezTo>
                    <a:cubicBezTo>
                      <a:pt x="151" y="1326"/>
                      <a:pt x="338" y="1374"/>
                      <a:pt x="525" y="1374"/>
                    </a:cubicBezTo>
                    <a:cubicBezTo>
                      <a:pt x="1171" y="1374"/>
                      <a:pt x="1521" y="844"/>
                      <a:pt x="1521" y="392"/>
                    </a:cubicBezTo>
                    <a:lnTo>
                      <a:pt x="1521" y="344"/>
                    </a:lnTo>
                    <a:cubicBezTo>
                      <a:pt x="1587" y="295"/>
                      <a:pt x="1647" y="235"/>
                      <a:pt x="1690" y="163"/>
                    </a:cubicBezTo>
                    <a:cubicBezTo>
                      <a:pt x="1635" y="193"/>
                      <a:pt x="1569" y="211"/>
                      <a:pt x="1491" y="223"/>
                    </a:cubicBezTo>
                    <a:close/>
                  </a:path>
                </a:pathLst>
              </a:custGeom>
              <a:solidFill>
                <a:schemeClr val="tx1"/>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1200"/>
              </a:p>
            </p:txBody>
          </p:sp>
          <p:sp>
            <p:nvSpPr>
              <p:cNvPr id="24" name="Oval 23">
                <a:extLst>
                  <a:ext uri="{FF2B5EF4-FFF2-40B4-BE49-F238E27FC236}">
                    <a16:creationId xmlns:a16="http://schemas.microsoft.com/office/drawing/2014/main" id="{98895476-F2A8-4FEE-9B5D-32EC9180A2A4}"/>
                  </a:ext>
                </a:extLst>
              </p:cNvPr>
              <p:cNvSpPr/>
              <p:nvPr userDrawn="1"/>
            </p:nvSpPr>
            <p:spPr>
              <a:xfrm>
                <a:off x="1086010" y="12134549"/>
                <a:ext cx="591086" cy="591086"/>
              </a:xfrm>
              <a:prstGeom prst="ellipse">
                <a:avLst/>
              </a:prstGeom>
              <a:noFill/>
              <a:ln w="63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00"/>
              </a:p>
            </p:txBody>
          </p:sp>
          <p:sp>
            <p:nvSpPr>
              <p:cNvPr id="25" name="Oval 24">
                <a:extLst>
                  <a:ext uri="{FF2B5EF4-FFF2-40B4-BE49-F238E27FC236}">
                    <a16:creationId xmlns:a16="http://schemas.microsoft.com/office/drawing/2014/main" id="{85ED9E29-64D6-4BD5-BE78-88499788B658}"/>
                  </a:ext>
                </a:extLst>
              </p:cNvPr>
              <p:cNvSpPr/>
              <p:nvPr userDrawn="1"/>
            </p:nvSpPr>
            <p:spPr>
              <a:xfrm>
                <a:off x="312182" y="12134549"/>
                <a:ext cx="591086" cy="591086"/>
              </a:xfrm>
              <a:prstGeom prst="ellipse">
                <a:avLst/>
              </a:prstGeom>
              <a:noFill/>
              <a:ln w="63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00"/>
              </a:p>
            </p:txBody>
          </p:sp>
          <p:sp>
            <p:nvSpPr>
              <p:cNvPr id="26" name="Oval 25">
                <a:extLst>
                  <a:ext uri="{FF2B5EF4-FFF2-40B4-BE49-F238E27FC236}">
                    <a16:creationId xmlns:a16="http://schemas.microsoft.com/office/drawing/2014/main" id="{98100342-D7D8-4E9C-8F99-FE8E3BF2DD43}"/>
                  </a:ext>
                </a:extLst>
              </p:cNvPr>
              <p:cNvSpPr/>
              <p:nvPr userDrawn="1"/>
            </p:nvSpPr>
            <p:spPr>
              <a:xfrm rot="10800000">
                <a:off x="1859838" y="12134549"/>
                <a:ext cx="591086" cy="591086"/>
              </a:xfrm>
              <a:prstGeom prst="ellipse">
                <a:avLst/>
              </a:prstGeom>
              <a:noFill/>
              <a:ln w="63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00"/>
              </a:p>
            </p:txBody>
          </p:sp>
        </p:grpSp>
      </p:grpSp>
    </p:spTree>
    <p:extLst>
      <p:ext uri="{BB962C8B-B14F-4D97-AF65-F5344CB8AC3E}">
        <p14:creationId xmlns:p14="http://schemas.microsoft.com/office/powerpoint/2010/main" val="3719360473"/>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 id="2147483722" r:id="rId13"/>
    <p:sldLayoutId id="2147483723" r:id="rId14"/>
    <p:sldLayoutId id="2147483724" r:id="rId15"/>
    <p:sldLayoutId id="2147483725" r:id="rId16"/>
    <p:sldLayoutId id="2147483726" r:id="rId17"/>
    <p:sldLayoutId id="2147483727" r:id="rId18"/>
    <p:sldLayoutId id="2147483728" r:id="rId19"/>
    <p:sldLayoutId id="2147483729" r:id="rId20"/>
    <p:sldLayoutId id="2147483730" r:id="rId21"/>
    <p:sldLayoutId id="2147483731" r:id="rId22"/>
    <p:sldLayoutId id="2147483732" r:id="rId23"/>
    <p:sldLayoutId id="2147483733" r:id="rId24"/>
    <p:sldLayoutId id="2147483734" r:id="rId25"/>
    <p:sldLayoutId id="2147483735" r:id="rId26"/>
    <p:sldLayoutId id="2147483736" r:id="rId27"/>
    <p:sldLayoutId id="2147483737" r:id="rId28"/>
    <p:sldLayoutId id="2147483738" r:id="rId29"/>
    <p:sldLayoutId id="2147483739" r:id="rId30"/>
    <p:sldLayoutId id="2147483740" r:id="rId31"/>
    <p:sldLayoutId id="2147483741" r:id="rId32"/>
    <p:sldLayoutId id="2147483742" r:id="rId33"/>
    <p:sldLayoutId id="2147483743" r:id="rId34"/>
    <p:sldLayoutId id="2147483744" r:id="rId35"/>
    <p:sldLayoutId id="2147483745" r:id="rId36"/>
    <p:sldLayoutId id="2147483746" r:id="rId37"/>
    <p:sldLayoutId id="2147483747" r:id="rId38"/>
    <p:sldLayoutId id="2147483748" r:id="rId39"/>
    <p:sldLayoutId id="2147483749" r:id="rId40"/>
    <p:sldLayoutId id="2147483750" r:id="rId41"/>
    <p:sldLayoutId id="2147483751" r:id="rId42"/>
    <p:sldLayoutId id="2147483752" r:id="rId43"/>
    <p:sldLayoutId id="2147483753" r:id="rId44"/>
    <p:sldLayoutId id="2147483754" r:id="rId45"/>
    <p:sldLayoutId id="2147483755" r:id="rId46"/>
  </p:sldLayoutIdLst>
  <p:txStyles>
    <p:titleStyle>
      <a:lvl1pPr algn="l" defTabSz="914411"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3" indent="-228603" algn="l" defTabSz="914411"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9" indent="-228603" algn="l" defTabSz="914411"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14" indent="-228603" algn="l" defTabSz="914411"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20" indent="-228603" algn="l" defTabSz="9144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26" indent="-228603" algn="l" defTabSz="9144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32" indent="-228603" algn="l" defTabSz="9144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37" indent="-228603" algn="l" defTabSz="9144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43" indent="-228603" algn="l" defTabSz="9144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49" indent="-228603" algn="l" defTabSz="9144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11" rtl="0" eaLnBrk="1" latinLnBrk="0" hangingPunct="1">
        <a:defRPr sz="1800" kern="1200">
          <a:solidFill>
            <a:schemeClr val="tx1"/>
          </a:solidFill>
          <a:latin typeface="+mn-lt"/>
          <a:ea typeface="+mn-ea"/>
          <a:cs typeface="+mn-cs"/>
        </a:defRPr>
      </a:lvl1pPr>
      <a:lvl2pPr marL="457206" algn="l" defTabSz="914411" rtl="0" eaLnBrk="1" latinLnBrk="0" hangingPunct="1">
        <a:defRPr sz="1800" kern="1200">
          <a:solidFill>
            <a:schemeClr val="tx1"/>
          </a:solidFill>
          <a:latin typeface="+mn-lt"/>
          <a:ea typeface="+mn-ea"/>
          <a:cs typeface="+mn-cs"/>
        </a:defRPr>
      </a:lvl2pPr>
      <a:lvl3pPr marL="914411" algn="l" defTabSz="914411" rtl="0" eaLnBrk="1" latinLnBrk="0" hangingPunct="1">
        <a:defRPr sz="1800" kern="1200">
          <a:solidFill>
            <a:schemeClr val="tx1"/>
          </a:solidFill>
          <a:latin typeface="+mn-lt"/>
          <a:ea typeface="+mn-ea"/>
          <a:cs typeface="+mn-cs"/>
        </a:defRPr>
      </a:lvl3pPr>
      <a:lvl4pPr marL="1371617" algn="l" defTabSz="914411" rtl="0" eaLnBrk="1" latinLnBrk="0" hangingPunct="1">
        <a:defRPr sz="1800" kern="1200">
          <a:solidFill>
            <a:schemeClr val="tx1"/>
          </a:solidFill>
          <a:latin typeface="+mn-lt"/>
          <a:ea typeface="+mn-ea"/>
          <a:cs typeface="+mn-cs"/>
        </a:defRPr>
      </a:lvl4pPr>
      <a:lvl5pPr marL="1828823" algn="l" defTabSz="914411" rtl="0" eaLnBrk="1" latinLnBrk="0" hangingPunct="1">
        <a:defRPr sz="1800" kern="1200">
          <a:solidFill>
            <a:schemeClr val="tx1"/>
          </a:solidFill>
          <a:latin typeface="+mn-lt"/>
          <a:ea typeface="+mn-ea"/>
          <a:cs typeface="+mn-cs"/>
        </a:defRPr>
      </a:lvl5pPr>
      <a:lvl6pPr marL="2286029" algn="l" defTabSz="914411" rtl="0" eaLnBrk="1" latinLnBrk="0" hangingPunct="1">
        <a:defRPr sz="1800" kern="1200">
          <a:solidFill>
            <a:schemeClr val="tx1"/>
          </a:solidFill>
          <a:latin typeface="+mn-lt"/>
          <a:ea typeface="+mn-ea"/>
          <a:cs typeface="+mn-cs"/>
        </a:defRPr>
      </a:lvl6pPr>
      <a:lvl7pPr marL="2743234" algn="l" defTabSz="914411" rtl="0" eaLnBrk="1" latinLnBrk="0" hangingPunct="1">
        <a:defRPr sz="1800" kern="1200">
          <a:solidFill>
            <a:schemeClr val="tx1"/>
          </a:solidFill>
          <a:latin typeface="+mn-lt"/>
          <a:ea typeface="+mn-ea"/>
          <a:cs typeface="+mn-cs"/>
        </a:defRPr>
      </a:lvl7pPr>
      <a:lvl8pPr marL="3200440" algn="l" defTabSz="914411" rtl="0" eaLnBrk="1" latinLnBrk="0" hangingPunct="1">
        <a:defRPr sz="1800" kern="1200">
          <a:solidFill>
            <a:schemeClr val="tx1"/>
          </a:solidFill>
          <a:latin typeface="+mn-lt"/>
          <a:ea typeface="+mn-ea"/>
          <a:cs typeface="+mn-cs"/>
        </a:defRPr>
      </a:lvl8pPr>
      <a:lvl9pPr marL="3657646" algn="l" defTabSz="914411"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1112">
          <p15:clr>
            <a:srgbClr val="F26B43"/>
          </p15:clr>
        </p15:guide>
        <p15:guide id="2" pos="768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0E71FF4F-D51E-4741-AC75-92C735CF1AFA}"/>
              </a:ext>
            </a:extLst>
          </p:cNvPr>
          <p:cNvSpPr/>
          <p:nvPr userDrawn="1"/>
        </p:nvSpPr>
        <p:spPr>
          <a:xfrm>
            <a:off x="270407" y="5989310"/>
            <a:ext cx="276038" cy="300082"/>
          </a:xfrm>
          <a:prstGeom prst="rect">
            <a:avLst/>
          </a:prstGeom>
        </p:spPr>
        <p:txBody>
          <a:bodyPr wrap="none" anchor="ctr">
            <a:spAutoFit/>
          </a:bodyPr>
          <a:lstStyle/>
          <a:p>
            <a:pPr algn="ctr"/>
            <a:r>
              <a:rPr lang="en-US" sz="1350">
                <a:solidFill>
                  <a:schemeClr val="tx1">
                    <a:lumMod val="25000"/>
                    <a:lumOff val="75000"/>
                  </a:schemeClr>
                </a:solidFill>
                <a:latin typeface="Designball-Social-01" pitchFamily="2" charset="0"/>
              </a:rPr>
              <a:t>b</a:t>
            </a:r>
          </a:p>
        </p:txBody>
      </p:sp>
      <p:sp>
        <p:nvSpPr>
          <p:cNvPr id="13" name="Rectangle 12">
            <a:extLst>
              <a:ext uri="{FF2B5EF4-FFF2-40B4-BE49-F238E27FC236}">
                <a16:creationId xmlns:a16="http://schemas.microsoft.com/office/drawing/2014/main" id="{E2115FB8-78C1-41FC-AA74-0AAE22885881}"/>
              </a:ext>
            </a:extLst>
          </p:cNvPr>
          <p:cNvSpPr/>
          <p:nvPr userDrawn="1"/>
        </p:nvSpPr>
        <p:spPr>
          <a:xfrm>
            <a:off x="269605" y="5672165"/>
            <a:ext cx="277641" cy="300082"/>
          </a:xfrm>
          <a:prstGeom prst="rect">
            <a:avLst/>
          </a:prstGeom>
        </p:spPr>
        <p:txBody>
          <a:bodyPr wrap="none" anchor="ctr">
            <a:spAutoFit/>
          </a:bodyPr>
          <a:lstStyle/>
          <a:p>
            <a:pPr algn="ctr"/>
            <a:r>
              <a:rPr lang="en-US" sz="1350">
                <a:solidFill>
                  <a:schemeClr val="tx1">
                    <a:lumMod val="25000"/>
                    <a:lumOff val="75000"/>
                  </a:schemeClr>
                </a:solidFill>
                <a:latin typeface="Designball-Social-01" pitchFamily="2" charset="0"/>
              </a:rPr>
              <a:t>C</a:t>
            </a:r>
          </a:p>
        </p:txBody>
      </p:sp>
      <p:sp>
        <p:nvSpPr>
          <p:cNvPr id="15" name="Rectangle 14">
            <a:extLst>
              <a:ext uri="{FF2B5EF4-FFF2-40B4-BE49-F238E27FC236}">
                <a16:creationId xmlns:a16="http://schemas.microsoft.com/office/drawing/2014/main" id="{59C27720-CCEE-48FC-BBC2-582E21201929}"/>
              </a:ext>
            </a:extLst>
          </p:cNvPr>
          <p:cNvSpPr/>
          <p:nvPr userDrawn="1"/>
        </p:nvSpPr>
        <p:spPr>
          <a:xfrm>
            <a:off x="279223" y="6306456"/>
            <a:ext cx="258405" cy="300082"/>
          </a:xfrm>
          <a:prstGeom prst="rect">
            <a:avLst/>
          </a:prstGeom>
        </p:spPr>
        <p:txBody>
          <a:bodyPr wrap="none" anchor="ctr">
            <a:spAutoFit/>
          </a:bodyPr>
          <a:lstStyle/>
          <a:p>
            <a:pPr algn="ctr"/>
            <a:r>
              <a:rPr lang="en-US" sz="1350">
                <a:solidFill>
                  <a:schemeClr val="tx1">
                    <a:lumMod val="25000"/>
                    <a:lumOff val="75000"/>
                  </a:schemeClr>
                </a:solidFill>
                <a:latin typeface="Designball-Social-01" pitchFamily="2" charset="0"/>
              </a:rPr>
              <a:t>c</a:t>
            </a:r>
          </a:p>
        </p:txBody>
      </p:sp>
      <p:sp>
        <p:nvSpPr>
          <p:cNvPr id="16" name="Rectangle 15">
            <a:hlinkClick r:id="rId6"/>
            <a:extLst>
              <a:ext uri="{FF2B5EF4-FFF2-40B4-BE49-F238E27FC236}">
                <a16:creationId xmlns:a16="http://schemas.microsoft.com/office/drawing/2014/main" id="{6BB66B68-359E-4979-BCC1-2C508BBE21C3}"/>
              </a:ext>
            </a:extLst>
          </p:cNvPr>
          <p:cNvSpPr/>
          <p:nvPr userDrawn="1"/>
        </p:nvSpPr>
        <p:spPr>
          <a:xfrm>
            <a:off x="297647" y="6030870"/>
            <a:ext cx="221556" cy="221585"/>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1">
                  <a:lumMod val="25000"/>
                  <a:lumOff val="75000"/>
                </a:schemeClr>
              </a:solidFill>
            </a:endParaRPr>
          </a:p>
        </p:txBody>
      </p:sp>
      <p:sp>
        <p:nvSpPr>
          <p:cNvPr id="17" name="Rectangle 16">
            <a:hlinkClick r:id="rId7"/>
            <a:extLst>
              <a:ext uri="{FF2B5EF4-FFF2-40B4-BE49-F238E27FC236}">
                <a16:creationId xmlns:a16="http://schemas.microsoft.com/office/drawing/2014/main" id="{DC5873BF-3355-4DE5-9EBF-6EC93751BFE9}"/>
              </a:ext>
            </a:extLst>
          </p:cNvPr>
          <p:cNvSpPr/>
          <p:nvPr userDrawn="1"/>
        </p:nvSpPr>
        <p:spPr>
          <a:xfrm>
            <a:off x="297647" y="5716037"/>
            <a:ext cx="221556" cy="221585"/>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1">
                  <a:lumMod val="25000"/>
                  <a:lumOff val="75000"/>
                </a:schemeClr>
              </a:solidFill>
            </a:endParaRPr>
          </a:p>
        </p:txBody>
      </p:sp>
      <p:sp>
        <p:nvSpPr>
          <p:cNvPr id="18" name="Rectangle 17">
            <a:hlinkClick r:id="rId8"/>
            <a:extLst>
              <a:ext uri="{FF2B5EF4-FFF2-40B4-BE49-F238E27FC236}">
                <a16:creationId xmlns:a16="http://schemas.microsoft.com/office/drawing/2014/main" id="{A0EC11DE-894C-422F-8C04-D9B9596EF186}"/>
              </a:ext>
            </a:extLst>
          </p:cNvPr>
          <p:cNvSpPr/>
          <p:nvPr userDrawn="1"/>
        </p:nvSpPr>
        <p:spPr>
          <a:xfrm>
            <a:off x="297647" y="6345704"/>
            <a:ext cx="221556" cy="221585"/>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1">
                  <a:lumMod val="25000"/>
                  <a:lumOff val="75000"/>
                </a:schemeClr>
              </a:solidFill>
            </a:endParaRPr>
          </a:p>
        </p:txBody>
      </p:sp>
      <p:sp>
        <p:nvSpPr>
          <p:cNvPr id="7" name="TextBox 6">
            <a:extLst>
              <a:ext uri="{FF2B5EF4-FFF2-40B4-BE49-F238E27FC236}">
                <a16:creationId xmlns:a16="http://schemas.microsoft.com/office/drawing/2014/main" id="{2C0609E7-B21A-44A3-8DFD-8D2964CD8535}"/>
              </a:ext>
            </a:extLst>
          </p:cNvPr>
          <p:cNvSpPr txBox="1"/>
          <p:nvPr/>
        </p:nvSpPr>
        <p:spPr>
          <a:xfrm rot="16200000">
            <a:off x="10832352" y="2947159"/>
            <a:ext cx="1938351" cy="207749"/>
          </a:xfrm>
          <a:prstGeom prst="rect">
            <a:avLst/>
          </a:prstGeom>
          <a:noFill/>
        </p:spPr>
        <p:txBody>
          <a:bodyPr wrap="none" rtlCol="0" anchor="ctr">
            <a:spAutoFit/>
          </a:bodyPr>
          <a:lstStyle/>
          <a:p>
            <a:pPr algn="l"/>
            <a:r>
              <a:rPr lang="en-US" sz="750" b="1">
                <a:solidFill>
                  <a:schemeClr val="tx1"/>
                </a:solidFill>
                <a:latin typeface="+mj-lt"/>
              </a:rPr>
              <a:t>Massive X</a:t>
            </a:r>
            <a:r>
              <a:rPr lang="en-US" sz="750">
                <a:solidFill>
                  <a:schemeClr val="tx1"/>
                </a:solidFill>
              </a:rPr>
              <a:t> presentation to </a:t>
            </a:r>
            <a:r>
              <a:rPr lang="en-US" sz="750" b="0">
                <a:solidFill>
                  <a:schemeClr val="tx1"/>
                </a:solidFill>
              </a:rPr>
              <a:t>DesignBall</a:t>
            </a:r>
            <a:r>
              <a:rPr lang="en-US" sz="750">
                <a:solidFill>
                  <a:schemeClr val="tx1"/>
                </a:solidFill>
              </a:rPr>
              <a:t> team</a:t>
            </a:r>
          </a:p>
        </p:txBody>
      </p:sp>
      <p:sp>
        <p:nvSpPr>
          <p:cNvPr id="9" name="TextBox 8">
            <a:extLst>
              <a:ext uri="{FF2B5EF4-FFF2-40B4-BE49-F238E27FC236}">
                <a16:creationId xmlns:a16="http://schemas.microsoft.com/office/drawing/2014/main" id="{0A9DEC81-A035-4291-8FEC-7FC53A59434A}"/>
              </a:ext>
            </a:extLst>
          </p:cNvPr>
          <p:cNvSpPr txBox="1"/>
          <p:nvPr/>
        </p:nvSpPr>
        <p:spPr>
          <a:xfrm rot="16200000">
            <a:off x="-706400" y="3255877"/>
            <a:ext cx="2193749" cy="346249"/>
          </a:xfrm>
          <a:prstGeom prst="rect">
            <a:avLst/>
          </a:prstGeom>
          <a:noFill/>
        </p:spPr>
        <p:txBody>
          <a:bodyPr wrap="square" rtlCol="0">
            <a:spAutoFit/>
          </a:bodyPr>
          <a:lstStyle/>
          <a:p>
            <a:pPr algn="ctr"/>
            <a:r>
              <a:rPr lang="en-US" sz="1650" b="1">
                <a:solidFill>
                  <a:schemeClr val="accent1"/>
                </a:solidFill>
                <a:latin typeface="Century Gothic" panose="020B0502020202020204" pitchFamily="34" charset="0"/>
              </a:rPr>
              <a:t>Massive X</a:t>
            </a:r>
          </a:p>
        </p:txBody>
      </p:sp>
      <p:grpSp>
        <p:nvGrpSpPr>
          <p:cNvPr id="6" name="Group 5">
            <a:extLst>
              <a:ext uri="{FF2B5EF4-FFF2-40B4-BE49-F238E27FC236}">
                <a16:creationId xmlns:a16="http://schemas.microsoft.com/office/drawing/2014/main" id="{7D51E5EE-07D4-477F-93C1-147325D081CA}"/>
              </a:ext>
            </a:extLst>
          </p:cNvPr>
          <p:cNvGrpSpPr/>
          <p:nvPr/>
        </p:nvGrpSpPr>
        <p:grpSpPr>
          <a:xfrm>
            <a:off x="364772" y="375974"/>
            <a:ext cx="51405" cy="336283"/>
            <a:chOff x="729638" y="1002598"/>
            <a:chExt cx="102824" cy="896754"/>
          </a:xfrm>
        </p:grpSpPr>
        <p:sp>
          <p:nvSpPr>
            <p:cNvPr id="10" name="Oval 9">
              <a:extLst>
                <a:ext uri="{FF2B5EF4-FFF2-40B4-BE49-F238E27FC236}">
                  <a16:creationId xmlns:a16="http://schemas.microsoft.com/office/drawing/2014/main" id="{DC360901-01AD-4430-8498-AB1A082771C1}"/>
                </a:ext>
              </a:extLst>
            </p:cNvPr>
            <p:cNvSpPr/>
            <p:nvPr/>
          </p:nvSpPr>
          <p:spPr>
            <a:xfrm>
              <a:off x="729638" y="1002598"/>
              <a:ext cx="102824" cy="103005"/>
            </a:xfrm>
            <a:prstGeom prst="ellipse">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75"/>
            </a:p>
          </p:txBody>
        </p:sp>
        <p:sp>
          <p:nvSpPr>
            <p:cNvPr id="11" name="Oval 10">
              <a:extLst>
                <a:ext uri="{FF2B5EF4-FFF2-40B4-BE49-F238E27FC236}">
                  <a16:creationId xmlns:a16="http://schemas.microsoft.com/office/drawing/2014/main" id="{E1BF17D6-2B7C-4C41-8849-23DB4B7E1C12}"/>
                </a:ext>
              </a:extLst>
            </p:cNvPr>
            <p:cNvSpPr/>
            <p:nvPr/>
          </p:nvSpPr>
          <p:spPr>
            <a:xfrm>
              <a:off x="729638" y="1399472"/>
              <a:ext cx="102824" cy="103005"/>
            </a:xfrm>
            <a:prstGeom prst="ellipse">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75"/>
            </a:p>
          </p:txBody>
        </p:sp>
        <p:sp>
          <p:nvSpPr>
            <p:cNvPr id="12" name="Oval 11">
              <a:extLst>
                <a:ext uri="{FF2B5EF4-FFF2-40B4-BE49-F238E27FC236}">
                  <a16:creationId xmlns:a16="http://schemas.microsoft.com/office/drawing/2014/main" id="{7A9D41FB-1A1C-4F29-8C1E-719377825060}"/>
                </a:ext>
              </a:extLst>
            </p:cNvPr>
            <p:cNvSpPr/>
            <p:nvPr/>
          </p:nvSpPr>
          <p:spPr>
            <a:xfrm>
              <a:off x="729638" y="1796347"/>
              <a:ext cx="102824" cy="103005"/>
            </a:xfrm>
            <a:prstGeom prst="ellipse">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75"/>
            </a:p>
          </p:txBody>
        </p:sp>
      </p:grpSp>
      <p:sp>
        <p:nvSpPr>
          <p:cNvPr id="23" name="Slide Number Placeholder 5">
            <a:extLst>
              <a:ext uri="{FF2B5EF4-FFF2-40B4-BE49-F238E27FC236}">
                <a16:creationId xmlns:a16="http://schemas.microsoft.com/office/drawing/2014/main" id="{9A9AFC40-C19C-466C-9791-7DEB2FEE23C0}"/>
              </a:ext>
            </a:extLst>
          </p:cNvPr>
          <p:cNvSpPr txBox="1">
            <a:spLocks/>
          </p:cNvSpPr>
          <p:nvPr/>
        </p:nvSpPr>
        <p:spPr>
          <a:xfrm>
            <a:off x="11702935" y="4438872"/>
            <a:ext cx="162261" cy="291381"/>
          </a:xfrm>
          <a:prstGeom prst="rect">
            <a:avLst/>
          </a:prstGeom>
        </p:spPr>
        <p:txBody>
          <a:bodyPr vert="horz" wrap="none" lIns="45720" tIns="22860" rIns="45720" bIns="2286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900" b="1" smtClean="0">
                <a:solidFill>
                  <a:schemeClr val="tx1">
                    <a:lumMod val="90000"/>
                    <a:lumOff val="10000"/>
                  </a:schemeClr>
                </a:solidFill>
                <a:latin typeface="+mj-lt"/>
              </a:rPr>
              <a:pPr algn="ctr"/>
              <a:t>‹#›</a:t>
            </a:fld>
            <a:endParaRPr lang="en-US" sz="525" b="1">
              <a:solidFill>
                <a:schemeClr val="tx1">
                  <a:lumMod val="90000"/>
                  <a:lumOff val="10000"/>
                </a:schemeClr>
              </a:solidFill>
              <a:latin typeface="+mj-lt"/>
            </a:endParaRPr>
          </a:p>
        </p:txBody>
      </p:sp>
    </p:spTree>
    <p:extLst>
      <p:ext uri="{BB962C8B-B14F-4D97-AF65-F5344CB8AC3E}">
        <p14:creationId xmlns:p14="http://schemas.microsoft.com/office/powerpoint/2010/main" val="627623231"/>
      </p:ext>
    </p:extLst>
  </p:cSld>
  <p:clrMap bg1="lt1" tx1="dk1" bg2="lt2" tx2="dk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20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1000" fill="hold"/>
                                        <p:tgtEl>
                                          <p:spTgt spid="7"/>
                                        </p:tgtEl>
                                        <p:attrNameLst>
                                          <p:attrName>ppt_x</p:attrName>
                                        </p:attrNameLst>
                                      </p:cBhvr>
                                      <p:tavLst>
                                        <p:tav tm="0">
                                          <p:val>
                                            <p:strVal val="1+#ppt_w/2"/>
                                          </p:val>
                                        </p:tav>
                                        <p:tav tm="100000">
                                          <p:val>
                                            <p:strVal val="#ppt_x"/>
                                          </p:val>
                                        </p:tav>
                                      </p:tavLst>
                                    </p:anim>
                                    <p:anim calcmode="lin" valueType="num">
                                      <p:cBhvr additive="base">
                                        <p:cTn id="8" dur="10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5760">
          <p15:clr>
            <a:srgbClr val="F26B43"/>
          </p15:clr>
        </p15:guide>
        <p15:guide id="2" pos="7681">
          <p15:clr>
            <a:srgbClr val="F26B43"/>
          </p15:clr>
        </p15:guide>
        <p15:guide id="3" orient="horz" pos="816">
          <p15:clr>
            <a:srgbClr val="F26B43"/>
          </p15:clr>
        </p15:guide>
        <p15:guide id="4" orient="horz" pos="10704">
          <p15:clr>
            <a:srgbClr val="F26B43"/>
          </p15:clr>
        </p15:guide>
        <p15:guide id="5" pos="14377">
          <p15:clr>
            <a:srgbClr val="F26B43"/>
          </p15:clr>
        </p15:guide>
        <p15:guide id="6" pos="985">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2C0609E7-B21A-44A3-8DFD-8D2964CD8535}"/>
              </a:ext>
            </a:extLst>
          </p:cNvPr>
          <p:cNvSpPr txBox="1"/>
          <p:nvPr/>
        </p:nvSpPr>
        <p:spPr>
          <a:xfrm rot="16200000">
            <a:off x="10547818" y="2927923"/>
            <a:ext cx="2507418" cy="246221"/>
          </a:xfrm>
          <a:prstGeom prst="rect">
            <a:avLst/>
          </a:prstGeom>
          <a:noFill/>
        </p:spPr>
        <p:txBody>
          <a:bodyPr wrap="none" rtlCol="0" anchor="ctr">
            <a:spAutoFit/>
          </a:bodyPr>
          <a:lstStyle/>
          <a:p>
            <a:pPr algn="l"/>
            <a:r>
              <a:rPr lang="en-US" sz="1000" b="1">
                <a:solidFill>
                  <a:schemeClr val="tx1"/>
                </a:solidFill>
                <a:latin typeface="+mj-lt"/>
              </a:rPr>
              <a:t>Massive X</a:t>
            </a:r>
            <a:r>
              <a:rPr lang="en-US" sz="1000">
                <a:solidFill>
                  <a:schemeClr val="tx1"/>
                </a:solidFill>
              </a:rPr>
              <a:t> presentation to </a:t>
            </a:r>
            <a:r>
              <a:rPr lang="en-US" sz="1000" b="0">
                <a:solidFill>
                  <a:schemeClr val="tx1"/>
                </a:solidFill>
              </a:rPr>
              <a:t>DesignBall</a:t>
            </a:r>
            <a:r>
              <a:rPr lang="en-US" sz="1000">
                <a:solidFill>
                  <a:schemeClr val="tx1"/>
                </a:solidFill>
              </a:rPr>
              <a:t> team</a:t>
            </a:r>
          </a:p>
        </p:txBody>
      </p:sp>
      <p:sp>
        <p:nvSpPr>
          <p:cNvPr id="9" name="TextBox 8">
            <a:extLst>
              <a:ext uri="{FF2B5EF4-FFF2-40B4-BE49-F238E27FC236}">
                <a16:creationId xmlns:a16="http://schemas.microsoft.com/office/drawing/2014/main" id="{0A9DEC81-A035-4291-8FEC-7FC53A59434A}"/>
              </a:ext>
            </a:extLst>
          </p:cNvPr>
          <p:cNvSpPr txBox="1"/>
          <p:nvPr/>
        </p:nvSpPr>
        <p:spPr>
          <a:xfrm rot="16200000">
            <a:off x="-706400" y="3213557"/>
            <a:ext cx="2193749" cy="430887"/>
          </a:xfrm>
          <a:prstGeom prst="rect">
            <a:avLst/>
          </a:prstGeom>
          <a:noFill/>
        </p:spPr>
        <p:txBody>
          <a:bodyPr wrap="square" rtlCol="0">
            <a:spAutoFit/>
          </a:bodyPr>
          <a:lstStyle/>
          <a:p>
            <a:pPr algn="ctr"/>
            <a:r>
              <a:rPr lang="en-US" sz="2200" b="1">
                <a:gradFill>
                  <a:gsLst>
                    <a:gs pos="100000">
                      <a:schemeClr val="accent2"/>
                    </a:gs>
                    <a:gs pos="0">
                      <a:schemeClr val="accent1"/>
                    </a:gs>
                  </a:gsLst>
                  <a:path path="circle">
                    <a:fillToRect l="100000" t="100000"/>
                  </a:path>
                </a:gradFill>
                <a:latin typeface="Century Gothic" panose="020B0502020202020204" pitchFamily="34" charset="0"/>
              </a:rPr>
              <a:t>Massive X</a:t>
            </a:r>
          </a:p>
        </p:txBody>
      </p:sp>
      <p:sp>
        <p:nvSpPr>
          <p:cNvPr id="10" name="Oval 9">
            <a:extLst>
              <a:ext uri="{FF2B5EF4-FFF2-40B4-BE49-F238E27FC236}">
                <a16:creationId xmlns:a16="http://schemas.microsoft.com/office/drawing/2014/main" id="{DC360901-01AD-4430-8498-AB1A082771C1}"/>
              </a:ext>
            </a:extLst>
          </p:cNvPr>
          <p:cNvSpPr/>
          <p:nvPr/>
        </p:nvSpPr>
        <p:spPr>
          <a:xfrm>
            <a:off x="364772" y="369582"/>
            <a:ext cx="51405" cy="51412"/>
          </a:xfrm>
          <a:prstGeom prst="ellipse">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1" name="Oval 10">
            <a:extLst>
              <a:ext uri="{FF2B5EF4-FFF2-40B4-BE49-F238E27FC236}">
                <a16:creationId xmlns:a16="http://schemas.microsoft.com/office/drawing/2014/main" id="{E1BF17D6-2B7C-4C41-8849-23DB4B7E1C12}"/>
              </a:ext>
            </a:extLst>
          </p:cNvPr>
          <p:cNvSpPr/>
          <p:nvPr/>
        </p:nvSpPr>
        <p:spPr>
          <a:xfrm>
            <a:off x="364772" y="518410"/>
            <a:ext cx="51405" cy="51412"/>
          </a:xfrm>
          <a:prstGeom prst="ellipse">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2" name="Oval 11">
            <a:extLst>
              <a:ext uri="{FF2B5EF4-FFF2-40B4-BE49-F238E27FC236}">
                <a16:creationId xmlns:a16="http://schemas.microsoft.com/office/drawing/2014/main" id="{7A9D41FB-1A1C-4F29-8C1E-719377825060}"/>
              </a:ext>
            </a:extLst>
          </p:cNvPr>
          <p:cNvSpPr/>
          <p:nvPr/>
        </p:nvSpPr>
        <p:spPr>
          <a:xfrm>
            <a:off x="364772" y="667238"/>
            <a:ext cx="51405" cy="51412"/>
          </a:xfrm>
          <a:prstGeom prst="ellipse">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3" name="Slide Number Placeholder 5">
            <a:extLst>
              <a:ext uri="{FF2B5EF4-FFF2-40B4-BE49-F238E27FC236}">
                <a16:creationId xmlns:a16="http://schemas.microsoft.com/office/drawing/2014/main" id="{9A9AFC40-C19C-466C-9791-7DEB2FEE23C0}"/>
              </a:ext>
            </a:extLst>
          </p:cNvPr>
          <p:cNvSpPr txBox="1">
            <a:spLocks/>
          </p:cNvSpPr>
          <p:nvPr/>
        </p:nvSpPr>
        <p:spPr>
          <a:xfrm>
            <a:off x="11702935" y="4438872"/>
            <a:ext cx="162261" cy="291381"/>
          </a:xfrm>
          <a:prstGeom prst="rect">
            <a:avLst/>
          </a:prstGeom>
        </p:spPr>
        <p:txBody>
          <a:bodyPr vert="horz" wrap="none" lIns="60952" tIns="30476" rIns="60952" bIns="30476"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1200" b="1" smtClean="0">
                <a:solidFill>
                  <a:schemeClr val="tx1">
                    <a:lumMod val="90000"/>
                    <a:lumOff val="10000"/>
                  </a:schemeClr>
                </a:solidFill>
                <a:latin typeface="+mj-lt"/>
              </a:rPr>
              <a:pPr algn="ctr"/>
              <a:t>‹#›</a:t>
            </a:fld>
            <a:endParaRPr lang="en-US" sz="700" b="1">
              <a:solidFill>
                <a:schemeClr val="tx1">
                  <a:lumMod val="90000"/>
                  <a:lumOff val="10000"/>
                </a:schemeClr>
              </a:solidFill>
              <a:latin typeface="+mj-lt"/>
            </a:endParaRPr>
          </a:p>
        </p:txBody>
      </p:sp>
      <p:sp>
        <p:nvSpPr>
          <p:cNvPr id="19" name="Rectangle 18">
            <a:extLst>
              <a:ext uri="{FF2B5EF4-FFF2-40B4-BE49-F238E27FC236}">
                <a16:creationId xmlns:a16="http://schemas.microsoft.com/office/drawing/2014/main" id="{22E62E27-1EE7-46EB-8658-697E45DDED28}"/>
              </a:ext>
            </a:extLst>
          </p:cNvPr>
          <p:cNvSpPr/>
          <p:nvPr userDrawn="1"/>
        </p:nvSpPr>
        <p:spPr>
          <a:xfrm>
            <a:off x="262392" y="5977044"/>
            <a:ext cx="292068" cy="338554"/>
          </a:xfrm>
          <a:prstGeom prst="rect">
            <a:avLst/>
          </a:prstGeom>
        </p:spPr>
        <p:txBody>
          <a:bodyPr wrap="none" anchor="ctr">
            <a:spAutoFit/>
          </a:bodyPr>
          <a:lstStyle/>
          <a:p>
            <a:pPr algn="ctr"/>
            <a:r>
              <a:rPr lang="en-US" sz="1600">
                <a:solidFill>
                  <a:schemeClr val="tx1">
                    <a:lumMod val="25000"/>
                    <a:lumOff val="75000"/>
                  </a:schemeClr>
                </a:solidFill>
                <a:latin typeface="Designball-Social-01" pitchFamily="2" charset="0"/>
              </a:rPr>
              <a:t>b</a:t>
            </a:r>
          </a:p>
        </p:txBody>
      </p:sp>
      <p:sp>
        <p:nvSpPr>
          <p:cNvPr id="20" name="Rectangle 19">
            <a:extLst>
              <a:ext uri="{FF2B5EF4-FFF2-40B4-BE49-F238E27FC236}">
                <a16:creationId xmlns:a16="http://schemas.microsoft.com/office/drawing/2014/main" id="{821C6D63-4CBB-46D1-A2BF-67C4FB93FD9E}"/>
              </a:ext>
            </a:extLst>
          </p:cNvPr>
          <p:cNvSpPr/>
          <p:nvPr userDrawn="1"/>
        </p:nvSpPr>
        <p:spPr>
          <a:xfrm>
            <a:off x="261591" y="5659343"/>
            <a:ext cx="293670" cy="338554"/>
          </a:xfrm>
          <a:prstGeom prst="rect">
            <a:avLst/>
          </a:prstGeom>
        </p:spPr>
        <p:txBody>
          <a:bodyPr wrap="none" anchor="ctr">
            <a:spAutoFit/>
          </a:bodyPr>
          <a:lstStyle/>
          <a:p>
            <a:pPr algn="ctr"/>
            <a:r>
              <a:rPr lang="en-US" sz="1600">
                <a:solidFill>
                  <a:schemeClr val="tx1">
                    <a:lumMod val="25000"/>
                    <a:lumOff val="75000"/>
                  </a:schemeClr>
                </a:solidFill>
                <a:latin typeface="Designball-Social-01" pitchFamily="2" charset="0"/>
              </a:rPr>
              <a:t>C</a:t>
            </a:r>
          </a:p>
        </p:txBody>
      </p:sp>
      <p:sp>
        <p:nvSpPr>
          <p:cNvPr id="21" name="Rectangle 20">
            <a:extLst>
              <a:ext uri="{FF2B5EF4-FFF2-40B4-BE49-F238E27FC236}">
                <a16:creationId xmlns:a16="http://schemas.microsoft.com/office/drawing/2014/main" id="{F4B1C264-B6AF-4599-9E79-44476CB296DC}"/>
              </a:ext>
            </a:extLst>
          </p:cNvPr>
          <p:cNvSpPr/>
          <p:nvPr userDrawn="1"/>
        </p:nvSpPr>
        <p:spPr>
          <a:xfrm>
            <a:off x="272812" y="6294746"/>
            <a:ext cx="271229" cy="338554"/>
          </a:xfrm>
          <a:prstGeom prst="rect">
            <a:avLst/>
          </a:prstGeom>
        </p:spPr>
        <p:txBody>
          <a:bodyPr wrap="none" anchor="ctr">
            <a:spAutoFit/>
          </a:bodyPr>
          <a:lstStyle/>
          <a:p>
            <a:pPr algn="ctr"/>
            <a:r>
              <a:rPr lang="en-US" sz="1600">
                <a:solidFill>
                  <a:schemeClr val="tx1">
                    <a:lumMod val="25000"/>
                    <a:lumOff val="75000"/>
                  </a:schemeClr>
                </a:solidFill>
                <a:latin typeface="Designball-Social-01" pitchFamily="2" charset="0"/>
              </a:rPr>
              <a:t>c</a:t>
            </a:r>
          </a:p>
        </p:txBody>
      </p:sp>
      <p:sp>
        <p:nvSpPr>
          <p:cNvPr id="22" name="Rectangle 21">
            <a:hlinkClick r:id="rId10"/>
            <a:extLst>
              <a:ext uri="{FF2B5EF4-FFF2-40B4-BE49-F238E27FC236}">
                <a16:creationId xmlns:a16="http://schemas.microsoft.com/office/drawing/2014/main" id="{11F06F7A-CC92-4E47-B5AB-1F05826A7131}"/>
              </a:ext>
            </a:extLst>
          </p:cNvPr>
          <p:cNvSpPr/>
          <p:nvPr userDrawn="1"/>
        </p:nvSpPr>
        <p:spPr>
          <a:xfrm>
            <a:off x="325196" y="6037649"/>
            <a:ext cx="166459" cy="221974"/>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chemeClr val="tx1">
                  <a:lumMod val="25000"/>
                  <a:lumOff val="75000"/>
                </a:schemeClr>
              </a:solidFill>
            </a:endParaRPr>
          </a:p>
        </p:txBody>
      </p:sp>
      <p:sp>
        <p:nvSpPr>
          <p:cNvPr id="24" name="Rectangle 23">
            <a:hlinkClick r:id="rId11"/>
            <a:extLst>
              <a:ext uri="{FF2B5EF4-FFF2-40B4-BE49-F238E27FC236}">
                <a16:creationId xmlns:a16="http://schemas.microsoft.com/office/drawing/2014/main" id="{D5F34549-D713-482A-B0E4-C964E4BDB659}"/>
              </a:ext>
            </a:extLst>
          </p:cNvPr>
          <p:cNvSpPr/>
          <p:nvPr userDrawn="1"/>
        </p:nvSpPr>
        <p:spPr>
          <a:xfrm>
            <a:off x="325196" y="5722264"/>
            <a:ext cx="166459" cy="221974"/>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chemeClr val="tx1">
                  <a:lumMod val="25000"/>
                  <a:lumOff val="75000"/>
                </a:schemeClr>
              </a:solidFill>
            </a:endParaRPr>
          </a:p>
        </p:txBody>
      </p:sp>
      <p:sp>
        <p:nvSpPr>
          <p:cNvPr id="25" name="Rectangle 24">
            <a:hlinkClick r:id="rId12"/>
            <a:extLst>
              <a:ext uri="{FF2B5EF4-FFF2-40B4-BE49-F238E27FC236}">
                <a16:creationId xmlns:a16="http://schemas.microsoft.com/office/drawing/2014/main" id="{3834A304-8DB7-4267-BED2-2A07941AF697}"/>
              </a:ext>
            </a:extLst>
          </p:cNvPr>
          <p:cNvSpPr/>
          <p:nvPr userDrawn="1"/>
        </p:nvSpPr>
        <p:spPr>
          <a:xfrm>
            <a:off x="325196" y="6353035"/>
            <a:ext cx="166459" cy="221974"/>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chemeClr val="tx1">
                  <a:lumMod val="25000"/>
                  <a:lumOff val="75000"/>
                </a:schemeClr>
              </a:solidFill>
            </a:endParaRPr>
          </a:p>
        </p:txBody>
      </p:sp>
    </p:spTree>
    <p:extLst>
      <p:ext uri="{BB962C8B-B14F-4D97-AF65-F5344CB8AC3E}">
        <p14:creationId xmlns:p14="http://schemas.microsoft.com/office/powerpoint/2010/main" val="1518951595"/>
      </p:ext>
    </p:extLst>
  </p:cSld>
  <p:clrMap bg1="lt1" tx1="dk1" bg2="lt2" tx2="dk2" accent1="accent1" accent2="accent2" accent3="accent3" accent4="accent4" accent5="accent5" accent6="accent6" hlink="hlink" folHlink="folHlink"/>
  <p:sldLayoutIdLst>
    <p:sldLayoutId id="2147483762" r:id="rId1"/>
    <p:sldLayoutId id="2147483763" r:id="rId2"/>
    <p:sldLayoutId id="2147483764" r:id="rId3"/>
    <p:sldLayoutId id="2147483765" r:id="rId4"/>
    <p:sldLayoutId id="2147483766" r:id="rId5"/>
    <p:sldLayoutId id="2147483767" r:id="rId6"/>
    <p:sldLayoutId id="2147483768" r:id="rId7"/>
    <p:sldLayoutId id="2147483769" r:id="rId8"/>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20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1000" fill="hold"/>
                                        <p:tgtEl>
                                          <p:spTgt spid="7"/>
                                        </p:tgtEl>
                                        <p:attrNameLst>
                                          <p:attrName>ppt_x</p:attrName>
                                        </p:attrNameLst>
                                      </p:cBhvr>
                                      <p:tavLst>
                                        <p:tav tm="0">
                                          <p:val>
                                            <p:strVal val="1+#ppt_w/2"/>
                                          </p:val>
                                        </p:tav>
                                        <p:tav tm="100000">
                                          <p:val>
                                            <p:strVal val="#ppt_x"/>
                                          </p:val>
                                        </p:tav>
                                      </p:tavLst>
                                    </p:anim>
                                    <p:anim calcmode="lin" valueType="num">
                                      <p:cBhvr additive="base">
                                        <p:cTn id="8" dur="10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txStyles>
    <p:titleStyle>
      <a:lvl1pPr algn="l" defTabSz="914217" rtl="0" eaLnBrk="1" latinLnBrk="0" hangingPunct="1">
        <a:lnSpc>
          <a:spcPct val="90000"/>
        </a:lnSpc>
        <a:spcBef>
          <a:spcPct val="0"/>
        </a:spcBef>
        <a:buNone/>
        <a:defRPr sz="4399" kern="1200">
          <a:solidFill>
            <a:schemeClr val="tx1"/>
          </a:solidFill>
          <a:latin typeface="+mj-lt"/>
          <a:ea typeface="+mj-ea"/>
          <a:cs typeface="+mj-cs"/>
        </a:defRPr>
      </a:lvl1pPr>
    </p:titleStyle>
    <p:bodyStyle>
      <a:lvl1pPr marL="228554" indent="-228554" algn="l" defTabSz="914217"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663" indent="-228554" algn="l" defTabSz="91421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771" indent="-228554" algn="l" defTabSz="91421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880"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6989"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097"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206"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14"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423"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217" rtl="0" eaLnBrk="1" latinLnBrk="0" hangingPunct="1">
        <a:defRPr sz="1800" kern="1200">
          <a:solidFill>
            <a:schemeClr val="tx1"/>
          </a:solidFill>
          <a:latin typeface="+mn-lt"/>
          <a:ea typeface="+mn-ea"/>
          <a:cs typeface="+mn-cs"/>
        </a:defRPr>
      </a:lvl1pPr>
      <a:lvl2pPr marL="457109" algn="l" defTabSz="914217" rtl="0" eaLnBrk="1" latinLnBrk="0" hangingPunct="1">
        <a:defRPr sz="1800" kern="1200">
          <a:solidFill>
            <a:schemeClr val="tx1"/>
          </a:solidFill>
          <a:latin typeface="+mn-lt"/>
          <a:ea typeface="+mn-ea"/>
          <a:cs typeface="+mn-cs"/>
        </a:defRPr>
      </a:lvl2pPr>
      <a:lvl3pPr marL="914217" algn="l" defTabSz="914217" rtl="0" eaLnBrk="1" latinLnBrk="0" hangingPunct="1">
        <a:defRPr sz="1800" kern="1200">
          <a:solidFill>
            <a:schemeClr val="tx1"/>
          </a:solidFill>
          <a:latin typeface="+mn-lt"/>
          <a:ea typeface="+mn-ea"/>
          <a:cs typeface="+mn-cs"/>
        </a:defRPr>
      </a:lvl3pPr>
      <a:lvl4pPr marL="1371326" algn="l" defTabSz="914217" rtl="0" eaLnBrk="1" latinLnBrk="0" hangingPunct="1">
        <a:defRPr sz="1800" kern="1200">
          <a:solidFill>
            <a:schemeClr val="tx1"/>
          </a:solidFill>
          <a:latin typeface="+mn-lt"/>
          <a:ea typeface="+mn-ea"/>
          <a:cs typeface="+mn-cs"/>
        </a:defRPr>
      </a:lvl4pPr>
      <a:lvl5pPr marL="1828434" algn="l" defTabSz="914217" rtl="0" eaLnBrk="1" latinLnBrk="0" hangingPunct="1">
        <a:defRPr sz="1800" kern="1200">
          <a:solidFill>
            <a:schemeClr val="tx1"/>
          </a:solidFill>
          <a:latin typeface="+mn-lt"/>
          <a:ea typeface="+mn-ea"/>
          <a:cs typeface="+mn-cs"/>
        </a:defRPr>
      </a:lvl5pPr>
      <a:lvl6pPr marL="2285543" algn="l" defTabSz="914217" rtl="0" eaLnBrk="1" latinLnBrk="0" hangingPunct="1">
        <a:defRPr sz="1800" kern="1200">
          <a:solidFill>
            <a:schemeClr val="tx1"/>
          </a:solidFill>
          <a:latin typeface="+mn-lt"/>
          <a:ea typeface="+mn-ea"/>
          <a:cs typeface="+mn-cs"/>
        </a:defRPr>
      </a:lvl6pPr>
      <a:lvl7pPr marL="2742651" algn="l" defTabSz="914217" rtl="0" eaLnBrk="1" latinLnBrk="0" hangingPunct="1">
        <a:defRPr sz="1800" kern="1200">
          <a:solidFill>
            <a:schemeClr val="tx1"/>
          </a:solidFill>
          <a:latin typeface="+mn-lt"/>
          <a:ea typeface="+mn-ea"/>
          <a:cs typeface="+mn-cs"/>
        </a:defRPr>
      </a:lvl7pPr>
      <a:lvl8pPr marL="3199760" algn="l" defTabSz="914217" rtl="0" eaLnBrk="1" latinLnBrk="0" hangingPunct="1">
        <a:defRPr sz="1800" kern="1200">
          <a:solidFill>
            <a:schemeClr val="tx1"/>
          </a:solidFill>
          <a:latin typeface="+mn-lt"/>
          <a:ea typeface="+mn-ea"/>
          <a:cs typeface="+mn-cs"/>
        </a:defRPr>
      </a:lvl8pPr>
      <a:lvl9pPr marL="3656868" algn="l" defTabSz="91421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320">
          <p15:clr>
            <a:srgbClr val="F26B43"/>
          </p15:clr>
        </p15:guide>
        <p15:guide id="2" pos="7681">
          <p15:clr>
            <a:srgbClr val="F26B43"/>
          </p15:clr>
        </p15:guide>
        <p15:guide id="3" orient="horz" pos="816">
          <p15:clr>
            <a:srgbClr val="F26B43"/>
          </p15:clr>
        </p15:guide>
        <p15:guide id="4" orient="horz" pos="7776">
          <p15:clr>
            <a:srgbClr val="F26B43"/>
          </p15:clr>
        </p15:guide>
        <p15:guide id="5" pos="14377">
          <p15:clr>
            <a:srgbClr val="F26B43"/>
          </p15:clr>
        </p15:guide>
        <p15:guide id="6" pos="985">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2C0609E7-B21A-44A3-8DFD-8D2964CD8535}"/>
              </a:ext>
            </a:extLst>
          </p:cNvPr>
          <p:cNvSpPr txBox="1"/>
          <p:nvPr userDrawn="1"/>
        </p:nvSpPr>
        <p:spPr>
          <a:xfrm rot="16200000">
            <a:off x="10832352" y="2947159"/>
            <a:ext cx="1938351" cy="207749"/>
          </a:xfrm>
          <a:prstGeom prst="rect">
            <a:avLst/>
          </a:prstGeom>
          <a:noFill/>
        </p:spPr>
        <p:txBody>
          <a:bodyPr wrap="none" rtlCol="0" anchor="ctr">
            <a:spAutoFit/>
          </a:bodyPr>
          <a:lstStyle/>
          <a:p>
            <a:pPr algn="l"/>
            <a:r>
              <a:rPr lang="en-US" sz="750" b="1">
                <a:solidFill>
                  <a:schemeClr val="tx1"/>
                </a:solidFill>
                <a:latin typeface="+mj-lt"/>
              </a:rPr>
              <a:t>Massive X</a:t>
            </a:r>
            <a:r>
              <a:rPr lang="en-US" sz="750">
                <a:solidFill>
                  <a:schemeClr val="tx1"/>
                </a:solidFill>
              </a:rPr>
              <a:t> presentation to </a:t>
            </a:r>
            <a:r>
              <a:rPr lang="en-US" sz="750" b="0">
                <a:solidFill>
                  <a:schemeClr val="tx1"/>
                </a:solidFill>
              </a:rPr>
              <a:t>DesignBall</a:t>
            </a:r>
            <a:r>
              <a:rPr lang="en-US" sz="750">
                <a:solidFill>
                  <a:schemeClr val="tx1"/>
                </a:solidFill>
              </a:rPr>
              <a:t> team</a:t>
            </a:r>
          </a:p>
        </p:txBody>
      </p:sp>
      <p:sp>
        <p:nvSpPr>
          <p:cNvPr id="9" name="TextBox 8">
            <a:extLst>
              <a:ext uri="{FF2B5EF4-FFF2-40B4-BE49-F238E27FC236}">
                <a16:creationId xmlns:a16="http://schemas.microsoft.com/office/drawing/2014/main" id="{0A9DEC81-A035-4291-8FEC-7FC53A59434A}"/>
              </a:ext>
            </a:extLst>
          </p:cNvPr>
          <p:cNvSpPr txBox="1"/>
          <p:nvPr userDrawn="1"/>
        </p:nvSpPr>
        <p:spPr>
          <a:xfrm rot="16200000">
            <a:off x="-706400" y="3255877"/>
            <a:ext cx="2193749" cy="346249"/>
          </a:xfrm>
          <a:prstGeom prst="rect">
            <a:avLst/>
          </a:prstGeom>
          <a:noFill/>
        </p:spPr>
        <p:txBody>
          <a:bodyPr wrap="square" rtlCol="0">
            <a:spAutoFit/>
          </a:bodyPr>
          <a:lstStyle/>
          <a:p>
            <a:pPr algn="ctr"/>
            <a:r>
              <a:rPr lang="en-US" sz="1650" b="1">
                <a:solidFill>
                  <a:schemeClr val="accent1"/>
                </a:solidFill>
                <a:latin typeface="Century Gothic" panose="020B0502020202020204" pitchFamily="34" charset="0"/>
              </a:rPr>
              <a:t>Massive X</a:t>
            </a:r>
          </a:p>
        </p:txBody>
      </p:sp>
      <p:sp>
        <p:nvSpPr>
          <p:cNvPr id="10" name="Oval 9">
            <a:extLst>
              <a:ext uri="{FF2B5EF4-FFF2-40B4-BE49-F238E27FC236}">
                <a16:creationId xmlns:a16="http://schemas.microsoft.com/office/drawing/2014/main" id="{DC360901-01AD-4430-8498-AB1A082771C1}"/>
              </a:ext>
            </a:extLst>
          </p:cNvPr>
          <p:cNvSpPr/>
          <p:nvPr userDrawn="1"/>
        </p:nvSpPr>
        <p:spPr>
          <a:xfrm>
            <a:off x="364772" y="375974"/>
            <a:ext cx="51405" cy="38627"/>
          </a:xfrm>
          <a:prstGeom prst="ellipse">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75"/>
          </a:p>
        </p:txBody>
      </p:sp>
      <p:sp>
        <p:nvSpPr>
          <p:cNvPr id="11" name="Oval 10">
            <a:extLst>
              <a:ext uri="{FF2B5EF4-FFF2-40B4-BE49-F238E27FC236}">
                <a16:creationId xmlns:a16="http://schemas.microsoft.com/office/drawing/2014/main" id="{E1BF17D6-2B7C-4C41-8849-23DB4B7E1C12}"/>
              </a:ext>
            </a:extLst>
          </p:cNvPr>
          <p:cNvSpPr/>
          <p:nvPr userDrawn="1"/>
        </p:nvSpPr>
        <p:spPr>
          <a:xfrm>
            <a:off x="364772" y="524802"/>
            <a:ext cx="51405" cy="38627"/>
          </a:xfrm>
          <a:prstGeom prst="ellipse">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75"/>
          </a:p>
        </p:txBody>
      </p:sp>
      <p:sp>
        <p:nvSpPr>
          <p:cNvPr id="12" name="Oval 11">
            <a:extLst>
              <a:ext uri="{FF2B5EF4-FFF2-40B4-BE49-F238E27FC236}">
                <a16:creationId xmlns:a16="http://schemas.microsoft.com/office/drawing/2014/main" id="{7A9D41FB-1A1C-4F29-8C1E-719377825060}"/>
              </a:ext>
            </a:extLst>
          </p:cNvPr>
          <p:cNvSpPr/>
          <p:nvPr userDrawn="1"/>
        </p:nvSpPr>
        <p:spPr>
          <a:xfrm>
            <a:off x="364772" y="673630"/>
            <a:ext cx="51405" cy="38627"/>
          </a:xfrm>
          <a:prstGeom prst="ellipse">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75"/>
          </a:p>
        </p:txBody>
      </p:sp>
      <p:sp>
        <p:nvSpPr>
          <p:cNvPr id="23" name="Slide Number Placeholder 5">
            <a:extLst>
              <a:ext uri="{FF2B5EF4-FFF2-40B4-BE49-F238E27FC236}">
                <a16:creationId xmlns:a16="http://schemas.microsoft.com/office/drawing/2014/main" id="{9A9AFC40-C19C-466C-9791-7DEB2FEE23C0}"/>
              </a:ext>
            </a:extLst>
          </p:cNvPr>
          <p:cNvSpPr txBox="1">
            <a:spLocks/>
          </p:cNvSpPr>
          <p:nvPr userDrawn="1"/>
        </p:nvSpPr>
        <p:spPr>
          <a:xfrm>
            <a:off x="11702935" y="4438872"/>
            <a:ext cx="162261" cy="291381"/>
          </a:xfrm>
          <a:prstGeom prst="rect">
            <a:avLst/>
          </a:prstGeom>
        </p:spPr>
        <p:txBody>
          <a:bodyPr vert="horz" wrap="none" lIns="45720" tIns="22860" rIns="45720" bIns="2286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900" b="1" smtClean="0">
                <a:solidFill>
                  <a:schemeClr val="tx1">
                    <a:lumMod val="90000"/>
                    <a:lumOff val="10000"/>
                  </a:schemeClr>
                </a:solidFill>
                <a:latin typeface="+mj-lt"/>
              </a:rPr>
              <a:pPr algn="ctr"/>
              <a:t>‹#›</a:t>
            </a:fld>
            <a:endParaRPr lang="en-US" sz="525" b="1">
              <a:solidFill>
                <a:schemeClr val="tx1">
                  <a:lumMod val="90000"/>
                  <a:lumOff val="10000"/>
                </a:schemeClr>
              </a:solidFill>
              <a:latin typeface="+mj-lt"/>
            </a:endParaRPr>
          </a:p>
        </p:txBody>
      </p:sp>
      <p:sp>
        <p:nvSpPr>
          <p:cNvPr id="19" name="Rectangle 18">
            <a:extLst>
              <a:ext uri="{FF2B5EF4-FFF2-40B4-BE49-F238E27FC236}">
                <a16:creationId xmlns:a16="http://schemas.microsoft.com/office/drawing/2014/main" id="{1DECC712-3244-463C-ACB7-3FF6D05FC4A4}"/>
              </a:ext>
            </a:extLst>
          </p:cNvPr>
          <p:cNvSpPr/>
          <p:nvPr userDrawn="1"/>
        </p:nvSpPr>
        <p:spPr>
          <a:xfrm>
            <a:off x="270407" y="5989310"/>
            <a:ext cx="276038" cy="300082"/>
          </a:xfrm>
          <a:prstGeom prst="rect">
            <a:avLst/>
          </a:prstGeom>
        </p:spPr>
        <p:txBody>
          <a:bodyPr wrap="none" anchor="ctr">
            <a:spAutoFit/>
          </a:bodyPr>
          <a:lstStyle/>
          <a:p>
            <a:pPr algn="ctr"/>
            <a:r>
              <a:rPr lang="en-US" sz="1350">
                <a:solidFill>
                  <a:schemeClr val="tx1">
                    <a:lumMod val="25000"/>
                    <a:lumOff val="75000"/>
                  </a:schemeClr>
                </a:solidFill>
                <a:latin typeface="Designball-Social-01" pitchFamily="2" charset="0"/>
              </a:rPr>
              <a:t>b</a:t>
            </a:r>
          </a:p>
        </p:txBody>
      </p:sp>
      <p:sp>
        <p:nvSpPr>
          <p:cNvPr id="20" name="Rectangle 19">
            <a:extLst>
              <a:ext uri="{FF2B5EF4-FFF2-40B4-BE49-F238E27FC236}">
                <a16:creationId xmlns:a16="http://schemas.microsoft.com/office/drawing/2014/main" id="{AC213AC4-089E-4077-85E7-FF9AEE931905}"/>
              </a:ext>
            </a:extLst>
          </p:cNvPr>
          <p:cNvSpPr/>
          <p:nvPr userDrawn="1"/>
        </p:nvSpPr>
        <p:spPr>
          <a:xfrm>
            <a:off x="269605" y="5672165"/>
            <a:ext cx="277641" cy="300082"/>
          </a:xfrm>
          <a:prstGeom prst="rect">
            <a:avLst/>
          </a:prstGeom>
        </p:spPr>
        <p:txBody>
          <a:bodyPr wrap="none" anchor="ctr">
            <a:spAutoFit/>
          </a:bodyPr>
          <a:lstStyle/>
          <a:p>
            <a:pPr algn="ctr"/>
            <a:r>
              <a:rPr lang="en-US" sz="1350">
                <a:solidFill>
                  <a:schemeClr val="tx1">
                    <a:lumMod val="25000"/>
                    <a:lumOff val="75000"/>
                  </a:schemeClr>
                </a:solidFill>
                <a:latin typeface="Designball-Social-01" pitchFamily="2" charset="0"/>
              </a:rPr>
              <a:t>C</a:t>
            </a:r>
          </a:p>
        </p:txBody>
      </p:sp>
      <p:sp>
        <p:nvSpPr>
          <p:cNvPr id="21" name="Rectangle 20">
            <a:extLst>
              <a:ext uri="{FF2B5EF4-FFF2-40B4-BE49-F238E27FC236}">
                <a16:creationId xmlns:a16="http://schemas.microsoft.com/office/drawing/2014/main" id="{89816F8B-4566-4725-8FB1-ADACD36A0967}"/>
              </a:ext>
            </a:extLst>
          </p:cNvPr>
          <p:cNvSpPr/>
          <p:nvPr userDrawn="1"/>
        </p:nvSpPr>
        <p:spPr>
          <a:xfrm>
            <a:off x="279223" y="6306456"/>
            <a:ext cx="258405" cy="300082"/>
          </a:xfrm>
          <a:prstGeom prst="rect">
            <a:avLst/>
          </a:prstGeom>
        </p:spPr>
        <p:txBody>
          <a:bodyPr wrap="none" anchor="ctr">
            <a:spAutoFit/>
          </a:bodyPr>
          <a:lstStyle/>
          <a:p>
            <a:pPr algn="ctr"/>
            <a:r>
              <a:rPr lang="en-US" sz="1350">
                <a:solidFill>
                  <a:schemeClr val="tx1">
                    <a:lumMod val="25000"/>
                    <a:lumOff val="75000"/>
                  </a:schemeClr>
                </a:solidFill>
                <a:latin typeface="Designball-Social-01" pitchFamily="2" charset="0"/>
              </a:rPr>
              <a:t>c</a:t>
            </a:r>
          </a:p>
        </p:txBody>
      </p:sp>
      <p:sp>
        <p:nvSpPr>
          <p:cNvPr id="22" name="Rectangle 21">
            <a:hlinkClick r:id="rId17"/>
            <a:extLst>
              <a:ext uri="{FF2B5EF4-FFF2-40B4-BE49-F238E27FC236}">
                <a16:creationId xmlns:a16="http://schemas.microsoft.com/office/drawing/2014/main" id="{339B8305-30C8-47F1-93AE-4EBB459E43A4}"/>
              </a:ext>
            </a:extLst>
          </p:cNvPr>
          <p:cNvSpPr/>
          <p:nvPr userDrawn="1"/>
        </p:nvSpPr>
        <p:spPr>
          <a:xfrm>
            <a:off x="297647" y="6030870"/>
            <a:ext cx="221556" cy="221585"/>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1">
                  <a:lumMod val="25000"/>
                  <a:lumOff val="75000"/>
                </a:schemeClr>
              </a:solidFill>
            </a:endParaRPr>
          </a:p>
        </p:txBody>
      </p:sp>
      <p:sp>
        <p:nvSpPr>
          <p:cNvPr id="24" name="Rectangle 23">
            <a:hlinkClick r:id="rId18"/>
            <a:extLst>
              <a:ext uri="{FF2B5EF4-FFF2-40B4-BE49-F238E27FC236}">
                <a16:creationId xmlns:a16="http://schemas.microsoft.com/office/drawing/2014/main" id="{B0355B13-7383-40A1-A97E-0060ADB52796}"/>
              </a:ext>
            </a:extLst>
          </p:cNvPr>
          <p:cNvSpPr/>
          <p:nvPr userDrawn="1"/>
        </p:nvSpPr>
        <p:spPr>
          <a:xfrm>
            <a:off x="297647" y="5716037"/>
            <a:ext cx="221556" cy="221585"/>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1">
                  <a:lumMod val="25000"/>
                  <a:lumOff val="75000"/>
                </a:schemeClr>
              </a:solidFill>
            </a:endParaRPr>
          </a:p>
        </p:txBody>
      </p:sp>
      <p:sp>
        <p:nvSpPr>
          <p:cNvPr id="25" name="Rectangle 24">
            <a:hlinkClick r:id="rId19"/>
            <a:extLst>
              <a:ext uri="{FF2B5EF4-FFF2-40B4-BE49-F238E27FC236}">
                <a16:creationId xmlns:a16="http://schemas.microsoft.com/office/drawing/2014/main" id="{0FB576FA-D191-4C0D-87B0-C565E5E08D95}"/>
              </a:ext>
            </a:extLst>
          </p:cNvPr>
          <p:cNvSpPr/>
          <p:nvPr userDrawn="1"/>
        </p:nvSpPr>
        <p:spPr>
          <a:xfrm>
            <a:off x="297647" y="6345704"/>
            <a:ext cx="221556" cy="221585"/>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1">
                  <a:lumMod val="25000"/>
                  <a:lumOff val="75000"/>
                </a:schemeClr>
              </a:solidFill>
            </a:endParaRPr>
          </a:p>
        </p:txBody>
      </p:sp>
    </p:spTree>
    <p:extLst>
      <p:ext uri="{BB962C8B-B14F-4D97-AF65-F5344CB8AC3E}">
        <p14:creationId xmlns:p14="http://schemas.microsoft.com/office/powerpoint/2010/main" val="388246636"/>
      </p:ext>
    </p:extLst>
  </p:cSld>
  <p:clrMap bg1="lt1" tx1="dk1" bg2="lt2" tx2="dk2" accent1="accent1" accent2="accent2" accent3="accent3" accent4="accent4" accent5="accent5" accent6="accent6" hlink="hlink" folHlink="folHlink"/>
  <p:sldLayoutIdLst>
    <p:sldLayoutId id="2147483771" r:id="rId1"/>
    <p:sldLayoutId id="2147483772" r:id="rId2"/>
    <p:sldLayoutId id="2147483773" r:id="rId3"/>
    <p:sldLayoutId id="2147483774" r:id="rId4"/>
    <p:sldLayoutId id="2147483775" r:id="rId5"/>
    <p:sldLayoutId id="2147483776" r:id="rId6"/>
    <p:sldLayoutId id="2147483777" r:id="rId7"/>
    <p:sldLayoutId id="2147483778" r:id="rId8"/>
    <p:sldLayoutId id="2147483779" r:id="rId9"/>
    <p:sldLayoutId id="2147483780" r:id="rId10"/>
    <p:sldLayoutId id="2147483781" r:id="rId11"/>
    <p:sldLayoutId id="2147483782" r:id="rId12"/>
    <p:sldLayoutId id="2147483784" r:id="rId13"/>
    <p:sldLayoutId id="2147483785" r:id="rId14"/>
    <p:sldLayoutId id="2147483786" r:id="rId15"/>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20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1000" fill="hold"/>
                                        <p:tgtEl>
                                          <p:spTgt spid="7"/>
                                        </p:tgtEl>
                                        <p:attrNameLst>
                                          <p:attrName>ppt_x</p:attrName>
                                        </p:attrNameLst>
                                      </p:cBhvr>
                                      <p:tavLst>
                                        <p:tav tm="0">
                                          <p:val>
                                            <p:strVal val="1+#ppt_w/2"/>
                                          </p:val>
                                        </p:tav>
                                        <p:tav tm="100000">
                                          <p:val>
                                            <p:strVal val="#ppt_x"/>
                                          </p:val>
                                        </p:tav>
                                      </p:tavLst>
                                    </p:anim>
                                    <p:anim calcmode="lin" valueType="num">
                                      <p:cBhvr additive="base">
                                        <p:cTn id="8" dur="10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5760">
          <p15:clr>
            <a:srgbClr val="F26B43"/>
          </p15:clr>
        </p15:guide>
        <p15:guide id="2" pos="7681">
          <p15:clr>
            <a:srgbClr val="F26B43"/>
          </p15:clr>
        </p15:guide>
        <p15:guide id="3" orient="horz" pos="816">
          <p15:clr>
            <a:srgbClr val="F26B43"/>
          </p15:clr>
        </p15:guide>
        <p15:guide id="4" orient="horz" pos="10704">
          <p15:clr>
            <a:srgbClr val="F26B43"/>
          </p15:clr>
        </p15:guide>
        <p15:guide id="5" pos="14377">
          <p15:clr>
            <a:srgbClr val="F26B43"/>
          </p15:clr>
        </p15:guide>
        <p15:guide id="6" pos="985">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Slide Number Placeholder 5">
            <a:extLst>
              <a:ext uri="{FF2B5EF4-FFF2-40B4-BE49-F238E27FC236}">
                <a16:creationId xmlns:a16="http://schemas.microsoft.com/office/drawing/2014/main" id="{2349754B-2B52-4813-ABD4-6C5DA682580D}"/>
              </a:ext>
            </a:extLst>
          </p:cNvPr>
          <p:cNvSpPr txBox="1">
            <a:spLocks/>
          </p:cNvSpPr>
          <p:nvPr userDrawn="1"/>
        </p:nvSpPr>
        <p:spPr>
          <a:xfrm>
            <a:off x="679072" y="6502898"/>
            <a:ext cx="123730" cy="218535"/>
          </a:xfrm>
          <a:prstGeom prst="rect">
            <a:avLst/>
          </a:prstGeom>
        </p:spPr>
        <p:txBody>
          <a:bodyPr vert="horz" wrap="none" lIns="45720" tIns="22860" rIns="45720" bIns="2286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750" smtClean="0">
                <a:solidFill>
                  <a:schemeClr val="tx1"/>
                </a:solidFill>
              </a:rPr>
              <a:pPr algn="ctr"/>
              <a:t>‹#›</a:t>
            </a:fld>
            <a:endParaRPr lang="en-US" sz="450">
              <a:solidFill>
                <a:schemeClr val="tx1"/>
              </a:solidFill>
            </a:endParaRPr>
          </a:p>
        </p:txBody>
      </p:sp>
      <p:sp>
        <p:nvSpPr>
          <p:cNvPr id="8" name="Oval 7">
            <a:extLst>
              <a:ext uri="{FF2B5EF4-FFF2-40B4-BE49-F238E27FC236}">
                <a16:creationId xmlns:a16="http://schemas.microsoft.com/office/drawing/2014/main" id="{CEAC6B90-8022-44B2-AE9A-63782F527675}"/>
              </a:ext>
            </a:extLst>
          </p:cNvPr>
          <p:cNvSpPr/>
          <p:nvPr userDrawn="1"/>
        </p:nvSpPr>
        <p:spPr>
          <a:xfrm>
            <a:off x="593087" y="6501270"/>
            <a:ext cx="295695" cy="221801"/>
          </a:xfrm>
          <a:prstGeom prst="ellipse">
            <a:avLst/>
          </a:prstGeom>
          <a:noFill/>
          <a:ln w="63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50"/>
          </a:p>
        </p:txBody>
      </p:sp>
      <p:sp>
        <p:nvSpPr>
          <p:cNvPr id="9" name="Oval 8">
            <a:extLst>
              <a:ext uri="{FF2B5EF4-FFF2-40B4-BE49-F238E27FC236}">
                <a16:creationId xmlns:a16="http://schemas.microsoft.com/office/drawing/2014/main" id="{125F0D52-4B96-4922-84F2-737CE08592E1}"/>
              </a:ext>
            </a:extLst>
          </p:cNvPr>
          <p:cNvSpPr/>
          <p:nvPr userDrawn="1"/>
        </p:nvSpPr>
        <p:spPr>
          <a:xfrm>
            <a:off x="205973" y="6501270"/>
            <a:ext cx="295695" cy="221801"/>
          </a:xfrm>
          <a:prstGeom prst="ellipse">
            <a:avLst/>
          </a:prstGeom>
          <a:noFill/>
          <a:ln w="63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50"/>
          </a:p>
        </p:txBody>
      </p:sp>
      <p:sp>
        <p:nvSpPr>
          <p:cNvPr id="10" name="Rectangle 9">
            <a:extLst>
              <a:ext uri="{FF2B5EF4-FFF2-40B4-BE49-F238E27FC236}">
                <a16:creationId xmlns:a16="http://schemas.microsoft.com/office/drawing/2014/main" id="{EF6080F8-5393-4FE9-8C1E-97FF7FBE2FD4}"/>
              </a:ext>
            </a:extLst>
          </p:cNvPr>
          <p:cNvSpPr/>
          <p:nvPr userDrawn="1"/>
        </p:nvSpPr>
        <p:spPr>
          <a:xfrm rot="2700000">
            <a:off x="344520" y="6572184"/>
            <a:ext cx="59988" cy="79974"/>
          </a:xfrm>
          <a:custGeom>
            <a:avLst/>
            <a:gdLst>
              <a:gd name="connsiteX0" fmla="*/ 0 w 531091"/>
              <a:gd name="connsiteY0" fmla="*/ 0 h 531091"/>
              <a:gd name="connsiteX1" fmla="*/ 531091 w 531091"/>
              <a:gd name="connsiteY1" fmla="*/ 0 h 531091"/>
              <a:gd name="connsiteX2" fmla="*/ 531091 w 531091"/>
              <a:gd name="connsiteY2" fmla="*/ 531091 h 531091"/>
              <a:gd name="connsiteX3" fmla="*/ 0 w 531091"/>
              <a:gd name="connsiteY3" fmla="*/ 531091 h 531091"/>
              <a:gd name="connsiteX4" fmla="*/ 0 w 531091"/>
              <a:gd name="connsiteY4" fmla="*/ 0 h 531091"/>
              <a:gd name="connsiteX0" fmla="*/ 0 w 531091"/>
              <a:gd name="connsiteY0" fmla="*/ 0 h 531091"/>
              <a:gd name="connsiteX1" fmla="*/ 531091 w 531091"/>
              <a:gd name="connsiteY1" fmla="*/ 531091 h 531091"/>
              <a:gd name="connsiteX2" fmla="*/ 0 w 531091"/>
              <a:gd name="connsiteY2" fmla="*/ 531091 h 531091"/>
              <a:gd name="connsiteX3" fmla="*/ 0 w 531091"/>
              <a:gd name="connsiteY3" fmla="*/ 0 h 531091"/>
              <a:gd name="connsiteX0" fmla="*/ 0 w 531091"/>
              <a:gd name="connsiteY0" fmla="*/ 0 h 531091"/>
              <a:gd name="connsiteX1" fmla="*/ 230909 w 531091"/>
              <a:gd name="connsiteY1" fmla="*/ 224312 h 531091"/>
              <a:gd name="connsiteX2" fmla="*/ 531091 w 531091"/>
              <a:gd name="connsiteY2" fmla="*/ 531091 h 531091"/>
              <a:gd name="connsiteX3" fmla="*/ 0 w 531091"/>
              <a:gd name="connsiteY3" fmla="*/ 531091 h 531091"/>
              <a:gd name="connsiteX4" fmla="*/ 0 w 531091"/>
              <a:gd name="connsiteY4" fmla="*/ 0 h 531091"/>
              <a:gd name="connsiteX0" fmla="*/ 230909 w 531091"/>
              <a:gd name="connsiteY0" fmla="*/ 224312 h 531091"/>
              <a:gd name="connsiteX1" fmla="*/ 531091 w 531091"/>
              <a:gd name="connsiteY1" fmla="*/ 531091 h 531091"/>
              <a:gd name="connsiteX2" fmla="*/ 0 w 531091"/>
              <a:gd name="connsiteY2" fmla="*/ 531091 h 531091"/>
              <a:gd name="connsiteX3" fmla="*/ 0 w 531091"/>
              <a:gd name="connsiteY3" fmla="*/ 0 h 531091"/>
              <a:gd name="connsiteX4" fmla="*/ 322349 w 531091"/>
              <a:gd name="connsiteY4" fmla="*/ 315752 h 531091"/>
              <a:gd name="connsiteX0" fmla="*/ 343065 w 531091"/>
              <a:gd name="connsiteY0" fmla="*/ 89066 h 531091"/>
              <a:gd name="connsiteX1" fmla="*/ 531091 w 531091"/>
              <a:gd name="connsiteY1" fmla="*/ 531091 h 531091"/>
              <a:gd name="connsiteX2" fmla="*/ 0 w 531091"/>
              <a:gd name="connsiteY2" fmla="*/ 531091 h 531091"/>
              <a:gd name="connsiteX3" fmla="*/ 0 w 531091"/>
              <a:gd name="connsiteY3" fmla="*/ 0 h 531091"/>
              <a:gd name="connsiteX4" fmla="*/ 322349 w 531091"/>
              <a:gd name="connsiteY4" fmla="*/ 315752 h 531091"/>
              <a:gd name="connsiteX0" fmla="*/ 531091 w 531091"/>
              <a:gd name="connsiteY0" fmla="*/ 531091 h 531091"/>
              <a:gd name="connsiteX1" fmla="*/ 0 w 531091"/>
              <a:gd name="connsiteY1" fmla="*/ 531091 h 531091"/>
              <a:gd name="connsiteX2" fmla="*/ 0 w 531091"/>
              <a:gd name="connsiteY2" fmla="*/ 0 h 531091"/>
              <a:gd name="connsiteX3" fmla="*/ 322349 w 531091"/>
              <a:gd name="connsiteY3" fmla="*/ 315752 h 531091"/>
              <a:gd name="connsiteX0" fmla="*/ 531091 w 531091"/>
              <a:gd name="connsiteY0" fmla="*/ 531091 h 531091"/>
              <a:gd name="connsiteX1" fmla="*/ 0 w 531091"/>
              <a:gd name="connsiteY1" fmla="*/ 531091 h 531091"/>
              <a:gd name="connsiteX2" fmla="*/ 0 w 531091"/>
              <a:gd name="connsiteY2" fmla="*/ 0 h 531091"/>
            </a:gdLst>
            <a:ahLst/>
            <a:cxnLst>
              <a:cxn ang="0">
                <a:pos x="connsiteX0" y="connsiteY0"/>
              </a:cxn>
              <a:cxn ang="0">
                <a:pos x="connsiteX1" y="connsiteY1"/>
              </a:cxn>
              <a:cxn ang="0">
                <a:pos x="connsiteX2" y="connsiteY2"/>
              </a:cxn>
            </a:cxnLst>
            <a:rect l="l" t="t" r="r" b="b"/>
            <a:pathLst>
              <a:path w="531091" h="531091">
                <a:moveTo>
                  <a:pt x="531091" y="531091"/>
                </a:moveTo>
                <a:lnTo>
                  <a:pt x="0" y="531091"/>
                </a:lnTo>
                <a:lnTo>
                  <a:pt x="0" y="0"/>
                </a:lnTo>
              </a:path>
            </a:pathLst>
          </a:custGeom>
          <a:noFill/>
          <a:ln w="63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50"/>
          </a:p>
        </p:txBody>
      </p:sp>
      <p:sp>
        <p:nvSpPr>
          <p:cNvPr id="11" name="Oval 10">
            <a:extLst>
              <a:ext uri="{FF2B5EF4-FFF2-40B4-BE49-F238E27FC236}">
                <a16:creationId xmlns:a16="http://schemas.microsoft.com/office/drawing/2014/main" id="{A8E4993F-0FF1-4E46-BDF9-6681D931D637}"/>
              </a:ext>
            </a:extLst>
          </p:cNvPr>
          <p:cNvSpPr/>
          <p:nvPr userDrawn="1"/>
        </p:nvSpPr>
        <p:spPr>
          <a:xfrm rot="10800000">
            <a:off x="980201" y="6501270"/>
            <a:ext cx="295695" cy="221801"/>
          </a:xfrm>
          <a:prstGeom prst="ellipse">
            <a:avLst/>
          </a:prstGeom>
          <a:noFill/>
          <a:ln w="63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50"/>
          </a:p>
        </p:txBody>
      </p:sp>
      <p:sp>
        <p:nvSpPr>
          <p:cNvPr id="12" name="Rectangle 9">
            <a:extLst>
              <a:ext uri="{FF2B5EF4-FFF2-40B4-BE49-F238E27FC236}">
                <a16:creationId xmlns:a16="http://schemas.microsoft.com/office/drawing/2014/main" id="{43B0E1AA-D1ED-4079-84CA-2DD5C83522F6}"/>
              </a:ext>
            </a:extLst>
          </p:cNvPr>
          <p:cNvSpPr/>
          <p:nvPr userDrawn="1"/>
        </p:nvSpPr>
        <p:spPr>
          <a:xfrm rot="13500000">
            <a:off x="1077362" y="6572184"/>
            <a:ext cx="59988" cy="79974"/>
          </a:xfrm>
          <a:custGeom>
            <a:avLst/>
            <a:gdLst>
              <a:gd name="connsiteX0" fmla="*/ 0 w 531091"/>
              <a:gd name="connsiteY0" fmla="*/ 0 h 531091"/>
              <a:gd name="connsiteX1" fmla="*/ 531091 w 531091"/>
              <a:gd name="connsiteY1" fmla="*/ 0 h 531091"/>
              <a:gd name="connsiteX2" fmla="*/ 531091 w 531091"/>
              <a:gd name="connsiteY2" fmla="*/ 531091 h 531091"/>
              <a:gd name="connsiteX3" fmla="*/ 0 w 531091"/>
              <a:gd name="connsiteY3" fmla="*/ 531091 h 531091"/>
              <a:gd name="connsiteX4" fmla="*/ 0 w 531091"/>
              <a:gd name="connsiteY4" fmla="*/ 0 h 531091"/>
              <a:gd name="connsiteX0" fmla="*/ 0 w 531091"/>
              <a:gd name="connsiteY0" fmla="*/ 0 h 531091"/>
              <a:gd name="connsiteX1" fmla="*/ 531091 w 531091"/>
              <a:gd name="connsiteY1" fmla="*/ 531091 h 531091"/>
              <a:gd name="connsiteX2" fmla="*/ 0 w 531091"/>
              <a:gd name="connsiteY2" fmla="*/ 531091 h 531091"/>
              <a:gd name="connsiteX3" fmla="*/ 0 w 531091"/>
              <a:gd name="connsiteY3" fmla="*/ 0 h 531091"/>
              <a:gd name="connsiteX0" fmla="*/ 0 w 531091"/>
              <a:gd name="connsiteY0" fmla="*/ 0 h 531091"/>
              <a:gd name="connsiteX1" fmla="*/ 230909 w 531091"/>
              <a:gd name="connsiteY1" fmla="*/ 224312 h 531091"/>
              <a:gd name="connsiteX2" fmla="*/ 531091 w 531091"/>
              <a:gd name="connsiteY2" fmla="*/ 531091 h 531091"/>
              <a:gd name="connsiteX3" fmla="*/ 0 w 531091"/>
              <a:gd name="connsiteY3" fmla="*/ 531091 h 531091"/>
              <a:gd name="connsiteX4" fmla="*/ 0 w 531091"/>
              <a:gd name="connsiteY4" fmla="*/ 0 h 531091"/>
              <a:gd name="connsiteX0" fmla="*/ 230909 w 531091"/>
              <a:gd name="connsiteY0" fmla="*/ 224312 h 531091"/>
              <a:gd name="connsiteX1" fmla="*/ 531091 w 531091"/>
              <a:gd name="connsiteY1" fmla="*/ 531091 h 531091"/>
              <a:gd name="connsiteX2" fmla="*/ 0 w 531091"/>
              <a:gd name="connsiteY2" fmla="*/ 531091 h 531091"/>
              <a:gd name="connsiteX3" fmla="*/ 0 w 531091"/>
              <a:gd name="connsiteY3" fmla="*/ 0 h 531091"/>
              <a:gd name="connsiteX4" fmla="*/ 322349 w 531091"/>
              <a:gd name="connsiteY4" fmla="*/ 315752 h 531091"/>
              <a:gd name="connsiteX0" fmla="*/ 343065 w 531091"/>
              <a:gd name="connsiteY0" fmla="*/ 89066 h 531091"/>
              <a:gd name="connsiteX1" fmla="*/ 531091 w 531091"/>
              <a:gd name="connsiteY1" fmla="*/ 531091 h 531091"/>
              <a:gd name="connsiteX2" fmla="*/ 0 w 531091"/>
              <a:gd name="connsiteY2" fmla="*/ 531091 h 531091"/>
              <a:gd name="connsiteX3" fmla="*/ 0 w 531091"/>
              <a:gd name="connsiteY3" fmla="*/ 0 h 531091"/>
              <a:gd name="connsiteX4" fmla="*/ 322349 w 531091"/>
              <a:gd name="connsiteY4" fmla="*/ 315752 h 531091"/>
              <a:gd name="connsiteX0" fmla="*/ 531091 w 531091"/>
              <a:gd name="connsiteY0" fmla="*/ 531091 h 531091"/>
              <a:gd name="connsiteX1" fmla="*/ 0 w 531091"/>
              <a:gd name="connsiteY1" fmla="*/ 531091 h 531091"/>
              <a:gd name="connsiteX2" fmla="*/ 0 w 531091"/>
              <a:gd name="connsiteY2" fmla="*/ 0 h 531091"/>
              <a:gd name="connsiteX3" fmla="*/ 322349 w 531091"/>
              <a:gd name="connsiteY3" fmla="*/ 315752 h 531091"/>
              <a:gd name="connsiteX0" fmla="*/ 531091 w 531091"/>
              <a:gd name="connsiteY0" fmla="*/ 531091 h 531091"/>
              <a:gd name="connsiteX1" fmla="*/ 0 w 531091"/>
              <a:gd name="connsiteY1" fmla="*/ 531091 h 531091"/>
              <a:gd name="connsiteX2" fmla="*/ 0 w 531091"/>
              <a:gd name="connsiteY2" fmla="*/ 0 h 531091"/>
            </a:gdLst>
            <a:ahLst/>
            <a:cxnLst>
              <a:cxn ang="0">
                <a:pos x="connsiteX0" y="connsiteY0"/>
              </a:cxn>
              <a:cxn ang="0">
                <a:pos x="connsiteX1" y="connsiteY1"/>
              </a:cxn>
              <a:cxn ang="0">
                <a:pos x="connsiteX2" y="connsiteY2"/>
              </a:cxn>
            </a:cxnLst>
            <a:rect l="l" t="t" r="r" b="b"/>
            <a:pathLst>
              <a:path w="531091" h="531091">
                <a:moveTo>
                  <a:pt x="531091" y="531091"/>
                </a:moveTo>
                <a:lnTo>
                  <a:pt x="0" y="531091"/>
                </a:lnTo>
                <a:lnTo>
                  <a:pt x="0" y="0"/>
                </a:lnTo>
              </a:path>
            </a:pathLst>
          </a:custGeom>
          <a:noFill/>
          <a:ln w="63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50"/>
          </a:p>
        </p:txBody>
      </p:sp>
      <p:sp>
        <p:nvSpPr>
          <p:cNvPr id="13" name="Action Button: Forward or Next 26">
            <a:hlinkClick r:id="" action="ppaction://hlinkshowjump?jump=nextslide" highlightClick="1"/>
            <a:extLst>
              <a:ext uri="{FF2B5EF4-FFF2-40B4-BE49-F238E27FC236}">
                <a16:creationId xmlns:a16="http://schemas.microsoft.com/office/drawing/2014/main" id="{3090BD1E-EE1C-4083-A506-4F9C480242B2}"/>
              </a:ext>
            </a:extLst>
          </p:cNvPr>
          <p:cNvSpPr/>
          <p:nvPr userDrawn="1"/>
        </p:nvSpPr>
        <p:spPr>
          <a:xfrm>
            <a:off x="956053" y="6480270"/>
            <a:ext cx="357050" cy="267822"/>
          </a:xfrm>
          <a:prstGeom prst="actionButtonForwardNext">
            <a:avLst/>
          </a:prstGeom>
          <a:solidFill>
            <a:srgbClr val="00CAC5">
              <a:alpha val="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sz="675"/>
          </a:p>
        </p:txBody>
      </p:sp>
      <p:sp>
        <p:nvSpPr>
          <p:cNvPr id="14" name="Action Button: Back or Previous 27">
            <a:hlinkClick r:id="" action="ppaction://hlinkshowjump?jump=previousslide" highlightClick="1"/>
            <a:extLst>
              <a:ext uri="{FF2B5EF4-FFF2-40B4-BE49-F238E27FC236}">
                <a16:creationId xmlns:a16="http://schemas.microsoft.com/office/drawing/2014/main" id="{1702F697-F56C-4F69-B9A6-D40DD5DF783B}"/>
              </a:ext>
            </a:extLst>
          </p:cNvPr>
          <p:cNvSpPr/>
          <p:nvPr userDrawn="1"/>
        </p:nvSpPr>
        <p:spPr>
          <a:xfrm>
            <a:off x="177661" y="6475095"/>
            <a:ext cx="357050" cy="267822"/>
          </a:xfrm>
          <a:prstGeom prst="actionButtonBackPrevious">
            <a:avLst/>
          </a:prstGeom>
          <a:solidFill>
            <a:srgbClr val="00CAC5">
              <a:alpha val="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sz="675"/>
          </a:p>
        </p:txBody>
      </p:sp>
      <p:grpSp>
        <p:nvGrpSpPr>
          <p:cNvPr id="27" name="Group 26">
            <a:extLst>
              <a:ext uri="{FF2B5EF4-FFF2-40B4-BE49-F238E27FC236}">
                <a16:creationId xmlns:a16="http://schemas.microsoft.com/office/drawing/2014/main" id="{74FC2CD3-D6B5-47FC-9060-6A98A39811D6}"/>
              </a:ext>
            </a:extLst>
          </p:cNvPr>
          <p:cNvGrpSpPr/>
          <p:nvPr userDrawn="1"/>
        </p:nvGrpSpPr>
        <p:grpSpPr>
          <a:xfrm>
            <a:off x="8529863" y="6481136"/>
            <a:ext cx="3516503" cy="271584"/>
            <a:chOff x="17061947" y="12757787"/>
            <a:chExt cx="7033921" cy="724225"/>
          </a:xfrm>
        </p:grpSpPr>
        <p:sp>
          <p:nvSpPr>
            <p:cNvPr id="16" name="TextBox 15">
              <a:extLst>
                <a:ext uri="{FF2B5EF4-FFF2-40B4-BE49-F238E27FC236}">
                  <a16:creationId xmlns:a16="http://schemas.microsoft.com/office/drawing/2014/main" id="{7072483C-0539-4A3B-980B-FD67AF27D22D}"/>
                </a:ext>
              </a:extLst>
            </p:cNvPr>
            <p:cNvSpPr txBox="1"/>
            <p:nvPr userDrawn="1"/>
          </p:nvSpPr>
          <p:spPr>
            <a:xfrm>
              <a:off x="17061947" y="12958790"/>
              <a:ext cx="3710473" cy="523222"/>
            </a:xfrm>
            <a:prstGeom prst="rect">
              <a:avLst/>
            </a:prstGeom>
            <a:noFill/>
          </p:spPr>
          <p:txBody>
            <a:bodyPr wrap="none" rtlCol="0">
              <a:spAutoFit/>
            </a:bodyPr>
            <a:lstStyle/>
            <a:p>
              <a:r>
                <a:rPr lang="en-US" sz="675"/>
                <a:t>MASSIVE X presentation to DesignBall team</a:t>
              </a:r>
            </a:p>
          </p:txBody>
        </p:sp>
        <p:grpSp>
          <p:nvGrpSpPr>
            <p:cNvPr id="17" name="Group 16">
              <a:extLst>
                <a:ext uri="{FF2B5EF4-FFF2-40B4-BE49-F238E27FC236}">
                  <a16:creationId xmlns:a16="http://schemas.microsoft.com/office/drawing/2014/main" id="{9C1784BA-FD60-4966-A623-7B5A0B740891}"/>
                </a:ext>
              </a:extLst>
            </p:cNvPr>
            <p:cNvGrpSpPr/>
            <p:nvPr userDrawn="1"/>
          </p:nvGrpSpPr>
          <p:grpSpPr>
            <a:xfrm>
              <a:off x="21824690" y="12757787"/>
              <a:ext cx="2271178" cy="713731"/>
              <a:chOff x="241069" y="12070461"/>
              <a:chExt cx="2271178" cy="713731"/>
            </a:xfrm>
          </p:grpSpPr>
          <p:sp>
            <p:nvSpPr>
              <p:cNvPr id="18" name="Rectangle 17">
                <a:hlinkClick r:id="rId48"/>
                <a:extLst>
                  <a:ext uri="{FF2B5EF4-FFF2-40B4-BE49-F238E27FC236}">
                    <a16:creationId xmlns:a16="http://schemas.microsoft.com/office/drawing/2014/main" id="{1B35DE39-CCD5-4585-AF18-DFAB76CA0C21}"/>
                  </a:ext>
                </a:extLst>
              </p:cNvPr>
              <p:cNvSpPr/>
              <p:nvPr userDrawn="1"/>
            </p:nvSpPr>
            <p:spPr>
              <a:xfrm>
                <a:off x="1798516" y="12070461"/>
                <a:ext cx="713731" cy="713731"/>
              </a:xfrm>
              <a:prstGeom prst="rect">
                <a:avLst/>
              </a:prstGeom>
              <a:solidFill>
                <a:srgbClr val="00CAC5">
                  <a:alpha val="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675"/>
              </a:p>
            </p:txBody>
          </p:sp>
          <p:sp>
            <p:nvSpPr>
              <p:cNvPr id="19" name="Rectangle 18">
                <a:hlinkClick r:id="rId49"/>
                <a:extLst>
                  <a:ext uri="{FF2B5EF4-FFF2-40B4-BE49-F238E27FC236}">
                    <a16:creationId xmlns:a16="http://schemas.microsoft.com/office/drawing/2014/main" id="{73C74563-27EC-4CC4-BAB9-293E06C7C5F8}"/>
                  </a:ext>
                </a:extLst>
              </p:cNvPr>
              <p:cNvSpPr/>
              <p:nvPr userDrawn="1"/>
            </p:nvSpPr>
            <p:spPr>
              <a:xfrm>
                <a:off x="1010984" y="12070461"/>
                <a:ext cx="713731" cy="713731"/>
              </a:xfrm>
              <a:prstGeom prst="rect">
                <a:avLst/>
              </a:prstGeom>
              <a:solidFill>
                <a:srgbClr val="00CAC5">
                  <a:alpha val="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675"/>
              </a:p>
            </p:txBody>
          </p:sp>
          <p:sp>
            <p:nvSpPr>
              <p:cNvPr id="20" name="Rectangle 19">
                <a:hlinkClick r:id="rId50"/>
                <a:extLst>
                  <a:ext uri="{FF2B5EF4-FFF2-40B4-BE49-F238E27FC236}">
                    <a16:creationId xmlns:a16="http://schemas.microsoft.com/office/drawing/2014/main" id="{8B6B946E-BE40-4515-9999-AD7B60C4EDF1}"/>
                  </a:ext>
                </a:extLst>
              </p:cNvPr>
              <p:cNvSpPr/>
              <p:nvPr userDrawn="1"/>
            </p:nvSpPr>
            <p:spPr>
              <a:xfrm>
                <a:off x="241069" y="12070461"/>
                <a:ext cx="713731" cy="713731"/>
              </a:xfrm>
              <a:prstGeom prst="rect">
                <a:avLst/>
              </a:prstGeom>
              <a:solidFill>
                <a:srgbClr val="00CAC5">
                  <a:alpha val="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675"/>
              </a:p>
            </p:txBody>
          </p:sp>
          <p:sp>
            <p:nvSpPr>
              <p:cNvPr id="21" name="Freeform 6">
                <a:extLst>
                  <a:ext uri="{FF2B5EF4-FFF2-40B4-BE49-F238E27FC236}">
                    <a16:creationId xmlns:a16="http://schemas.microsoft.com/office/drawing/2014/main" id="{CEC726B4-817D-4DE0-A139-33959205E4FB}"/>
                  </a:ext>
                </a:extLst>
              </p:cNvPr>
              <p:cNvSpPr>
                <a:spLocks/>
              </p:cNvSpPr>
              <p:nvPr userDrawn="1"/>
            </p:nvSpPr>
            <p:spPr bwMode="auto">
              <a:xfrm>
                <a:off x="550841" y="12311451"/>
                <a:ext cx="113773" cy="244458"/>
              </a:xfrm>
              <a:custGeom>
                <a:avLst/>
                <a:gdLst>
                  <a:gd name="T0" fmla="*/ 573 w 704"/>
                  <a:gd name="T1" fmla="*/ 255 h 1506"/>
                  <a:gd name="T2" fmla="*/ 573 w 704"/>
                  <a:gd name="T3" fmla="*/ 255 h 1506"/>
                  <a:gd name="T4" fmla="*/ 704 w 704"/>
                  <a:gd name="T5" fmla="*/ 255 h 1506"/>
                  <a:gd name="T6" fmla="*/ 704 w 704"/>
                  <a:gd name="T7" fmla="*/ 0 h 1506"/>
                  <a:gd name="T8" fmla="*/ 492 w 704"/>
                  <a:gd name="T9" fmla="*/ 0 h 1506"/>
                  <a:gd name="T10" fmla="*/ 155 w 704"/>
                  <a:gd name="T11" fmla="*/ 336 h 1506"/>
                  <a:gd name="T12" fmla="*/ 155 w 704"/>
                  <a:gd name="T13" fmla="*/ 493 h 1506"/>
                  <a:gd name="T14" fmla="*/ 0 w 704"/>
                  <a:gd name="T15" fmla="*/ 493 h 1506"/>
                  <a:gd name="T16" fmla="*/ 0 w 704"/>
                  <a:gd name="T17" fmla="*/ 749 h 1506"/>
                  <a:gd name="T18" fmla="*/ 155 w 704"/>
                  <a:gd name="T19" fmla="*/ 749 h 1506"/>
                  <a:gd name="T20" fmla="*/ 155 w 704"/>
                  <a:gd name="T21" fmla="*/ 1506 h 1506"/>
                  <a:gd name="T22" fmla="*/ 467 w 704"/>
                  <a:gd name="T23" fmla="*/ 1506 h 1506"/>
                  <a:gd name="T24" fmla="*/ 467 w 704"/>
                  <a:gd name="T25" fmla="*/ 749 h 1506"/>
                  <a:gd name="T26" fmla="*/ 679 w 704"/>
                  <a:gd name="T27" fmla="*/ 749 h 1506"/>
                  <a:gd name="T28" fmla="*/ 704 w 704"/>
                  <a:gd name="T29" fmla="*/ 493 h 1506"/>
                  <a:gd name="T30" fmla="*/ 467 w 704"/>
                  <a:gd name="T31" fmla="*/ 493 h 1506"/>
                  <a:gd name="T32" fmla="*/ 467 w 704"/>
                  <a:gd name="T33" fmla="*/ 362 h 1506"/>
                  <a:gd name="T34" fmla="*/ 573 w 704"/>
                  <a:gd name="T35" fmla="*/ 255 h 1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4" h="1506">
                    <a:moveTo>
                      <a:pt x="573" y="255"/>
                    </a:moveTo>
                    <a:lnTo>
                      <a:pt x="573" y="255"/>
                    </a:lnTo>
                    <a:lnTo>
                      <a:pt x="704" y="255"/>
                    </a:lnTo>
                    <a:lnTo>
                      <a:pt x="704" y="0"/>
                    </a:lnTo>
                    <a:lnTo>
                      <a:pt x="492" y="0"/>
                    </a:lnTo>
                    <a:cubicBezTo>
                      <a:pt x="243" y="0"/>
                      <a:pt x="155" y="124"/>
                      <a:pt x="155" y="336"/>
                    </a:cubicBezTo>
                    <a:lnTo>
                      <a:pt x="155" y="493"/>
                    </a:lnTo>
                    <a:lnTo>
                      <a:pt x="0" y="493"/>
                    </a:lnTo>
                    <a:lnTo>
                      <a:pt x="0" y="749"/>
                    </a:lnTo>
                    <a:lnTo>
                      <a:pt x="155" y="749"/>
                    </a:lnTo>
                    <a:lnTo>
                      <a:pt x="155" y="1506"/>
                    </a:lnTo>
                    <a:lnTo>
                      <a:pt x="467" y="1506"/>
                    </a:lnTo>
                    <a:lnTo>
                      <a:pt x="467" y="749"/>
                    </a:lnTo>
                    <a:lnTo>
                      <a:pt x="679" y="749"/>
                    </a:lnTo>
                    <a:lnTo>
                      <a:pt x="704" y="493"/>
                    </a:lnTo>
                    <a:lnTo>
                      <a:pt x="467" y="493"/>
                    </a:lnTo>
                    <a:lnTo>
                      <a:pt x="467" y="362"/>
                    </a:lnTo>
                    <a:cubicBezTo>
                      <a:pt x="467" y="293"/>
                      <a:pt x="473" y="255"/>
                      <a:pt x="573" y="255"/>
                    </a:cubicBezTo>
                    <a:close/>
                  </a:path>
                </a:pathLst>
              </a:custGeom>
              <a:solidFill>
                <a:schemeClr val="tx1"/>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1200"/>
              </a:p>
            </p:txBody>
          </p:sp>
          <p:sp>
            <p:nvSpPr>
              <p:cNvPr id="22" name="Freeform 7">
                <a:extLst>
                  <a:ext uri="{FF2B5EF4-FFF2-40B4-BE49-F238E27FC236}">
                    <a16:creationId xmlns:a16="http://schemas.microsoft.com/office/drawing/2014/main" id="{8CB1FE80-0465-49D2-A8D9-7D11783B1928}"/>
                  </a:ext>
                </a:extLst>
              </p:cNvPr>
              <p:cNvSpPr>
                <a:spLocks noEditPoints="1"/>
              </p:cNvSpPr>
              <p:nvPr userDrawn="1"/>
            </p:nvSpPr>
            <p:spPr bwMode="auto">
              <a:xfrm>
                <a:off x="1255408" y="12306253"/>
                <a:ext cx="252294" cy="242147"/>
              </a:xfrm>
              <a:custGeom>
                <a:avLst/>
                <a:gdLst>
                  <a:gd name="T0" fmla="*/ 1176 w 1562"/>
                  <a:gd name="T1" fmla="*/ 466 h 1491"/>
                  <a:gd name="T2" fmla="*/ 1176 w 1562"/>
                  <a:gd name="T3" fmla="*/ 466 h 1491"/>
                  <a:gd name="T4" fmla="*/ 871 w 1562"/>
                  <a:gd name="T5" fmla="*/ 636 h 1491"/>
                  <a:gd name="T6" fmla="*/ 871 w 1562"/>
                  <a:gd name="T7" fmla="*/ 488 h 1491"/>
                  <a:gd name="T8" fmla="*/ 538 w 1562"/>
                  <a:gd name="T9" fmla="*/ 488 h 1491"/>
                  <a:gd name="T10" fmla="*/ 538 w 1562"/>
                  <a:gd name="T11" fmla="*/ 1491 h 1491"/>
                  <a:gd name="T12" fmla="*/ 871 w 1562"/>
                  <a:gd name="T13" fmla="*/ 1491 h 1491"/>
                  <a:gd name="T14" fmla="*/ 871 w 1562"/>
                  <a:gd name="T15" fmla="*/ 931 h 1491"/>
                  <a:gd name="T16" fmla="*/ 886 w 1562"/>
                  <a:gd name="T17" fmla="*/ 850 h 1491"/>
                  <a:gd name="T18" fmla="*/ 1057 w 1562"/>
                  <a:gd name="T19" fmla="*/ 724 h 1491"/>
                  <a:gd name="T20" fmla="*/ 1228 w 1562"/>
                  <a:gd name="T21" fmla="*/ 953 h 1491"/>
                  <a:gd name="T22" fmla="*/ 1228 w 1562"/>
                  <a:gd name="T23" fmla="*/ 1491 h 1491"/>
                  <a:gd name="T24" fmla="*/ 1562 w 1562"/>
                  <a:gd name="T25" fmla="*/ 1491 h 1491"/>
                  <a:gd name="T26" fmla="*/ 1562 w 1562"/>
                  <a:gd name="T27" fmla="*/ 916 h 1491"/>
                  <a:gd name="T28" fmla="*/ 1176 w 1562"/>
                  <a:gd name="T29" fmla="*/ 466 h 1491"/>
                  <a:gd name="T30" fmla="*/ 22 w 1562"/>
                  <a:gd name="T31" fmla="*/ 1491 h 1491"/>
                  <a:gd name="T32" fmla="*/ 22 w 1562"/>
                  <a:gd name="T33" fmla="*/ 1491 h 1491"/>
                  <a:gd name="T34" fmla="*/ 357 w 1562"/>
                  <a:gd name="T35" fmla="*/ 1491 h 1491"/>
                  <a:gd name="T36" fmla="*/ 357 w 1562"/>
                  <a:gd name="T37" fmla="*/ 487 h 1491"/>
                  <a:gd name="T38" fmla="*/ 22 w 1562"/>
                  <a:gd name="T39" fmla="*/ 487 h 1491"/>
                  <a:gd name="T40" fmla="*/ 22 w 1562"/>
                  <a:gd name="T41" fmla="*/ 1491 h 1491"/>
                  <a:gd name="T42" fmla="*/ 193 w 1562"/>
                  <a:gd name="T43" fmla="*/ 0 h 1491"/>
                  <a:gd name="T44" fmla="*/ 193 w 1562"/>
                  <a:gd name="T45" fmla="*/ 0 h 1491"/>
                  <a:gd name="T46" fmla="*/ 0 w 1562"/>
                  <a:gd name="T47" fmla="*/ 178 h 1491"/>
                  <a:gd name="T48" fmla="*/ 186 w 1562"/>
                  <a:gd name="T49" fmla="*/ 347 h 1491"/>
                  <a:gd name="T50" fmla="*/ 379 w 1562"/>
                  <a:gd name="T51" fmla="*/ 178 h 1491"/>
                  <a:gd name="T52" fmla="*/ 193 w 1562"/>
                  <a:gd name="T53" fmla="*/ 0 h 1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562" h="1491">
                    <a:moveTo>
                      <a:pt x="1176" y="466"/>
                    </a:moveTo>
                    <a:lnTo>
                      <a:pt x="1176" y="466"/>
                    </a:lnTo>
                    <a:cubicBezTo>
                      <a:pt x="990" y="466"/>
                      <a:pt x="916" y="562"/>
                      <a:pt x="871" y="636"/>
                    </a:cubicBezTo>
                    <a:lnTo>
                      <a:pt x="871" y="488"/>
                    </a:lnTo>
                    <a:lnTo>
                      <a:pt x="538" y="488"/>
                    </a:lnTo>
                    <a:cubicBezTo>
                      <a:pt x="545" y="584"/>
                      <a:pt x="538" y="1491"/>
                      <a:pt x="538" y="1491"/>
                    </a:cubicBezTo>
                    <a:lnTo>
                      <a:pt x="871" y="1491"/>
                    </a:lnTo>
                    <a:lnTo>
                      <a:pt x="871" y="931"/>
                    </a:lnTo>
                    <a:cubicBezTo>
                      <a:pt x="871" y="901"/>
                      <a:pt x="871" y="872"/>
                      <a:pt x="886" y="850"/>
                    </a:cubicBezTo>
                    <a:cubicBezTo>
                      <a:pt x="909" y="791"/>
                      <a:pt x="961" y="724"/>
                      <a:pt x="1057" y="724"/>
                    </a:cubicBezTo>
                    <a:cubicBezTo>
                      <a:pt x="1176" y="724"/>
                      <a:pt x="1228" y="820"/>
                      <a:pt x="1228" y="953"/>
                    </a:cubicBezTo>
                    <a:lnTo>
                      <a:pt x="1228" y="1491"/>
                    </a:lnTo>
                    <a:lnTo>
                      <a:pt x="1562" y="1491"/>
                    </a:lnTo>
                    <a:lnTo>
                      <a:pt x="1562" y="916"/>
                    </a:lnTo>
                    <a:cubicBezTo>
                      <a:pt x="1562" y="606"/>
                      <a:pt x="1398" y="466"/>
                      <a:pt x="1176" y="466"/>
                    </a:cubicBezTo>
                    <a:close/>
                    <a:moveTo>
                      <a:pt x="22" y="1491"/>
                    </a:moveTo>
                    <a:lnTo>
                      <a:pt x="22" y="1491"/>
                    </a:lnTo>
                    <a:lnTo>
                      <a:pt x="357" y="1491"/>
                    </a:lnTo>
                    <a:lnTo>
                      <a:pt x="357" y="487"/>
                    </a:lnTo>
                    <a:lnTo>
                      <a:pt x="22" y="487"/>
                    </a:lnTo>
                    <a:lnTo>
                      <a:pt x="22" y="1491"/>
                    </a:lnTo>
                    <a:close/>
                    <a:moveTo>
                      <a:pt x="193" y="0"/>
                    </a:moveTo>
                    <a:lnTo>
                      <a:pt x="193" y="0"/>
                    </a:lnTo>
                    <a:cubicBezTo>
                      <a:pt x="74" y="0"/>
                      <a:pt x="0" y="82"/>
                      <a:pt x="0" y="178"/>
                    </a:cubicBezTo>
                    <a:cubicBezTo>
                      <a:pt x="0" y="273"/>
                      <a:pt x="74" y="347"/>
                      <a:pt x="186" y="347"/>
                    </a:cubicBezTo>
                    <a:cubicBezTo>
                      <a:pt x="305" y="347"/>
                      <a:pt x="379" y="273"/>
                      <a:pt x="379" y="178"/>
                    </a:cubicBezTo>
                    <a:cubicBezTo>
                      <a:pt x="379" y="82"/>
                      <a:pt x="305" y="0"/>
                      <a:pt x="193" y="0"/>
                    </a:cubicBezTo>
                    <a:close/>
                  </a:path>
                </a:pathLst>
              </a:custGeom>
              <a:solidFill>
                <a:schemeClr val="tx1"/>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1200"/>
              </a:p>
            </p:txBody>
          </p:sp>
          <p:sp>
            <p:nvSpPr>
              <p:cNvPr id="23" name="Freeform 8">
                <a:extLst>
                  <a:ext uri="{FF2B5EF4-FFF2-40B4-BE49-F238E27FC236}">
                    <a16:creationId xmlns:a16="http://schemas.microsoft.com/office/drawing/2014/main" id="{F21F9ED8-78B4-4BEB-971B-38379165145D}"/>
                  </a:ext>
                </a:extLst>
              </p:cNvPr>
              <p:cNvSpPr>
                <a:spLocks/>
              </p:cNvSpPr>
              <p:nvPr userDrawn="1"/>
            </p:nvSpPr>
            <p:spPr bwMode="auto">
              <a:xfrm>
                <a:off x="2018821" y="12328249"/>
                <a:ext cx="273127" cy="223096"/>
              </a:xfrm>
              <a:custGeom>
                <a:avLst/>
                <a:gdLst>
                  <a:gd name="T0" fmla="*/ 1491 w 1690"/>
                  <a:gd name="T1" fmla="*/ 223 h 1374"/>
                  <a:gd name="T2" fmla="*/ 1491 w 1690"/>
                  <a:gd name="T3" fmla="*/ 223 h 1374"/>
                  <a:gd name="T4" fmla="*/ 1647 w 1690"/>
                  <a:gd name="T5" fmla="*/ 30 h 1374"/>
                  <a:gd name="T6" fmla="*/ 1424 w 1690"/>
                  <a:gd name="T7" fmla="*/ 108 h 1374"/>
                  <a:gd name="T8" fmla="*/ 1171 w 1690"/>
                  <a:gd name="T9" fmla="*/ 0 h 1374"/>
                  <a:gd name="T10" fmla="*/ 821 w 1690"/>
                  <a:gd name="T11" fmla="*/ 356 h 1374"/>
                  <a:gd name="T12" fmla="*/ 827 w 1690"/>
                  <a:gd name="T13" fmla="*/ 428 h 1374"/>
                  <a:gd name="T14" fmla="*/ 114 w 1690"/>
                  <a:gd name="T15" fmla="*/ 66 h 1374"/>
                  <a:gd name="T16" fmla="*/ 72 w 1690"/>
                  <a:gd name="T17" fmla="*/ 241 h 1374"/>
                  <a:gd name="T18" fmla="*/ 223 w 1690"/>
                  <a:gd name="T19" fmla="*/ 530 h 1374"/>
                  <a:gd name="T20" fmla="*/ 66 w 1690"/>
                  <a:gd name="T21" fmla="*/ 488 h 1374"/>
                  <a:gd name="T22" fmla="*/ 66 w 1690"/>
                  <a:gd name="T23" fmla="*/ 494 h 1374"/>
                  <a:gd name="T24" fmla="*/ 344 w 1690"/>
                  <a:gd name="T25" fmla="*/ 832 h 1374"/>
                  <a:gd name="T26" fmla="*/ 253 w 1690"/>
                  <a:gd name="T27" fmla="*/ 844 h 1374"/>
                  <a:gd name="T28" fmla="*/ 187 w 1690"/>
                  <a:gd name="T29" fmla="*/ 838 h 1374"/>
                  <a:gd name="T30" fmla="*/ 513 w 1690"/>
                  <a:gd name="T31" fmla="*/ 1079 h 1374"/>
                  <a:gd name="T32" fmla="*/ 78 w 1690"/>
                  <a:gd name="T33" fmla="*/ 1230 h 1374"/>
                  <a:gd name="T34" fmla="*/ 0 w 1690"/>
                  <a:gd name="T35" fmla="*/ 1224 h 1374"/>
                  <a:gd name="T36" fmla="*/ 525 w 1690"/>
                  <a:gd name="T37" fmla="*/ 1374 h 1374"/>
                  <a:gd name="T38" fmla="*/ 1521 w 1690"/>
                  <a:gd name="T39" fmla="*/ 392 h 1374"/>
                  <a:gd name="T40" fmla="*/ 1521 w 1690"/>
                  <a:gd name="T41" fmla="*/ 344 h 1374"/>
                  <a:gd name="T42" fmla="*/ 1690 w 1690"/>
                  <a:gd name="T43" fmla="*/ 163 h 1374"/>
                  <a:gd name="T44" fmla="*/ 1491 w 1690"/>
                  <a:gd name="T45" fmla="*/ 223 h 1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90" h="1374">
                    <a:moveTo>
                      <a:pt x="1491" y="223"/>
                    </a:moveTo>
                    <a:lnTo>
                      <a:pt x="1491" y="223"/>
                    </a:lnTo>
                    <a:cubicBezTo>
                      <a:pt x="1569" y="175"/>
                      <a:pt x="1617" y="108"/>
                      <a:pt x="1647" y="30"/>
                    </a:cubicBezTo>
                    <a:cubicBezTo>
                      <a:pt x="1581" y="66"/>
                      <a:pt x="1509" y="96"/>
                      <a:pt x="1424" y="108"/>
                    </a:cubicBezTo>
                    <a:cubicBezTo>
                      <a:pt x="1358" y="42"/>
                      <a:pt x="1273" y="0"/>
                      <a:pt x="1171" y="0"/>
                    </a:cubicBezTo>
                    <a:cubicBezTo>
                      <a:pt x="977" y="0"/>
                      <a:pt x="821" y="157"/>
                      <a:pt x="821" y="356"/>
                    </a:cubicBezTo>
                    <a:cubicBezTo>
                      <a:pt x="821" y="374"/>
                      <a:pt x="827" y="404"/>
                      <a:pt x="827" y="428"/>
                    </a:cubicBezTo>
                    <a:cubicBezTo>
                      <a:pt x="543" y="410"/>
                      <a:pt x="283" y="277"/>
                      <a:pt x="114" y="66"/>
                    </a:cubicBezTo>
                    <a:cubicBezTo>
                      <a:pt x="84" y="120"/>
                      <a:pt x="72" y="175"/>
                      <a:pt x="72" y="241"/>
                    </a:cubicBezTo>
                    <a:cubicBezTo>
                      <a:pt x="72" y="362"/>
                      <a:pt x="132" y="470"/>
                      <a:pt x="223" y="530"/>
                    </a:cubicBezTo>
                    <a:cubicBezTo>
                      <a:pt x="169" y="530"/>
                      <a:pt x="114" y="512"/>
                      <a:pt x="66" y="488"/>
                    </a:cubicBezTo>
                    <a:lnTo>
                      <a:pt x="66" y="494"/>
                    </a:lnTo>
                    <a:cubicBezTo>
                      <a:pt x="66" y="663"/>
                      <a:pt x="187" y="802"/>
                      <a:pt x="344" y="832"/>
                    </a:cubicBezTo>
                    <a:cubicBezTo>
                      <a:pt x="313" y="838"/>
                      <a:pt x="283" y="844"/>
                      <a:pt x="253" y="844"/>
                    </a:cubicBezTo>
                    <a:cubicBezTo>
                      <a:pt x="235" y="844"/>
                      <a:pt x="211" y="838"/>
                      <a:pt x="187" y="838"/>
                    </a:cubicBezTo>
                    <a:cubicBezTo>
                      <a:pt x="235" y="977"/>
                      <a:pt x="356" y="1073"/>
                      <a:pt x="513" y="1079"/>
                    </a:cubicBezTo>
                    <a:cubicBezTo>
                      <a:pt x="392" y="1170"/>
                      <a:pt x="241" y="1230"/>
                      <a:pt x="78" y="1230"/>
                    </a:cubicBezTo>
                    <a:cubicBezTo>
                      <a:pt x="54" y="1230"/>
                      <a:pt x="24" y="1230"/>
                      <a:pt x="0" y="1224"/>
                    </a:cubicBezTo>
                    <a:cubicBezTo>
                      <a:pt x="151" y="1326"/>
                      <a:pt x="338" y="1374"/>
                      <a:pt x="525" y="1374"/>
                    </a:cubicBezTo>
                    <a:cubicBezTo>
                      <a:pt x="1171" y="1374"/>
                      <a:pt x="1521" y="844"/>
                      <a:pt x="1521" y="392"/>
                    </a:cubicBezTo>
                    <a:lnTo>
                      <a:pt x="1521" y="344"/>
                    </a:lnTo>
                    <a:cubicBezTo>
                      <a:pt x="1587" y="295"/>
                      <a:pt x="1647" y="235"/>
                      <a:pt x="1690" y="163"/>
                    </a:cubicBezTo>
                    <a:cubicBezTo>
                      <a:pt x="1635" y="193"/>
                      <a:pt x="1569" y="211"/>
                      <a:pt x="1491" y="223"/>
                    </a:cubicBezTo>
                    <a:close/>
                  </a:path>
                </a:pathLst>
              </a:custGeom>
              <a:solidFill>
                <a:schemeClr val="tx1"/>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1200"/>
              </a:p>
            </p:txBody>
          </p:sp>
          <p:sp>
            <p:nvSpPr>
              <p:cNvPr id="24" name="Oval 23">
                <a:extLst>
                  <a:ext uri="{FF2B5EF4-FFF2-40B4-BE49-F238E27FC236}">
                    <a16:creationId xmlns:a16="http://schemas.microsoft.com/office/drawing/2014/main" id="{98895476-F2A8-4FEE-9B5D-32EC9180A2A4}"/>
                  </a:ext>
                </a:extLst>
              </p:cNvPr>
              <p:cNvSpPr/>
              <p:nvPr userDrawn="1"/>
            </p:nvSpPr>
            <p:spPr>
              <a:xfrm>
                <a:off x="1086010" y="12134549"/>
                <a:ext cx="591086" cy="591086"/>
              </a:xfrm>
              <a:prstGeom prst="ellipse">
                <a:avLst/>
              </a:prstGeom>
              <a:noFill/>
              <a:ln w="63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00"/>
              </a:p>
            </p:txBody>
          </p:sp>
          <p:sp>
            <p:nvSpPr>
              <p:cNvPr id="25" name="Oval 24">
                <a:extLst>
                  <a:ext uri="{FF2B5EF4-FFF2-40B4-BE49-F238E27FC236}">
                    <a16:creationId xmlns:a16="http://schemas.microsoft.com/office/drawing/2014/main" id="{85ED9E29-64D6-4BD5-BE78-88499788B658}"/>
                  </a:ext>
                </a:extLst>
              </p:cNvPr>
              <p:cNvSpPr/>
              <p:nvPr userDrawn="1"/>
            </p:nvSpPr>
            <p:spPr>
              <a:xfrm>
                <a:off x="312182" y="12134549"/>
                <a:ext cx="591086" cy="591086"/>
              </a:xfrm>
              <a:prstGeom prst="ellipse">
                <a:avLst/>
              </a:prstGeom>
              <a:noFill/>
              <a:ln w="63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00"/>
              </a:p>
            </p:txBody>
          </p:sp>
          <p:sp>
            <p:nvSpPr>
              <p:cNvPr id="26" name="Oval 25">
                <a:extLst>
                  <a:ext uri="{FF2B5EF4-FFF2-40B4-BE49-F238E27FC236}">
                    <a16:creationId xmlns:a16="http://schemas.microsoft.com/office/drawing/2014/main" id="{98100342-D7D8-4E9C-8F99-FE8E3BF2DD43}"/>
                  </a:ext>
                </a:extLst>
              </p:cNvPr>
              <p:cNvSpPr/>
              <p:nvPr userDrawn="1"/>
            </p:nvSpPr>
            <p:spPr>
              <a:xfrm rot="10800000">
                <a:off x="1859838" y="12134549"/>
                <a:ext cx="591086" cy="591086"/>
              </a:xfrm>
              <a:prstGeom prst="ellipse">
                <a:avLst/>
              </a:prstGeom>
              <a:noFill/>
              <a:ln w="63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00"/>
              </a:p>
            </p:txBody>
          </p:sp>
        </p:grpSp>
      </p:grpSp>
    </p:spTree>
    <p:extLst>
      <p:ext uri="{BB962C8B-B14F-4D97-AF65-F5344CB8AC3E}">
        <p14:creationId xmlns:p14="http://schemas.microsoft.com/office/powerpoint/2010/main" val="260523891"/>
      </p:ext>
    </p:extLst>
  </p:cSld>
  <p:clrMap bg1="lt1" tx1="dk1" bg2="lt2" tx2="dk2" accent1="accent1" accent2="accent2" accent3="accent3" accent4="accent4" accent5="accent5" accent6="accent6" hlink="hlink" folHlink="folHlink"/>
  <p:sldLayoutIdLst>
    <p:sldLayoutId id="2147483854" r:id="rId1"/>
    <p:sldLayoutId id="2147483855" r:id="rId2"/>
    <p:sldLayoutId id="2147483856" r:id="rId3"/>
    <p:sldLayoutId id="2147483857" r:id="rId4"/>
    <p:sldLayoutId id="2147483858" r:id="rId5"/>
    <p:sldLayoutId id="2147483859" r:id="rId6"/>
    <p:sldLayoutId id="2147483860" r:id="rId7"/>
    <p:sldLayoutId id="2147483861" r:id="rId8"/>
    <p:sldLayoutId id="2147483862" r:id="rId9"/>
    <p:sldLayoutId id="2147483863" r:id="rId10"/>
    <p:sldLayoutId id="2147483864" r:id="rId11"/>
    <p:sldLayoutId id="2147483865" r:id="rId12"/>
    <p:sldLayoutId id="2147483866" r:id="rId13"/>
    <p:sldLayoutId id="2147483867" r:id="rId14"/>
    <p:sldLayoutId id="2147483868" r:id="rId15"/>
    <p:sldLayoutId id="2147483869" r:id="rId16"/>
    <p:sldLayoutId id="2147483870" r:id="rId17"/>
    <p:sldLayoutId id="2147483871" r:id="rId18"/>
    <p:sldLayoutId id="2147483872" r:id="rId19"/>
    <p:sldLayoutId id="2147483873" r:id="rId20"/>
    <p:sldLayoutId id="2147483874" r:id="rId21"/>
    <p:sldLayoutId id="2147483875" r:id="rId22"/>
    <p:sldLayoutId id="2147483876" r:id="rId23"/>
    <p:sldLayoutId id="2147483877" r:id="rId24"/>
    <p:sldLayoutId id="2147483878" r:id="rId25"/>
    <p:sldLayoutId id="2147483879" r:id="rId26"/>
    <p:sldLayoutId id="2147483880" r:id="rId27"/>
    <p:sldLayoutId id="2147483881" r:id="rId28"/>
    <p:sldLayoutId id="2147483882" r:id="rId29"/>
    <p:sldLayoutId id="2147483883" r:id="rId30"/>
    <p:sldLayoutId id="2147483884" r:id="rId31"/>
    <p:sldLayoutId id="2147483885" r:id="rId32"/>
    <p:sldLayoutId id="2147483886" r:id="rId33"/>
    <p:sldLayoutId id="2147483887" r:id="rId34"/>
    <p:sldLayoutId id="2147483888" r:id="rId35"/>
    <p:sldLayoutId id="2147483889" r:id="rId36"/>
    <p:sldLayoutId id="2147483890" r:id="rId37"/>
    <p:sldLayoutId id="2147483891" r:id="rId38"/>
    <p:sldLayoutId id="2147483892" r:id="rId39"/>
    <p:sldLayoutId id="2147483893" r:id="rId40"/>
    <p:sldLayoutId id="2147483894" r:id="rId41"/>
    <p:sldLayoutId id="2147483895" r:id="rId42"/>
    <p:sldLayoutId id="2147483896" r:id="rId43"/>
    <p:sldLayoutId id="2147483897" r:id="rId44"/>
    <p:sldLayoutId id="2147483898" r:id="rId45"/>
    <p:sldLayoutId id="2147483899" r:id="rId46"/>
  </p:sldLayoutIdLst>
  <p:txStyles>
    <p:titleStyle>
      <a:lvl1pPr algn="l" defTabSz="914411"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3" indent="-228603" algn="l" defTabSz="914411"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9" indent="-228603" algn="l" defTabSz="914411"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14" indent="-228603" algn="l" defTabSz="914411"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20" indent="-228603" algn="l" defTabSz="9144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26" indent="-228603" algn="l" defTabSz="9144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32" indent="-228603" algn="l" defTabSz="9144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37" indent="-228603" algn="l" defTabSz="9144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43" indent="-228603" algn="l" defTabSz="9144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49" indent="-228603" algn="l" defTabSz="9144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11" rtl="0" eaLnBrk="1" latinLnBrk="0" hangingPunct="1">
        <a:defRPr sz="1800" kern="1200">
          <a:solidFill>
            <a:schemeClr val="tx1"/>
          </a:solidFill>
          <a:latin typeface="+mn-lt"/>
          <a:ea typeface="+mn-ea"/>
          <a:cs typeface="+mn-cs"/>
        </a:defRPr>
      </a:lvl1pPr>
      <a:lvl2pPr marL="457206" algn="l" defTabSz="914411" rtl="0" eaLnBrk="1" latinLnBrk="0" hangingPunct="1">
        <a:defRPr sz="1800" kern="1200">
          <a:solidFill>
            <a:schemeClr val="tx1"/>
          </a:solidFill>
          <a:latin typeface="+mn-lt"/>
          <a:ea typeface="+mn-ea"/>
          <a:cs typeface="+mn-cs"/>
        </a:defRPr>
      </a:lvl2pPr>
      <a:lvl3pPr marL="914411" algn="l" defTabSz="914411" rtl="0" eaLnBrk="1" latinLnBrk="0" hangingPunct="1">
        <a:defRPr sz="1800" kern="1200">
          <a:solidFill>
            <a:schemeClr val="tx1"/>
          </a:solidFill>
          <a:latin typeface="+mn-lt"/>
          <a:ea typeface="+mn-ea"/>
          <a:cs typeface="+mn-cs"/>
        </a:defRPr>
      </a:lvl3pPr>
      <a:lvl4pPr marL="1371617" algn="l" defTabSz="914411" rtl="0" eaLnBrk="1" latinLnBrk="0" hangingPunct="1">
        <a:defRPr sz="1800" kern="1200">
          <a:solidFill>
            <a:schemeClr val="tx1"/>
          </a:solidFill>
          <a:latin typeface="+mn-lt"/>
          <a:ea typeface="+mn-ea"/>
          <a:cs typeface="+mn-cs"/>
        </a:defRPr>
      </a:lvl4pPr>
      <a:lvl5pPr marL="1828823" algn="l" defTabSz="914411" rtl="0" eaLnBrk="1" latinLnBrk="0" hangingPunct="1">
        <a:defRPr sz="1800" kern="1200">
          <a:solidFill>
            <a:schemeClr val="tx1"/>
          </a:solidFill>
          <a:latin typeface="+mn-lt"/>
          <a:ea typeface="+mn-ea"/>
          <a:cs typeface="+mn-cs"/>
        </a:defRPr>
      </a:lvl5pPr>
      <a:lvl6pPr marL="2286029" algn="l" defTabSz="914411" rtl="0" eaLnBrk="1" latinLnBrk="0" hangingPunct="1">
        <a:defRPr sz="1800" kern="1200">
          <a:solidFill>
            <a:schemeClr val="tx1"/>
          </a:solidFill>
          <a:latin typeface="+mn-lt"/>
          <a:ea typeface="+mn-ea"/>
          <a:cs typeface="+mn-cs"/>
        </a:defRPr>
      </a:lvl6pPr>
      <a:lvl7pPr marL="2743234" algn="l" defTabSz="914411" rtl="0" eaLnBrk="1" latinLnBrk="0" hangingPunct="1">
        <a:defRPr sz="1800" kern="1200">
          <a:solidFill>
            <a:schemeClr val="tx1"/>
          </a:solidFill>
          <a:latin typeface="+mn-lt"/>
          <a:ea typeface="+mn-ea"/>
          <a:cs typeface="+mn-cs"/>
        </a:defRPr>
      </a:lvl7pPr>
      <a:lvl8pPr marL="3200440" algn="l" defTabSz="914411" rtl="0" eaLnBrk="1" latinLnBrk="0" hangingPunct="1">
        <a:defRPr sz="1800" kern="1200">
          <a:solidFill>
            <a:schemeClr val="tx1"/>
          </a:solidFill>
          <a:latin typeface="+mn-lt"/>
          <a:ea typeface="+mn-ea"/>
          <a:cs typeface="+mn-cs"/>
        </a:defRPr>
      </a:lvl8pPr>
      <a:lvl9pPr marL="3657646" algn="l" defTabSz="914411"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1112">
          <p15:clr>
            <a:srgbClr val="F26B43"/>
          </p15:clr>
        </p15:guide>
        <p15:guide id="2" pos="7681">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0E71FF4F-D51E-4741-AC75-92C735CF1AFA}"/>
              </a:ext>
            </a:extLst>
          </p:cNvPr>
          <p:cNvSpPr/>
          <p:nvPr userDrawn="1"/>
        </p:nvSpPr>
        <p:spPr>
          <a:xfrm>
            <a:off x="270407" y="5989310"/>
            <a:ext cx="276038" cy="300082"/>
          </a:xfrm>
          <a:prstGeom prst="rect">
            <a:avLst/>
          </a:prstGeom>
        </p:spPr>
        <p:txBody>
          <a:bodyPr wrap="none" anchor="ctr">
            <a:spAutoFit/>
          </a:bodyPr>
          <a:lstStyle/>
          <a:p>
            <a:pPr algn="ctr"/>
            <a:r>
              <a:rPr lang="en-US" sz="1350">
                <a:solidFill>
                  <a:schemeClr val="tx1">
                    <a:lumMod val="25000"/>
                    <a:lumOff val="75000"/>
                  </a:schemeClr>
                </a:solidFill>
                <a:latin typeface="Designball-Social-01" pitchFamily="2" charset="0"/>
              </a:rPr>
              <a:t>b</a:t>
            </a:r>
          </a:p>
        </p:txBody>
      </p:sp>
      <p:sp>
        <p:nvSpPr>
          <p:cNvPr id="13" name="Rectangle 12">
            <a:extLst>
              <a:ext uri="{FF2B5EF4-FFF2-40B4-BE49-F238E27FC236}">
                <a16:creationId xmlns:a16="http://schemas.microsoft.com/office/drawing/2014/main" id="{E2115FB8-78C1-41FC-AA74-0AAE22885881}"/>
              </a:ext>
            </a:extLst>
          </p:cNvPr>
          <p:cNvSpPr/>
          <p:nvPr userDrawn="1"/>
        </p:nvSpPr>
        <p:spPr>
          <a:xfrm>
            <a:off x="269605" y="5672165"/>
            <a:ext cx="277641" cy="300082"/>
          </a:xfrm>
          <a:prstGeom prst="rect">
            <a:avLst/>
          </a:prstGeom>
        </p:spPr>
        <p:txBody>
          <a:bodyPr wrap="none" anchor="ctr">
            <a:spAutoFit/>
          </a:bodyPr>
          <a:lstStyle/>
          <a:p>
            <a:pPr algn="ctr"/>
            <a:r>
              <a:rPr lang="en-US" sz="1350">
                <a:solidFill>
                  <a:schemeClr val="tx1">
                    <a:lumMod val="25000"/>
                    <a:lumOff val="75000"/>
                  </a:schemeClr>
                </a:solidFill>
                <a:latin typeface="Designball-Social-01" pitchFamily="2" charset="0"/>
              </a:rPr>
              <a:t>C</a:t>
            </a:r>
          </a:p>
        </p:txBody>
      </p:sp>
      <p:sp>
        <p:nvSpPr>
          <p:cNvPr id="15" name="Rectangle 14">
            <a:extLst>
              <a:ext uri="{FF2B5EF4-FFF2-40B4-BE49-F238E27FC236}">
                <a16:creationId xmlns:a16="http://schemas.microsoft.com/office/drawing/2014/main" id="{59C27720-CCEE-48FC-BBC2-582E21201929}"/>
              </a:ext>
            </a:extLst>
          </p:cNvPr>
          <p:cNvSpPr/>
          <p:nvPr userDrawn="1"/>
        </p:nvSpPr>
        <p:spPr>
          <a:xfrm>
            <a:off x="279223" y="6306456"/>
            <a:ext cx="258405" cy="300082"/>
          </a:xfrm>
          <a:prstGeom prst="rect">
            <a:avLst/>
          </a:prstGeom>
        </p:spPr>
        <p:txBody>
          <a:bodyPr wrap="none" anchor="ctr">
            <a:spAutoFit/>
          </a:bodyPr>
          <a:lstStyle/>
          <a:p>
            <a:pPr algn="ctr"/>
            <a:r>
              <a:rPr lang="en-US" sz="1350">
                <a:solidFill>
                  <a:schemeClr val="tx1">
                    <a:lumMod val="25000"/>
                    <a:lumOff val="75000"/>
                  </a:schemeClr>
                </a:solidFill>
                <a:latin typeface="Designball-Social-01" pitchFamily="2" charset="0"/>
              </a:rPr>
              <a:t>c</a:t>
            </a:r>
          </a:p>
        </p:txBody>
      </p:sp>
      <p:sp>
        <p:nvSpPr>
          <p:cNvPr id="16" name="Rectangle 15">
            <a:hlinkClick r:id="rId6"/>
            <a:extLst>
              <a:ext uri="{FF2B5EF4-FFF2-40B4-BE49-F238E27FC236}">
                <a16:creationId xmlns:a16="http://schemas.microsoft.com/office/drawing/2014/main" id="{6BB66B68-359E-4979-BCC1-2C508BBE21C3}"/>
              </a:ext>
            </a:extLst>
          </p:cNvPr>
          <p:cNvSpPr/>
          <p:nvPr userDrawn="1"/>
        </p:nvSpPr>
        <p:spPr>
          <a:xfrm>
            <a:off x="297647" y="6030870"/>
            <a:ext cx="221556" cy="221585"/>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1">
                  <a:lumMod val="25000"/>
                  <a:lumOff val="75000"/>
                </a:schemeClr>
              </a:solidFill>
            </a:endParaRPr>
          </a:p>
        </p:txBody>
      </p:sp>
      <p:sp>
        <p:nvSpPr>
          <p:cNvPr id="17" name="Rectangle 16">
            <a:hlinkClick r:id="rId7"/>
            <a:extLst>
              <a:ext uri="{FF2B5EF4-FFF2-40B4-BE49-F238E27FC236}">
                <a16:creationId xmlns:a16="http://schemas.microsoft.com/office/drawing/2014/main" id="{DC5873BF-3355-4DE5-9EBF-6EC93751BFE9}"/>
              </a:ext>
            </a:extLst>
          </p:cNvPr>
          <p:cNvSpPr/>
          <p:nvPr userDrawn="1"/>
        </p:nvSpPr>
        <p:spPr>
          <a:xfrm>
            <a:off x="297647" y="5716037"/>
            <a:ext cx="221556" cy="221585"/>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1">
                  <a:lumMod val="25000"/>
                  <a:lumOff val="75000"/>
                </a:schemeClr>
              </a:solidFill>
            </a:endParaRPr>
          </a:p>
        </p:txBody>
      </p:sp>
      <p:sp>
        <p:nvSpPr>
          <p:cNvPr id="18" name="Rectangle 17">
            <a:hlinkClick r:id="rId8"/>
            <a:extLst>
              <a:ext uri="{FF2B5EF4-FFF2-40B4-BE49-F238E27FC236}">
                <a16:creationId xmlns:a16="http://schemas.microsoft.com/office/drawing/2014/main" id="{A0EC11DE-894C-422F-8C04-D9B9596EF186}"/>
              </a:ext>
            </a:extLst>
          </p:cNvPr>
          <p:cNvSpPr/>
          <p:nvPr userDrawn="1"/>
        </p:nvSpPr>
        <p:spPr>
          <a:xfrm>
            <a:off x="297647" y="6345704"/>
            <a:ext cx="221556" cy="221585"/>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1">
                  <a:lumMod val="25000"/>
                  <a:lumOff val="75000"/>
                </a:schemeClr>
              </a:solidFill>
            </a:endParaRPr>
          </a:p>
        </p:txBody>
      </p:sp>
      <p:sp>
        <p:nvSpPr>
          <p:cNvPr id="7" name="TextBox 6">
            <a:extLst>
              <a:ext uri="{FF2B5EF4-FFF2-40B4-BE49-F238E27FC236}">
                <a16:creationId xmlns:a16="http://schemas.microsoft.com/office/drawing/2014/main" id="{2C0609E7-B21A-44A3-8DFD-8D2964CD8535}"/>
              </a:ext>
            </a:extLst>
          </p:cNvPr>
          <p:cNvSpPr txBox="1"/>
          <p:nvPr/>
        </p:nvSpPr>
        <p:spPr>
          <a:xfrm rot="16200000">
            <a:off x="10832352" y="2947159"/>
            <a:ext cx="1938351" cy="207749"/>
          </a:xfrm>
          <a:prstGeom prst="rect">
            <a:avLst/>
          </a:prstGeom>
          <a:noFill/>
        </p:spPr>
        <p:txBody>
          <a:bodyPr wrap="none" rtlCol="0" anchor="ctr">
            <a:spAutoFit/>
          </a:bodyPr>
          <a:lstStyle/>
          <a:p>
            <a:pPr algn="l"/>
            <a:r>
              <a:rPr lang="en-US" sz="750" b="1">
                <a:solidFill>
                  <a:schemeClr val="tx1"/>
                </a:solidFill>
                <a:latin typeface="+mj-lt"/>
              </a:rPr>
              <a:t>Massive X</a:t>
            </a:r>
            <a:r>
              <a:rPr lang="en-US" sz="750">
                <a:solidFill>
                  <a:schemeClr val="tx1"/>
                </a:solidFill>
              </a:rPr>
              <a:t> presentation to </a:t>
            </a:r>
            <a:r>
              <a:rPr lang="en-US" sz="750" b="0">
                <a:solidFill>
                  <a:schemeClr val="tx1"/>
                </a:solidFill>
              </a:rPr>
              <a:t>DesignBall</a:t>
            </a:r>
            <a:r>
              <a:rPr lang="en-US" sz="750">
                <a:solidFill>
                  <a:schemeClr val="tx1"/>
                </a:solidFill>
              </a:rPr>
              <a:t> team</a:t>
            </a:r>
          </a:p>
        </p:txBody>
      </p:sp>
      <p:sp>
        <p:nvSpPr>
          <p:cNvPr id="9" name="TextBox 8">
            <a:extLst>
              <a:ext uri="{FF2B5EF4-FFF2-40B4-BE49-F238E27FC236}">
                <a16:creationId xmlns:a16="http://schemas.microsoft.com/office/drawing/2014/main" id="{0A9DEC81-A035-4291-8FEC-7FC53A59434A}"/>
              </a:ext>
            </a:extLst>
          </p:cNvPr>
          <p:cNvSpPr txBox="1"/>
          <p:nvPr/>
        </p:nvSpPr>
        <p:spPr>
          <a:xfrm rot="16200000">
            <a:off x="-706400" y="3255877"/>
            <a:ext cx="2193749" cy="346249"/>
          </a:xfrm>
          <a:prstGeom prst="rect">
            <a:avLst/>
          </a:prstGeom>
          <a:noFill/>
        </p:spPr>
        <p:txBody>
          <a:bodyPr wrap="square" rtlCol="0">
            <a:spAutoFit/>
          </a:bodyPr>
          <a:lstStyle/>
          <a:p>
            <a:pPr algn="ctr"/>
            <a:r>
              <a:rPr lang="en-US" sz="1650" b="1">
                <a:solidFill>
                  <a:schemeClr val="accent1"/>
                </a:solidFill>
                <a:latin typeface="Century Gothic" panose="020B0502020202020204" pitchFamily="34" charset="0"/>
              </a:rPr>
              <a:t>Massive X</a:t>
            </a:r>
          </a:p>
        </p:txBody>
      </p:sp>
      <p:grpSp>
        <p:nvGrpSpPr>
          <p:cNvPr id="6" name="Group 5">
            <a:extLst>
              <a:ext uri="{FF2B5EF4-FFF2-40B4-BE49-F238E27FC236}">
                <a16:creationId xmlns:a16="http://schemas.microsoft.com/office/drawing/2014/main" id="{7D51E5EE-07D4-477F-93C1-147325D081CA}"/>
              </a:ext>
            </a:extLst>
          </p:cNvPr>
          <p:cNvGrpSpPr/>
          <p:nvPr/>
        </p:nvGrpSpPr>
        <p:grpSpPr>
          <a:xfrm>
            <a:off x="364772" y="375974"/>
            <a:ext cx="51405" cy="336283"/>
            <a:chOff x="729638" y="1002598"/>
            <a:chExt cx="102824" cy="896754"/>
          </a:xfrm>
        </p:grpSpPr>
        <p:sp>
          <p:nvSpPr>
            <p:cNvPr id="10" name="Oval 9">
              <a:extLst>
                <a:ext uri="{FF2B5EF4-FFF2-40B4-BE49-F238E27FC236}">
                  <a16:creationId xmlns:a16="http://schemas.microsoft.com/office/drawing/2014/main" id="{DC360901-01AD-4430-8498-AB1A082771C1}"/>
                </a:ext>
              </a:extLst>
            </p:cNvPr>
            <p:cNvSpPr/>
            <p:nvPr/>
          </p:nvSpPr>
          <p:spPr>
            <a:xfrm>
              <a:off x="729638" y="1002598"/>
              <a:ext cx="102824" cy="103005"/>
            </a:xfrm>
            <a:prstGeom prst="ellipse">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75"/>
            </a:p>
          </p:txBody>
        </p:sp>
        <p:sp>
          <p:nvSpPr>
            <p:cNvPr id="11" name="Oval 10">
              <a:extLst>
                <a:ext uri="{FF2B5EF4-FFF2-40B4-BE49-F238E27FC236}">
                  <a16:creationId xmlns:a16="http://schemas.microsoft.com/office/drawing/2014/main" id="{E1BF17D6-2B7C-4C41-8849-23DB4B7E1C12}"/>
                </a:ext>
              </a:extLst>
            </p:cNvPr>
            <p:cNvSpPr/>
            <p:nvPr/>
          </p:nvSpPr>
          <p:spPr>
            <a:xfrm>
              <a:off x="729638" y="1399472"/>
              <a:ext cx="102824" cy="103005"/>
            </a:xfrm>
            <a:prstGeom prst="ellipse">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75"/>
            </a:p>
          </p:txBody>
        </p:sp>
        <p:sp>
          <p:nvSpPr>
            <p:cNvPr id="12" name="Oval 11">
              <a:extLst>
                <a:ext uri="{FF2B5EF4-FFF2-40B4-BE49-F238E27FC236}">
                  <a16:creationId xmlns:a16="http://schemas.microsoft.com/office/drawing/2014/main" id="{7A9D41FB-1A1C-4F29-8C1E-719377825060}"/>
                </a:ext>
              </a:extLst>
            </p:cNvPr>
            <p:cNvSpPr/>
            <p:nvPr/>
          </p:nvSpPr>
          <p:spPr>
            <a:xfrm>
              <a:off x="729638" y="1796347"/>
              <a:ext cx="102824" cy="103005"/>
            </a:xfrm>
            <a:prstGeom prst="ellipse">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75"/>
            </a:p>
          </p:txBody>
        </p:sp>
      </p:grpSp>
      <p:sp>
        <p:nvSpPr>
          <p:cNvPr id="23" name="Slide Number Placeholder 5">
            <a:extLst>
              <a:ext uri="{FF2B5EF4-FFF2-40B4-BE49-F238E27FC236}">
                <a16:creationId xmlns:a16="http://schemas.microsoft.com/office/drawing/2014/main" id="{9A9AFC40-C19C-466C-9791-7DEB2FEE23C0}"/>
              </a:ext>
            </a:extLst>
          </p:cNvPr>
          <p:cNvSpPr txBox="1">
            <a:spLocks/>
          </p:cNvSpPr>
          <p:nvPr/>
        </p:nvSpPr>
        <p:spPr>
          <a:xfrm>
            <a:off x="11702935" y="4438872"/>
            <a:ext cx="162261" cy="291381"/>
          </a:xfrm>
          <a:prstGeom prst="rect">
            <a:avLst/>
          </a:prstGeom>
        </p:spPr>
        <p:txBody>
          <a:bodyPr vert="horz" wrap="none" lIns="45720" tIns="22860" rIns="45720" bIns="2286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900" b="1" smtClean="0">
                <a:solidFill>
                  <a:schemeClr val="tx1">
                    <a:lumMod val="90000"/>
                    <a:lumOff val="10000"/>
                  </a:schemeClr>
                </a:solidFill>
                <a:latin typeface="+mj-lt"/>
              </a:rPr>
              <a:pPr algn="ctr"/>
              <a:t>‹#›</a:t>
            </a:fld>
            <a:endParaRPr lang="en-US" sz="525" b="1">
              <a:solidFill>
                <a:schemeClr val="tx1">
                  <a:lumMod val="90000"/>
                  <a:lumOff val="10000"/>
                </a:schemeClr>
              </a:solidFill>
              <a:latin typeface="+mj-lt"/>
            </a:endParaRPr>
          </a:p>
        </p:txBody>
      </p:sp>
    </p:spTree>
    <p:extLst>
      <p:ext uri="{BB962C8B-B14F-4D97-AF65-F5344CB8AC3E}">
        <p14:creationId xmlns:p14="http://schemas.microsoft.com/office/powerpoint/2010/main" val="1608126341"/>
      </p:ext>
    </p:extLst>
  </p:cSld>
  <p:clrMap bg1="lt1" tx1="dk1" bg2="lt2" tx2="dk2" accent1="accent1" accent2="accent2" accent3="accent3" accent4="accent4" accent5="accent5" accent6="accent6" hlink="hlink" folHlink="folHlink"/>
  <p:sldLayoutIdLst>
    <p:sldLayoutId id="2147483788" r:id="rId1"/>
    <p:sldLayoutId id="2147483789" r:id="rId2"/>
    <p:sldLayoutId id="2147483790" r:id="rId3"/>
    <p:sldLayoutId id="2147483791" r:id="rId4"/>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20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1000" fill="hold"/>
                                        <p:tgtEl>
                                          <p:spTgt spid="7"/>
                                        </p:tgtEl>
                                        <p:attrNameLst>
                                          <p:attrName>ppt_x</p:attrName>
                                        </p:attrNameLst>
                                      </p:cBhvr>
                                      <p:tavLst>
                                        <p:tav tm="0">
                                          <p:val>
                                            <p:strVal val="1+#ppt_w/2"/>
                                          </p:val>
                                        </p:tav>
                                        <p:tav tm="100000">
                                          <p:val>
                                            <p:strVal val="#ppt_x"/>
                                          </p:val>
                                        </p:tav>
                                      </p:tavLst>
                                    </p:anim>
                                    <p:anim calcmode="lin" valueType="num">
                                      <p:cBhvr additive="base">
                                        <p:cTn id="8" dur="10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5760">
          <p15:clr>
            <a:srgbClr val="F26B43"/>
          </p15:clr>
        </p15:guide>
        <p15:guide id="2" pos="7681">
          <p15:clr>
            <a:srgbClr val="F26B43"/>
          </p15:clr>
        </p15:guide>
        <p15:guide id="3" orient="horz" pos="816">
          <p15:clr>
            <a:srgbClr val="F26B43"/>
          </p15:clr>
        </p15:guide>
        <p15:guide id="4" orient="horz" pos="10704">
          <p15:clr>
            <a:srgbClr val="F26B43"/>
          </p15:clr>
        </p15:guide>
        <p15:guide id="5" pos="14377">
          <p15:clr>
            <a:srgbClr val="F26B43"/>
          </p15:clr>
        </p15:guide>
        <p15:guide id="6" pos="985">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517200" y="610700"/>
            <a:ext cx="11157600" cy="9148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1pPr>
            <a:lvl2pPr lvl="1">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2pPr>
            <a:lvl3pPr lvl="2">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3pPr>
            <a:lvl4pPr lvl="3">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4pPr>
            <a:lvl5pPr lvl="4">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5pPr>
            <a:lvl6pPr lvl="5">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6pPr>
            <a:lvl7pPr lvl="6">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7pPr>
            <a:lvl8pPr lvl="7">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8pPr>
            <a:lvl9pPr lvl="8">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9pPr>
          </a:lstStyle>
          <a:p>
            <a:endParaRPr/>
          </a:p>
        </p:txBody>
      </p:sp>
      <p:sp>
        <p:nvSpPr>
          <p:cNvPr id="7" name="Google Shape;7;p1"/>
          <p:cNvSpPr txBox="1">
            <a:spLocks noGrp="1"/>
          </p:cNvSpPr>
          <p:nvPr>
            <p:ph type="body" idx="1"/>
          </p:nvPr>
        </p:nvSpPr>
        <p:spPr>
          <a:xfrm>
            <a:off x="517200" y="1986432"/>
            <a:ext cx="11157600" cy="41052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1"/>
              </a:buClr>
              <a:buSzPts val="1800"/>
              <a:buFont typeface="Roboto"/>
              <a:buChar char="●"/>
              <a:defRPr sz="1800">
                <a:solidFill>
                  <a:schemeClr val="dk1"/>
                </a:solidFill>
                <a:latin typeface="Roboto"/>
                <a:ea typeface="Roboto"/>
                <a:cs typeface="Roboto"/>
                <a:sym typeface="Roboto"/>
              </a:defRPr>
            </a:lvl1pPr>
            <a:lvl2pPr marL="914400" lvl="1" indent="-3175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2pPr>
            <a:lvl3pPr marL="1371600" lvl="2" indent="-3175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3pPr>
            <a:lvl4pPr marL="1828800" lvl="3" indent="-3175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4pPr>
            <a:lvl5pPr marL="2286000" lvl="4" indent="-3175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5pPr>
            <a:lvl6pPr marL="2743200" lvl="5" indent="-3175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6pPr>
            <a:lvl7pPr marL="3200400" lvl="6" indent="-3175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7pPr>
            <a:lvl8pPr marL="3657600" lvl="7" indent="-3175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8pPr>
            <a:lvl9pPr marL="4114800" lvl="8" indent="-317500">
              <a:lnSpc>
                <a:spcPct val="115000"/>
              </a:lnSpc>
              <a:spcBef>
                <a:spcPts val="1600"/>
              </a:spcBef>
              <a:spcAft>
                <a:spcPts val="1600"/>
              </a:spcAft>
              <a:buClr>
                <a:schemeClr val="dk1"/>
              </a:buClr>
              <a:buSzPts val="1400"/>
              <a:buFont typeface="Roboto"/>
              <a:buChar char="■"/>
              <a:defRPr>
                <a:solidFill>
                  <a:schemeClr val="dk1"/>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lvl="0" algn="r">
              <a:buNone/>
              <a:defRPr sz="1333">
                <a:solidFill>
                  <a:schemeClr val="dk1"/>
                </a:solidFill>
                <a:latin typeface="Roboto"/>
                <a:ea typeface="Roboto"/>
                <a:cs typeface="Roboto"/>
                <a:sym typeface="Roboto"/>
              </a:defRPr>
            </a:lvl1pPr>
            <a:lvl2pPr lvl="1" algn="r">
              <a:buNone/>
              <a:defRPr sz="1333">
                <a:solidFill>
                  <a:schemeClr val="dk1"/>
                </a:solidFill>
                <a:latin typeface="Roboto"/>
                <a:ea typeface="Roboto"/>
                <a:cs typeface="Roboto"/>
                <a:sym typeface="Roboto"/>
              </a:defRPr>
            </a:lvl2pPr>
            <a:lvl3pPr lvl="2" algn="r">
              <a:buNone/>
              <a:defRPr sz="1333">
                <a:solidFill>
                  <a:schemeClr val="dk1"/>
                </a:solidFill>
                <a:latin typeface="Roboto"/>
                <a:ea typeface="Roboto"/>
                <a:cs typeface="Roboto"/>
                <a:sym typeface="Roboto"/>
              </a:defRPr>
            </a:lvl3pPr>
            <a:lvl4pPr lvl="3" algn="r">
              <a:buNone/>
              <a:defRPr sz="1333">
                <a:solidFill>
                  <a:schemeClr val="dk1"/>
                </a:solidFill>
                <a:latin typeface="Roboto"/>
                <a:ea typeface="Roboto"/>
                <a:cs typeface="Roboto"/>
                <a:sym typeface="Roboto"/>
              </a:defRPr>
            </a:lvl4pPr>
            <a:lvl5pPr lvl="4" algn="r">
              <a:buNone/>
              <a:defRPr sz="1333">
                <a:solidFill>
                  <a:schemeClr val="dk1"/>
                </a:solidFill>
                <a:latin typeface="Roboto"/>
                <a:ea typeface="Roboto"/>
                <a:cs typeface="Roboto"/>
                <a:sym typeface="Roboto"/>
              </a:defRPr>
            </a:lvl5pPr>
            <a:lvl6pPr lvl="5" algn="r">
              <a:buNone/>
              <a:defRPr sz="1333">
                <a:solidFill>
                  <a:schemeClr val="dk1"/>
                </a:solidFill>
                <a:latin typeface="Roboto"/>
                <a:ea typeface="Roboto"/>
                <a:cs typeface="Roboto"/>
                <a:sym typeface="Roboto"/>
              </a:defRPr>
            </a:lvl6pPr>
            <a:lvl7pPr lvl="6" algn="r">
              <a:buNone/>
              <a:defRPr sz="1333">
                <a:solidFill>
                  <a:schemeClr val="dk1"/>
                </a:solidFill>
                <a:latin typeface="Roboto"/>
                <a:ea typeface="Roboto"/>
                <a:cs typeface="Roboto"/>
                <a:sym typeface="Roboto"/>
              </a:defRPr>
            </a:lvl7pPr>
            <a:lvl8pPr lvl="7" algn="r">
              <a:buNone/>
              <a:defRPr sz="1333">
                <a:solidFill>
                  <a:schemeClr val="dk1"/>
                </a:solidFill>
                <a:latin typeface="Roboto"/>
                <a:ea typeface="Roboto"/>
                <a:cs typeface="Roboto"/>
                <a:sym typeface="Roboto"/>
              </a:defRPr>
            </a:lvl8pPr>
            <a:lvl9pPr lvl="8" algn="r">
              <a:buNone/>
              <a:defRPr sz="1333">
                <a:solidFill>
                  <a:schemeClr val="dk1"/>
                </a:solidFill>
                <a:latin typeface="Roboto"/>
                <a:ea typeface="Roboto"/>
                <a:cs typeface="Roboto"/>
                <a:sym typeface="Roboto"/>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000333195"/>
      </p:ext>
    </p:extLst>
  </p:cSld>
  <p:clrMap bg1="lt1" tx1="dk1" bg2="dk2" tx2="lt2" accent1="accent1" accent2="accent2" accent3="accent3" accent4="accent4" accent5="accent5" accent6="accent6" hlink="hlink" folHlink="folHlink"/>
  <p:sldLayoutIdLst>
    <p:sldLayoutId id="2147483793" r:id="rId1"/>
    <p:sldLayoutId id="2147483794" r:id="rId2"/>
    <p:sldLayoutId id="2147483795" r:id="rId3"/>
    <p:sldLayoutId id="2147483796" r:id="rId4"/>
    <p:sldLayoutId id="2147483797" r:id="rId5"/>
    <p:sldLayoutId id="2147483798" r:id="rId6"/>
    <p:sldLayoutId id="2147483799" r:id="rId7"/>
    <p:sldLayoutId id="2147483800" r:id="rId8"/>
    <p:sldLayoutId id="2147483801" r:id="rId9"/>
    <p:sldLayoutId id="2147483802" r:id="rId10"/>
    <p:sldLayoutId id="2147483803"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Slide Number Placeholder 5">
            <a:extLst>
              <a:ext uri="{FF2B5EF4-FFF2-40B4-BE49-F238E27FC236}">
                <a16:creationId xmlns:a16="http://schemas.microsoft.com/office/drawing/2014/main" id="{2349754B-2B52-4813-ABD4-6C5DA682580D}"/>
              </a:ext>
            </a:extLst>
          </p:cNvPr>
          <p:cNvSpPr txBox="1">
            <a:spLocks/>
          </p:cNvSpPr>
          <p:nvPr userDrawn="1"/>
        </p:nvSpPr>
        <p:spPr>
          <a:xfrm>
            <a:off x="679072" y="6502898"/>
            <a:ext cx="123730" cy="218535"/>
          </a:xfrm>
          <a:prstGeom prst="rect">
            <a:avLst/>
          </a:prstGeom>
        </p:spPr>
        <p:txBody>
          <a:bodyPr vert="horz" wrap="none" lIns="45720" tIns="22860" rIns="45720" bIns="2286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750" smtClean="0">
                <a:solidFill>
                  <a:schemeClr val="tx1"/>
                </a:solidFill>
              </a:rPr>
              <a:pPr algn="ctr"/>
              <a:t>‹#›</a:t>
            </a:fld>
            <a:endParaRPr lang="en-US" sz="450">
              <a:solidFill>
                <a:schemeClr val="tx1"/>
              </a:solidFill>
            </a:endParaRPr>
          </a:p>
        </p:txBody>
      </p:sp>
      <p:sp>
        <p:nvSpPr>
          <p:cNvPr id="8" name="Oval 7">
            <a:extLst>
              <a:ext uri="{FF2B5EF4-FFF2-40B4-BE49-F238E27FC236}">
                <a16:creationId xmlns:a16="http://schemas.microsoft.com/office/drawing/2014/main" id="{CEAC6B90-8022-44B2-AE9A-63782F527675}"/>
              </a:ext>
            </a:extLst>
          </p:cNvPr>
          <p:cNvSpPr/>
          <p:nvPr userDrawn="1"/>
        </p:nvSpPr>
        <p:spPr>
          <a:xfrm>
            <a:off x="593087" y="6501270"/>
            <a:ext cx="295695" cy="221801"/>
          </a:xfrm>
          <a:prstGeom prst="ellipse">
            <a:avLst/>
          </a:prstGeom>
          <a:noFill/>
          <a:ln w="63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50"/>
          </a:p>
        </p:txBody>
      </p:sp>
      <p:sp>
        <p:nvSpPr>
          <p:cNvPr id="9" name="Oval 8">
            <a:extLst>
              <a:ext uri="{FF2B5EF4-FFF2-40B4-BE49-F238E27FC236}">
                <a16:creationId xmlns:a16="http://schemas.microsoft.com/office/drawing/2014/main" id="{125F0D52-4B96-4922-84F2-737CE08592E1}"/>
              </a:ext>
            </a:extLst>
          </p:cNvPr>
          <p:cNvSpPr/>
          <p:nvPr userDrawn="1"/>
        </p:nvSpPr>
        <p:spPr>
          <a:xfrm>
            <a:off x="205973" y="6501270"/>
            <a:ext cx="295695" cy="221801"/>
          </a:xfrm>
          <a:prstGeom prst="ellipse">
            <a:avLst/>
          </a:prstGeom>
          <a:noFill/>
          <a:ln w="63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50"/>
          </a:p>
        </p:txBody>
      </p:sp>
      <p:sp>
        <p:nvSpPr>
          <p:cNvPr id="10" name="Rectangle 9">
            <a:extLst>
              <a:ext uri="{FF2B5EF4-FFF2-40B4-BE49-F238E27FC236}">
                <a16:creationId xmlns:a16="http://schemas.microsoft.com/office/drawing/2014/main" id="{EF6080F8-5393-4FE9-8C1E-97FF7FBE2FD4}"/>
              </a:ext>
            </a:extLst>
          </p:cNvPr>
          <p:cNvSpPr/>
          <p:nvPr userDrawn="1"/>
        </p:nvSpPr>
        <p:spPr>
          <a:xfrm rot="2700000">
            <a:off x="344520" y="6572184"/>
            <a:ext cx="59988" cy="79974"/>
          </a:xfrm>
          <a:custGeom>
            <a:avLst/>
            <a:gdLst>
              <a:gd name="connsiteX0" fmla="*/ 0 w 531091"/>
              <a:gd name="connsiteY0" fmla="*/ 0 h 531091"/>
              <a:gd name="connsiteX1" fmla="*/ 531091 w 531091"/>
              <a:gd name="connsiteY1" fmla="*/ 0 h 531091"/>
              <a:gd name="connsiteX2" fmla="*/ 531091 w 531091"/>
              <a:gd name="connsiteY2" fmla="*/ 531091 h 531091"/>
              <a:gd name="connsiteX3" fmla="*/ 0 w 531091"/>
              <a:gd name="connsiteY3" fmla="*/ 531091 h 531091"/>
              <a:gd name="connsiteX4" fmla="*/ 0 w 531091"/>
              <a:gd name="connsiteY4" fmla="*/ 0 h 531091"/>
              <a:gd name="connsiteX0" fmla="*/ 0 w 531091"/>
              <a:gd name="connsiteY0" fmla="*/ 0 h 531091"/>
              <a:gd name="connsiteX1" fmla="*/ 531091 w 531091"/>
              <a:gd name="connsiteY1" fmla="*/ 531091 h 531091"/>
              <a:gd name="connsiteX2" fmla="*/ 0 w 531091"/>
              <a:gd name="connsiteY2" fmla="*/ 531091 h 531091"/>
              <a:gd name="connsiteX3" fmla="*/ 0 w 531091"/>
              <a:gd name="connsiteY3" fmla="*/ 0 h 531091"/>
              <a:gd name="connsiteX0" fmla="*/ 0 w 531091"/>
              <a:gd name="connsiteY0" fmla="*/ 0 h 531091"/>
              <a:gd name="connsiteX1" fmla="*/ 230909 w 531091"/>
              <a:gd name="connsiteY1" fmla="*/ 224312 h 531091"/>
              <a:gd name="connsiteX2" fmla="*/ 531091 w 531091"/>
              <a:gd name="connsiteY2" fmla="*/ 531091 h 531091"/>
              <a:gd name="connsiteX3" fmla="*/ 0 w 531091"/>
              <a:gd name="connsiteY3" fmla="*/ 531091 h 531091"/>
              <a:gd name="connsiteX4" fmla="*/ 0 w 531091"/>
              <a:gd name="connsiteY4" fmla="*/ 0 h 531091"/>
              <a:gd name="connsiteX0" fmla="*/ 230909 w 531091"/>
              <a:gd name="connsiteY0" fmla="*/ 224312 h 531091"/>
              <a:gd name="connsiteX1" fmla="*/ 531091 w 531091"/>
              <a:gd name="connsiteY1" fmla="*/ 531091 h 531091"/>
              <a:gd name="connsiteX2" fmla="*/ 0 w 531091"/>
              <a:gd name="connsiteY2" fmla="*/ 531091 h 531091"/>
              <a:gd name="connsiteX3" fmla="*/ 0 w 531091"/>
              <a:gd name="connsiteY3" fmla="*/ 0 h 531091"/>
              <a:gd name="connsiteX4" fmla="*/ 322349 w 531091"/>
              <a:gd name="connsiteY4" fmla="*/ 315752 h 531091"/>
              <a:gd name="connsiteX0" fmla="*/ 343065 w 531091"/>
              <a:gd name="connsiteY0" fmla="*/ 89066 h 531091"/>
              <a:gd name="connsiteX1" fmla="*/ 531091 w 531091"/>
              <a:gd name="connsiteY1" fmla="*/ 531091 h 531091"/>
              <a:gd name="connsiteX2" fmla="*/ 0 w 531091"/>
              <a:gd name="connsiteY2" fmla="*/ 531091 h 531091"/>
              <a:gd name="connsiteX3" fmla="*/ 0 w 531091"/>
              <a:gd name="connsiteY3" fmla="*/ 0 h 531091"/>
              <a:gd name="connsiteX4" fmla="*/ 322349 w 531091"/>
              <a:gd name="connsiteY4" fmla="*/ 315752 h 531091"/>
              <a:gd name="connsiteX0" fmla="*/ 531091 w 531091"/>
              <a:gd name="connsiteY0" fmla="*/ 531091 h 531091"/>
              <a:gd name="connsiteX1" fmla="*/ 0 w 531091"/>
              <a:gd name="connsiteY1" fmla="*/ 531091 h 531091"/>
              <a:gd name="connsiteX2" fmla="*/ 0 w 531091"/>
              <a:gd name="connsiteY2" fmla="*/ 0 h 531091"/>
              <a:gd name="connsiteX3" fmla="*/ 322349 w 531091"/>
              <a:gd name="connsiteY3" fmla="*/ 315752 h 531091"/>
              <a:gd name="connsiteX0" fmla="*/ 531091 w 531091"/>
              <a:gd name="connsiteY0" fmla="*/ 531091 h 531091"/>
              <a:gd name="connsiteX1" fmla="*/ 0 w 531091"/>
              <a:gd name="connsiteY1" fmla="*/ 531091 h 531091"/>
              <a:gd name="connsiteX2" fmla="*/ 0 w 531091"/>
              <a:gd name="connsiteY2" fmla="*/ 0 h 531091"/>
            </a:gdLst>
            <a:ahLst/>
            <a:cxnLst>
              <a:cxn ang="0">
                <a:pos x="connsiteX0" y="connsiteY0"/>
              </a:cxn>
              <a:cxn ang="0">
                <a:pos x="connsiteX1" y="connsiteY1"/>
              </a:cxn>
              <a:cxn ang="0">
                <a:pos x="connsiteX2" y="connsiteY2"/>
              </a:cxn>
            </a:cxnLst>
            <a:rect l="l" t="t" r="r" b="b"/>
            <a:pathLst>
              <a:path w="531091" h="531091">
                <a:moveTo>
                  <a:pt x="531091" y="531091"/>
                </a:moveTo>
                <a:lnTo>
                  <a:pt x="0" y="531091"/>
                </a:lnTo>
                <a:lnTo>
                  <a:pt x="0" y="0"/>
                </a:lnTo>
              </a:path>
            </a:pathLst>
          </a:custGeom>
          <a:noFill/>
          <a:ln w="63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50"/>
          </a:p>
        </p:txBody>
      </p:sp>
      <p:sp>
        <p:nvSpPr>
          <p:cNvPr id="11" name="Oval 10">
            <a:extLst>
              <a:ext uri="{FF2B5EF4-FFF2-40B4-BE49-F238E27FC236}">
                <a16:creationId xmlns:a16="http://schemas.microsoft.com/office/drawing/2014/main" id="{A8E4993F-0FF1-4E46-BDF9-6681D931D637}"/>
              </a:ext>
            </a:extLst>
          </p:cNvPr>
          <p:cNvSpPr/>
          <p:nvPr userDrawn="1"/>
        </p:nvSpPr>
        <p:spPr>
          <a:xfrm rot="10800000">
            <a:off x="980201" y="6501270"/>
            <a:ext cx="295695" cy="221801"/>
          </a:xfrm>
          <a:prstGeom prst="ellipse">
            <a:avLst/>
          </a:prstGeom>
          <a:noFill/>
          <a:ln w="63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50"/>
          </a:p>
        </p:txBody>
      </p:sp>
      <p:sp>
        <p:nvSpPr>
          <p:cNvPr id="12" name="Rectangle 9">
            <a:extLst>
              <a:ext uri="{FF2B5EF4-FFF2-40B4-BE49-F238E27FC236}">
                <a16:creationId xmlns:a16="http://schemas.microsoft.com/office/drawing/2014/main" id="{43B0E1AA-D1ED-4079-84CA-2DD5C83522F6}"/>
              </a:ext>
            </a:extLst>
          </p:cNvPr>
          <p:cNvSpPr/>
          <p:nvPr userDrawn="1"/>
        </p:nvSpPr>
        <p:spPr>
          <a:xfrm rot="13500000">
            <a:off x="1077362" y="6572184"/>
            <a:ext cx="59988" cy="79974"/>
          </a:xfrm>
          <a:custGeom>
            <a:avLst/>
            <a:gdLst>
              <a:gd name="connsiteX0" fmla="*/ 0 w 531091"/>
              <a:gd name="connsiteY0" fmla="*/ 0 h 531091"/>
              <a:gd name="connsiteX1" fmla="*/ 531091 w 531091"/>
              <a:gd name="connsiteY1" fmla="*/ 0 h 531091"/>
              <a:gd name="connsiteX2" fmla="*/ 531091 w 531091"/>
              <a:gd name="connsiteY2" fmla="*/ 531091 h 531091"/>
              <a:gd name="connsiteX3" fmla="*/ 0 w 531091"/>
              <a:gd name="connsiteY3" fmla="*/ 531091 h 531091"/>
              <a:gd name="connsiteX4" fmla="*/ 0 w 531091"/>
              <a:gd name="connsiteY4" fmla="*/ 0 h 531091"/>
              <a:gd name="connsiteX0" fmla="*/ 0 w 531091"/>
              <a:gd name="connsiteY0" fmla="*/ 0 h 531091"/>
              <a:gd name="connsiteX1" fmla="*/ 531091 w 531091"/>
              <a:gd name="connsiteY1" fmla="*/ 531091 h 531091"/>
              <a:gd name="connsiteX2" fmla="*/ 0 w 531091"/>
              <a:gd name="connsiteY2" fmla="*/ 531091 h 531091"/>
              <a:gd name="connsiteX3" fmla="*/ 0 w 531091"/>
              <a:gd name="connsiteY3" fmla="*/ 0 h 531091"/>
              <a:gd name="connsiteX0" fmla="*/ 0 w 531091"/>
              <a:gd name="connsiteY0" fmla="*/ 0 h 531091"/>
              <a:gd name="connsiteX1" fmla="*/ 230909 w 531091"/>
              <a:gd name="connsiteY1" fmla="*/ 224312 h 531091"/>
              <a:gd name="connsiteX2" fmla="*/ 531091 w 531091"/>
              <a:gd name="connsiteY2" fmla="*/ 531091 h 531091"/>
              <a:gd name="connsiteX3" fmla="*/ 0 w 531091"/>
              <a:gd name="connsiteY3" fmla="*/ 531091 h 531091"/>
              <a:gd name="connsiteX4" fmla="*/ 0 w 531091"/>
              <a:gd name="connsiteY4" fmla="*/ 0 h 531091"/>
              <a:gd name="connsiteX0" fmla="*/ 230909 w 531091"/>
              <a:gd name="connsiteY0" fmla="*/ 224312 h 531091"/>
              <a:gd name="connsiteX1" fmla="*/ 531091 w 531091"/>
              <a:gd name="connsiteY1" fmla="*/ 531091 h 531091"/>
              <a:gd name="connsiteX2" fmla="*/ 0 w 531091"/>
              <a:gd name="connsiteY2" fmla="*/ 531091 h 531091"/>
              <a:gd name="connsiteX3" fmla="*/ 0 w 531091"/>
              <a:gd name="connsiteY3" fmla="*/ 0 h 531091"/>
              <a:gd name="connsiteX4" fmla="*/ 322349 w 531091"/>
              <a:gd name="connsiteY4" fmla="*/ 315752 h 531091"/>
              <a:gd name="connsiteX0" fmla="*/ 343065 w 531091"/>
              <a:gd name="connsiteY0" fmla="*/ 89066 h 531091"/>
              <a:gd name="connsiteX1" fmla="*/ 531091 w 531091"/>
              <a:gd name="connsiteY1" fmla="*/ 531091 h 531091"/>
              <a:gd name="connsiteX2" fmla="*/ 0 w 531091"/>
              <a:gd name="connsiteY2" fmla="*/ 531091 h 531091"/>
              <a:gd name="connsiteX3" fmla="*/ 0 w 531091"/>
              <a:gd name="connsiteY3" fmla="*/ 0 h 531091"/>
              <a:gd name="connsiteX4" fmla="*/ 322349 w 531091"/>
              <a:gd name="connsiteY4" fmla="*/ 315752 h 531091"/>
              <a:gd name="connsiteX0" fmla="*/ 531091 w 531091"/>
              <a:gd name="connsiteY0" fmla="*/ 531091 h 531091"/>
              <a:gd name="connsiteX1" fmla="*/ 0 w 531091"/>
              <a:gd name="connsiteY1" fmla="*/ 531091 h 531091"/>
              <a:gd name="connsiteX2" fmla="*/ 0 w 531091"/>
              <a:gd name="connsiteY2" fmla="*/ 0 h 531091"/>
              <a:gd name="connsiteX3" fmla="*/ 322349 w 531091"/>
              <a:gd name="connsiteY3" fmla="*/ 315752 h 531091"/>
              <a:gd name="connsiteX0" fmla="*/ 531091 w 531091"/>
              <a:gd name="connsiteY0" fmla="*/ 531091 h 531091"/>
              <a:gd name="connsiteX1" fmla="*/ 0 w 531091"/>
              <a:gd name="connsiteY1" fmla="*/ 531091 h 531091"/>
              <a:gd name="connsiteX2" fmla="*/ 0 w 531091"/>
              <a:gd name="connsiteY2" fmla="*/ 0 h 531091"/>
            </a:gdLst>
            <a:ahLst/>
            <a:cxnLst>
              <a:cxn ang="0">
                <a:pos x="connsiteX0" y="connsiteY0"/>
              </a:cxn>
              <a:cxn ang="0">
                <a:pos x="connsiteX1" y="connsiteY1"/>
              </a:cxn>
              <a:cxn ang="0">
                <a:pos x="connsiteX2" y="connsiteY2"/>
              </a:cxn>
            </a:cxnLst>
            <a:rect l="l" t="t" r="r" b="b"/>
            <a:pathLst>
              <a:path w="531091" h="531091">
                <a:moveTo>
                  <a:pt x="531091" y="531091"/>
                </a:moveTo>
                <a:lnTo>
                  <a:pt x="0" y="531091"/>
                </a:lnTo>
                <a:lnTo>
                  <a:pt x="0" y="0"/>
                </a:lnTo>
              </a:path>
            </a:pathLst>
          </a:custGeom>
          <a:noFill/>
          <a:ln w="63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50"/>
          </a:p>
        </p:txBody>
      </p:sp>
      <p:sp>
        <p:nvSpPr>
          <p:cNvPr id="13" name="Action Button: Forward or Next 26">
            <a:hlinkClick r:id="" action="ppaction://hlinkshowjump?jump=nextslide" highlightClick="1"/>
            <a:extLst>
              <a:ext uri="{FF2B5EF4-FFF2-40B4-BE49-F238E27FC236}">
                <a16:creationId xmlns:a16="http://schemas.microsoft.com/office/drawing/2014/main" id="{3090BD1E-EE1C-4083-A506-4F9C480242B2}"/>
              </a:ext>
            </a:extLst>
          </p:cNvPr>
          <p:cNvSpPr/>
          <p:nvPr userDrawn="1"/>
        </p:nvSpPr>
        <p:spPr>
          <a:xfrm>
            <a:off x="956053" y="6480270"/>
            <a:ext cx="357050" cy="267822"/>
          </a:xfrm>
          <a:prstGeom prst="actionButtonForwardNext">
            <a:avLst/>
          </a:prstGeom>
          <a:solidFill>
            <a:srgbClr val="00CAC5">
              <a:alpha val="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sz="675"/>
          </a:p>
        </p:txBody>
      </p:sp>
      <p:sp>
        <p:nvSpPr>
          <p:cNvPr id="14" name="Action Button: Back or Previous 27">
            <a:hlinkClick r:id="" action="ppaction://hlinkshowjump?jump=previousslide" highlightClick="1"/>
            <a:extLst>
              <a:ext uri="{FF2B5EF4-FFF2-40B4-BE49-F238E27FC236}">
                <a16:creationId xmlns:a16="http://schemas.microsoft.com/office/drawing/2014/main" id="{1702F697-F56C-4F69-B9A6-D40DD5DF783B}"/>
              </a:ext>
            </a:extLst>
          </p:cNvPr>
          <p:cNvSpPr/>
          <p:nvPr userDrawn="1"/>
        </p:nvSpPr>
        <p:spPr>
          <a:xfrm>
            <a:off x="177661" y="6475095"/>
            <a:ext cx="357050" cy="267822"/>
          </a:xfrm>
          <a:prstGeom prst="actionButtonBackPrevious">
            <a:avLst/>
          </a:prstGeom>
          <a:solidFill>
            <a:srgbClr val="00CAC5">
              <a:alpha val="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sz="675"/>
          </a:p>
        </p:txBody>
      </p:sp>
      <p:grpSp>
        <p:nvGrpSpPr>
          <p:cNvPr id="27" name="Group 26">
            <a:extLst>
              <a:ext uri="{FF2B5EF4-FFF2-40B4-BE49-F238E27FC236}">
                <a16:creationId xmlns:a16="http://schemas.microsoft.com/office/drawing/2014/main" id="{74FC2CD3-D6B5-47FC-9060-6A98A39811D6}"/>
              </a:ext>
            </a:extLst>
          </p:cNvPr>
          <p:cNvGrpSpPr/>
          <p:nvPr userDrawn="1"/>
        </p:nvGrpSpPr>
        <p:grpSpPr>
          <a:xfrm>
            <a:off x="8529863" y="6481136"/>
            <a:ext cx="3516503" cy="271584"/>
            <a:chOff x="17061947" y="12757787"/>
            <a:chExt cx="7033921" cy="724225"/>
          </a:xfrm>
        </p:grpSpPr>
        <p:sp>
          <p:nvSpPr>
            <p:cNvPr id="16" name="TextBox 15">
              <a:extLst>
                <a:ext uri="{FF2B5EF4-FFF2-40B4-BE49-F238E27FC236}">
                  <a16:creationId xmlns:a16="http://schemas.microsoft.com/office/drawing/2014/main" id="{7072483C-0539-4A3B-980B-FD67AF27D22D}"/>
                </a:ext>
              </a:extLst>
            </p:cNvPr>
            <p:cNvSpPr txBox="1"/>
            <p:nvPr userDrawn="1"/>
          </p:nvSpPr>
          <p:spPr>
            <a:xfrm>
              <a:off x="17061947" y="12958790"/>
              <a:ext cx="3710473" cy="523222"/>
            </a:xfrm>
            <a:prstGeom prst="rect">
              <a:avLst/>
            </a:prstGeom>
            <a:noFill/>
          </p:spPr>
          <p:txBody>
            <a:bodyPr wrap="none" rtlCol="0">
              <a:spAutoFit/>
            </a:bodyPr>
            <a:lstStyle/>
            <a:p>
              <a:r>
                <a:rPr lang="en-US" sz="675"/>
                <a:t>MASSIVE X presentation to DesignBall team</a:t>
              </a:r>
            </a:p>
          </p:txBody>
        </p:sp>
        <p:grpSp>
          <p:nvGrpSpPr>
            <p:cNvPr id="17" name="Group 16">
              <a:extLst>
                <a:ext uri="{FF2B5EF4-FFF2-40B4-BE49-F238E27FC236}">
                  <a16:creationId xmlns:a16="http://schemas.microsoft.com/office/drawing/2014/main" id="{9C1784BA-FD60-4966-A623-7B5A0B740891}"/>
                </a:ext>
              </a:extLst>
            </p:cNvPr>
            <p:cNvGrpSpPr/>
            <p:nvPr userDrawn="1"/>
          </p:nvGrpSpPr>
          <p:grpSpPr>
            <a:xfrm>
              <a:off x="21824690" y="12757787"/>
              <a:ext cx="2271178" cy="713731"/>
              <a:chOff x="241069" y="12070461"/>
              <a:chExt cx="2271178" cy="713731"/>
            </a:xfrm>
          </p:grpSpPr>
          <p:sp>
            <p:nvSpPr>
              <p:cNvPr id="18" name="Rectangle 17">
                <a:hlinkClick r:id="rId48"/>
                <a:extLst>
                  <a:ext uri="{FF2B5EF4-FFF2-40B4-BE49-F238E27FC236}">
                    <a16:creationId xmlns:a16="http://schemas.microsoft.com/office/drawing/2014/main" id="{1B35DE39-CCD5-4585-AF18-DFAB76CA0C21}"/>
                  </a:ext>
                </a:extLst>
              </p:cNvPr>
              <p:cNvSpPr/>
              <p:nvPr userDrawn="1"/>
            </p:nvSpPr>
            <p:spPr>
              <a:xfrm>
                <a:off x="1798516" y="12070461"/>
                <a:ext cx="713731" cy="713731"/>
              </a:xfrm>
              <a:prstGeom prst="rect">
                <a:avLst/>
              </a:prstGeom>
              <a:solidFill>
                <a:srgbClr val="00CAC5">
                  <a:alpha val="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675"/>
              </a:p>
            </p:txBody>
          </p:sp>
          <p:sp>
            <p:nvSpPr>
              <p:cNvPr id="19" name="Rectangle 18">
                <a:hlinkClick r:id="rId49"/>
                <a:extLst>
                  <a:ext uri="{FF2B5EF4-FFF2-40B4-BE49-F238E27FC236}">
                    <a16:creationId xmlns:a16="http://schemas.microsoft.com/office/drawing/2014/main" id="{73C74563-27EC-4CC4-BAB9-293E06C7C5F8}"/>
                  </a:ext>
                </a:extLst>
              </p:cNvPr>
              <p:cNvSpPr/>
              <p:nvPr userDrawn="1"/>
            </p:nvSpPr>
            <p:spPr>
              <a:xfrm>
                <a:off x="1010984" y="12070461"/>
                <a:ext cx="713731" cy="713731"/>
              </a:xfrm>
              <a:prstGeom prst="rect">
                <a:avLst/>
              </a:prstGeom>
              <a:solidFill>
                <a:srgbClr val="00CAC5">
                  <a:alpha val="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675"/>
              </a:p>
            </p:txBody>
          </p:sp>
          <p:sp>
            <p:nvSpPr>
              <p:cNvPr id="20" name="Rectangle 19">
                <a:hlinkClick r:id="rId50"/>
                <a:extLst>
                  <a:ext uri="{FF2B5EF4-FFF2-40B4-BE49-F238E27FC236}">
                    <a16:creationId xmlns:a16="http://schemas.microsoft.com/office/drawing/2014/main" id="{8B6B946E-BE40-4515-9999-AD7B60C4EDF1}"/>
                  </a:ext>
                </a:extLst>
              </p:cNvPr>
              <p:cNvSpPr/>
              <p:nvPr userDrawn="1"/>
            </p:nvSpPr>
            <p:spPr>
              <a:xfrm>
                <a:off x="241069" y="12070461"/>
                <a:ext cx="713731" cy="713731"/>
              </a:xfrm>
              <a:prstGeom prst="rect">
                <a:avLst/>
              </a:prstGeom>
              <a:solidFill>
                <a:srgbClr val="00CAC5">
                  <a:alpha val="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675"/>
              </a:p>
            </p:txBody>
          </p:sp>
          <p:sp>
            <p:nvSpPr>
              <p:cNvPr id="21" name="Freeform 6">
                <a:extLst>
                  <a:ext uri="{FF2B5EF4-FFF2-40B4-BE49-F238E27FC236}">
                    <a16:creationId xmlns:a16="http://schemas.microsoft.com/office/drawing/2014/main" id="{CEC726B4-817D-4DE0-A139-33959205E4FB}"/>
                  </a:ext>
                </a:extLst>
              </p:cNvPr>
              <p:cNvSpPr>
                <a:spLocks/>
              </p:cNvSpPr>
              <p:nvPr userDrawn="1"/>
            </p:nvSpPr>
            <p:spPr bwMode="auto">
              <a:xfrm>
                <a:off x="550841" y="12311451"/>
                <a:ext cx="113773" cy="244458"/>
              </a:xfrm>
              <a:custGeom>
                <a:avLst/>
                <a:gdLst>
                  <a:gd name="T0" fmla="*/ 573 w 704"/>
                  <a:gd name="T1" fmla="*/ 255 h 1506"/>
                  <a:gd name="T2" fmla="*/ 573 w 704"/>
                  <a:gd name="T3" fmla="*/ 255 h 1506"/>
                  <a:gd name="T4" fmla="*/ 704 w 704"/>
                  <a:gd name="T5" fmla="*/ 255 h 1506"/>
                  <a:gd name="T6" fmla="*/ 704 w 704"/>
                  <a:gd name="T7" fmla="*/ 0 h 1506"/>
                  <a:gd name="T8" fmla="*/ 492 w 704"/>
                  <a:gd name="T9" fmla="*/ 0 h 1506"/>
                  <a:gd name="T10" fmla="*/ 155 w 704"/>
                  <a:gd name="T11" fmla="*/ 336 h 1506"/>
                  <a:gd name="T12" fmla="*/ 155 w 704"/>
                  <a:gd name="T13" fmla="*/ 493 h 1506"/>
                  <a:gd name="T14" fmla="*/ 0 w 704"/>
                  <a:gd name="T15" fmla="*/ 493 h 1506"/>
                  <a:gd name="T16" fmla="*/ 0 w 704"/>
                  <a:gd name="T17" fmla="*/ 749 h 1506"/>
                  <a:gd name="T18" fmla="*/ 155 w 704"/>
                  <a:gd name="T19" fmla="*/ 749 h 1506"/>
                  <a:gd name="T20" fmla="*/ 155 w 704"/>
                  <a:gd name="T21" fmla="*/ 1506 h 1506"/>
                  <a:gd name="T22" fmla="*/ 467 w 704"/>
                  <a:gd name="T23" fmla="*/ 1506 h 1506"/>
                  <a:gd name="T24" fmla="*/ 467 w 704"/>
                  <a:gd name="T25" fmla="*/ 749 h 1506"/>
                  <a:gd name="T26" fmla="*/ 679 w 704"/>
                  <a:gd name="T27" fmla="*/ 749 h 1506"/>
                  <a:gd name="T28" fmla="*/ 704 w 704"/>
                  <a:gd name="T29" fmla="*/ 493 h 1506"/>
                  <a:gd name="T30" fmla="*/ 467 w 704"/>
                  <a:gd name="T31" fmla="*/ 493 h 1506"/>
                  <a:gd name="T32" fmla="*/ 467 w 704"/>
                  <a:gd name="T33" fmla="*/ 362 h 1506"/>
                  <a:gd name="T34" fmla="*/ 573 w 704"/>
                  <a:gd name="T35" fmla="*/ 255 h 1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4" h="1506">
                    <a:moveTo>
                      <a:pt x="573" y="255"/>
                    </a:moveTo>
                    <a:lnTo>
                      <a:pt x="573" y="255"/>
                    </a:lnTo>
                    <a:lnTo>
                      <a:pt x="704" y="255"/>
                    </a:lnTo>
                    <a:lnTo>
                      <a:pt x="704" y="0"/>
                    </a:lnTo>
                    <a:lnTo>
                      <a:pt x="492" y="0"/>
                    </a:lnTo>
                    <a:cubicBezTo>
                      <a:pt x="243" y="0"/>
                      <a:pt x="155" y="124"/>
                      <a:pt x="155" y="336"/>
                    </a:cubicBezTo>
                    <a:lnTo>
                      <a:pt x="155" y="493"/>
                    </a:lnTo>
                    <a:lnTo>
                      <a:pt x="0" y="493"/>
                    </a:lnTo>
                    <a:lnTo>
                      <a:pt x="0" y="749"/>
                    </a:lnTo>
                    <a:lnTo>
                      <a:pt x="155" y="749"/>
                    </a:lnTo>
                    <a:lnTo>
                      <a:pt x="155" y="1506"/>
                    </a:lnTo>
                    <a:lnTo>
                      <a:pt x="467" y="1506"/>
                    </a:lnTo>
                    <a:lnTo>
                      <a:pt x="467" y="749"/>
                    </a:lnTo>
                    <a:lnTo>
                      <a:pt x="679" y="749"/>
                    </a:lnTo>
                    <a:lnTo>
                      <a:pt x="704" y="493"/>
                    </a:lnTo>
                    <a:lnTo>
                      <a:pt x="467" y="493"/>
                    </a:lnTo>
                    <a:lnTo>
                      <a:pt x="467" y="362"/>
                    </a:lnTo>
                    <a:cubicBezTo>
                      <a:pt x="467" y="293"/>
                      <a:pt x="473" y="255"/>
                      <a:pt x="573" y="255"/>
                    </a:cubicBezTo>
                    <a:close/>
                  </a:path>
                </a:pathLst>
              </a:custGeom>
              <a:solidFill>
                <a:schemeClr val="tx1"/>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1200"/>
              </a:p>
            </p:txBody>
          </p:sp>
          <p:sp>
            <p:nvSpPr>
              <p:cNvPr id="22" name="Freeform 7">
                <a:extLst>
                  <a:ext uri="{FF2B5EF4-FFF2-40B4-BE49-F238E27FC236}">
                    <a16:creationId xmlns:a16="http://schemas.microsoft.com/office/drawing/2014/main" id="{8CB1FE80-0465-49D2-A8D9-7D11783B1928}"/>
                  </a:ext>
                </a:extLst>
              </p:cNvPr>
              <p:cNvSpPr>
                <a:spLocks noEditPoints="1"/>
              </p:cNvSpPr>
              <p:nvPr userDrawn="1"/>
            </p:nvSpPr>
            <p:spPr bwMode="auto">
              <a:xfrm>
                <a:off x="1255408" y="12306253"/>
                <a:ext cx="252294" cy="242147"/>
              </a:xfrm>
              <a:custGeom>
                <a:avLst/>
                <a:gdLst>
                  <a:gd name="T0" fmla="*/ 1176 w 1562"/>
                  <a:gd name="T1" fmla="*/ 466 h 1491"/>
                  <a:gd name="T2" fmla="*/ 1176 w 1562"/>
                  <a:gd name="T3" fmla="*/ 466 h 1491"/>
                  <a:gd name="T4" fmla="*/ 871 w 1562"/>
                  <a:gd name="T5" fmla="*/ 636 h 1491"/>
                  <a:gd name="T6" fmla="*/ 871 w 1562"/>
                  <a:gd name="T7" fmla="*/ 488 h 1491"/>
                  <a:gd name="T8" fmla="*/ 538 w 1562"/>
                  <a:gd name="T9" fmla="*/ 488 h 1491"/>
                  <a:gd name="T10" fmla="*/ 538 w 1562"/>
                  <a:gd name="T11" fmla="*/ 1491 h 1491"/>
                  <a:gd name="T12" fmla="*/ 871 w 1562"/>
                  <a:gd name="T13" fmla="*/ 1491 h 1491"/>
                  <a:gd name="T14" fmla="*/ 871 w 1562"/>
                  <a:gd name="T15" fmla="*/ 931 h 1491"/>
                  <a:gd name="T16" fmla="*/ 886 w 1562"/>
                  <a:gd name="T17" fmla="*/ 850 h 1491"/>
                  <a:gd name="T18" fmla="*/ 1057 w 1562"/>
                  <a:gd name="T19" fmla="*/ 724 h 1491"/>
                  <a:gd name="T20" fmla="*/ 1228 w 1562"/>
                  <a:gd name="T21" fmla="*/ 953 h 1491"/>
                  <a:gd name="T22" fmla="*/ 1228 w 1562"/>
                  <a:gd name="T23" fmla="*/ 1491 h 1491"/>
                  <a:gd name="T24" fmla="*/ 1562 w 1562"/>
                  <a:gd name="T25" fmla="*/ 1491 h 1491"/>
                  <a:gd name="T26" fmla="*/ 1562 w 1562"/>
                  <a:gd name="T27" fmla="*/ 916 h 1491"/>
                  <a:gd name="T28" fmla="*/ 1176 w 1562"/>
                  <a:gd name="T29" fmla="*/ 466 h 1491"/>
                  <a:gd name="T30" fmla="*/ 22 w 1562"/>
                  <a:gd name="T31" fmla="*/ 1491 h 1491"/>
                  <a:gd name="T32" fmla="*/ 22 w 1562"/>
                  <a:gd name="T33" fmla="*/ 1491 h 1491"/>
                  <a:gd name="T34" fmla="*/ 357 w 1562"/>
                  <a:gd name="T35" fmla="*/ 1491 h 1491"/>
                  <a:gd name="T36" fmla="*/ 357 w 1562"/>
                  <a:gd name="T37" fmla="*/ 487 h 1491"/>
                  <a:gd name="T38" fmla="*/ 22 w 1562"/>
                  <a:gd name="T39" fmla="*/ 487 h 1491"/>
                  <a:gd name="T40" fmla="*/ 22 w 1562"/>
                  <a:gd name="T41" fmla="*/ 1491 h 1491"/>
                  <a:gd name="T42" fmla="*/ 193 w 1562"/>
                  <a:gd name="T43" fmla="*/ 0 h 1491"/>
                  <a:gd name="T44" fmla="*/ 193 w 1562"/>
                  <a:gd name="T45" fmla="*/ 0 h 1491"/>
                  <a:gd name="T46" fmla="*/ 0 w 1562"/>
                  <a:gd name="T47" fmla="*/ 178 h 1491"/>
                  <a:gd name="T48" fmla="*/ 186 w 1562"/>
                  <a:gd name="T49" fmla="*/ 347 h 1491"/>
                  <a:gd name="T50" fmla="*/ 379 w 1562"/>
                  <a:gd name="T51" fmla="*/ 178 h 1491"/>
                  <a:gd name="T52" fmla="*/ 193 w 1562"/>
                  <a:gd name="T53" fmla="*/ 0 h 1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562" h="1491">
                    <a:moveTo>
                      <a:pt x="1176" y="466"/>
                    </a:moveTo>
                    <a:lnTo>
                      <a:pt x="1176" y="466"/>
                    </a:lnTo>
                    <a:cubicBezTo>
                      <a:pt x="990" y="466"/>
                      <a:pt x="916" y="562"/>
                      <a:pt x="871" y="636"/>
                    </a:cubicBezTo>
                    <a:lnTo>
                      <a:pt x="871" y="488"/>
                    </a:lnTo>
                    <a:lnTo>
                      <a:pt x="538" y="488"/>
                    </a:lnTo>
                    <a:cubicBezTo>
                      <a:pt x="545" y="584"/>
                      <a:pt x="538" y="1491"/>
                      <a:pt x="538" y="1491"/>
                    </a:cubicBezTo>
                    <a:lnTo>
                      <a:pt x="871" y="1491"/>
                    </a:lnTo>
                    <a:lnTo>
                      <a:pt x="871" y="931"/>
                    </a:lnTo>
                    <a:cubicBezTo>
                      <a:pt x="871" y="901"/>
                      <a:pt x="871" y="872"/>
                      <a:pt x="886" y="850"/>
                    </a:cubicBezTo>
                    <a:cubicBezTo>
                      <a:pt x="909" y="791"/>
                      <a:pt x="961" y="724"/>
                      <a:pt x="1057" y="724"/>
                    </a:cubicBezTo>
                    <a:cubicBezTo>
                      <a:pt x="1176" y="724"/>
                      <a:pt x="1228" y="820"/>
                      <a:pt x="1228" y="953"/>
                    </a:cubicBezTo>
                    <a:lnTo>
                      <a:pt x="1228" y="1491"/>
                    </a:lnTo>
                    <a:lnTo>
                      <a:pt x="1562" y="1491"/>
                    </a:lnTo>
                    <a:lnTo>
                      <a:pt x="1562" y="916"/>
                    </a:lnTo>
                    <a:cubicBezTo>
                      <a:pt x="1562" y="606"/>
                      <a:pt x="1398" y="466"/>
                      <a:pt x="1176" y="466"/>
                    </a:cubicBezTo>
                    <a:close/>
                    <a:moveTo>
                      <a:pt x="22" y="1491"/>
                    </a:moveTo>
                    <a:lnTo>
                      <a:pt x="22" y="1491"/>
                    </a:lnTo>
                    <a:lnTo>
                      <a:pt x="357" y="1491"/>
                    </a:lnTo>
                    <a:lnTo>
                      <a:pt x="357" y="487"/>
                    </a:lnTo>
                    <a:lnTo>
                      <a:pt x="22" y="487"/>
                    </a:lnTo>
                    <a:lnTo>
                      <a:pt x="22" y="1491"/>
                    </a:lnTo>
                    <a:close/>
                    <a:moveTo>
                      <a:pt x="193" y="0"/>
                    </a:moveTo>
                    <a:lnTo>
                      <a:pt x="193" y="0"/>
                    </a:lnTo>
                    <a:cubicBezTo>
                      <a:pt x="74" y="0"/>
                      <a:pt x="0" y="82"/>
                      <a:pt x="0" y="178"/>
                    </a:cubicBezTo>
                    <a:cubicBezTo>
                      <a:pt x="0" y="273"/>
                      <a:pt x="74" y="347"/>
                      <a:pt x="186" y="347"/>
                    </a:cubicBezTo>
                    <a:cubicBezTo>
                      <a:pt x="305" y="347"/>
                      <a:pt x="379" y="273"/>
                      <a:pt x="379" y="178"/>
                    </a:cubicBezTo>
                    <a:cubicBezTo>
                      <a:pt x="379" y="82"/>
                      <a:pt x="305" y="0"/>
                      <a:pt x="193" y="0"/>
                    </a:cubicBezTo>
                    <a:close/>
                  </a:path>
                </a:pathLst>
              </a:custGeom>
              <a:solidFill>
                <a:schemeClr val="tx1"/>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1200"/>
              </a:p>
            </p:txBody>
          </p:sp>
          <p:sp>
            <p:nvSpPr>
              <p:cNvPr id="23" name="Freeform 8">
                <a:extLst>
                  <a:ext uri="{FF2B5EF4-FFF2-40B4-BE49-F238E27FC236}">
                    <a16:creationId xmlns:a16="http://schemas.microsoft.com/office/drawing/2014/main" id="{F21F9ED8-78B4-4BEB-971B-38379165145D}"/>
                  </a:ext>
                </a:extLst>
              </p:cNvPr>
              <p:cNvSpPr>
                <a:spLocks/>
              </p:cNvSpPr>
              <p:nvPr userDrawn="1"/>
            </p:nvSpPr>
            <p:spPr bwMode="auto">
              <a:xfrm>
                <a:off x="2018821" y="12328249"/>
                <a:ext cx="273127" cy="223096"/>
              </a:xfrm>
              <a:custGeom>
                <a:avLst/>
                <a:gdLst>
                  <a:gd name="T0" fmla="*/ 1491 w 1690"/>
                  <a:gd name="T1" fmla="*/ 223 h 1374"/>
                  <a:gd name="T2" fmla="*/ 1491 w 1690"/>
                  <a:gd name="T3" fmla="*/ 223 h 1374"/>
                  <a:gd name="T4" fmla="*/ 1647 w 1690"/>
                  <a:gd name="T5" fmla="*/ 30 h 1374"/>
                  <a:gd name="T6" fmla="*/ 1424 w 1690"/>
                  <a:gd name="T7" fmla="*/ 108 h 1374"/>
                  <a:gd name="T8" fmla="*/ 1171 w 1690"/>
                  <a:gd name="T9" fmla="*/ 0 h 1374"/>
                  <a:gd name="T10" fmla="*/ 821 w 1690"/>
                  <a:gd name="T11" fmla="*/ 356 h 1374"/>
                  <a:gd name="T12" fmla="*/ 827 w 1690"/>
                  <a:gd name="T13" fmla="*/ 428 h 1374"/>
                  <a:gd name="T14" fmla="*/ 114 w 1690"/>
                  <a:gd name="T15" fmla="*/ 66 h 1374"/>
                  <a:gd name="T16" fmla="*/ 72 w 1690"/>
                  <a:gd name="T17" fmla="*/ 241 h 1374"/>
                  <a:gd name="T18" fmla="*/ 223 w 1690"/>
                  <a:gd name="T19" fmla="*/ 530 h 1374"/>
                  <a:gd name="T20" fmla="*/ 66 w 1690"/>
                  <a:gd name="T21" fmla="*/ 488 h 1374"/>
                  <a:gd name="T22" fmla="*/ 66 w 1690"/>
                  <a:gd name="T23" fmla="*/ 494 h 1374"/>
                  <a:gd name="T24" fmla="*/ 344 w 1690"/>
                  <a:gd name="T25" fmla="*/ 832 h 1374"/>
                  <a:gd name="T26" fmla="*/ 253 w 1690"/>
                  <a:gd name="T27" fmla="*/ 844 h 1374"/>
                  <a:gd name="T28" fmla="*/ 187 w 1690"/>
                  <a:gd name="T29" fmla="*/ 838 h 1374"/>
                  <a:gd name="T30" fmla="*/ 513 w 1690"/>
                  <a:gd name="T31" fmla="*/ 1079 h 1374"/>
                  <a:gd name="T32" fmla="*/ 78 w 1690"/>
                  <a:gd name="T33" fmla="*/ 1230 h 1374"/>
                  <a:gd name="T34" fmla="*/ 0 w 1690"/>
                  <a:gd name="T35" fmla="*/ 1224 h 1374"/>
                  <a:gd name="T36" fmla="*/ 525 w 1690"/>
                  <a:gd name="T37" fmla="*/ 1374 h 1374"/>
                  <a:gd name="T38" fmla="*/ 1521 w 1690"/>
                  <a:gd name="T39" fmla="*/ 392 h 1374"/>
                  <a:gd name="T40" fmla="*/ 1521 w 1690"/>
                  <a:gd name="T41" fmla="*/ 344 h 1374"/>
                  <a:gd name="T42" fmla="*/ 1690 w 1690"/>
                  <a:gd name="T43" fmla="*/ 163 h 1374"/>
                  <a:gd name="T44" fmla="*/ 1491 w 1690"/>
                  <a:gd name="T45" fmla="*/ 223 h 1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90" h="1374">
                    <a:moveTo>
                      <a:pt x="1491" y="223"/>
                    </a:moveTo>
                    <a:lnTo>
                      <a:pt x="1491" y="223"/>
                    </a:lnTo>
                    <a:cubicBezTo>
                      <a:pt x="1569" y="175"/>
                      <a:pt x="1617" y="108"/>
                      <a:pt x="1647" y="30"/>
                    </a:cubicBezTo>
                    <a:cubicBezTo>
                      <a:pt x="1581" y="66"/>
                      <a:pt x="1509" y="96"/>
                      <a:pt x="1424" y="108"/>
                    </a:cubicBezTo>
                    <a:cubicBezTo>
                      <a:pt x="1358" y="42"/>
                      <a:pt x="1273" y="0"/>
                      <a:pt x="1171" y="0"/>
                    </a:cubicBezTo>
                    <a:cubicBezTo>
                      <a:pt x="977" y="0"/>
                      <a:pt x="821" y="157"/>
                      <a:pt x="821" y="356"/>
                    </a:cubicBezTo>
                    <a:cubicBezTo>
                      <a:pt x="821" y="374"/>
                      <a:pt x="827" y="404"/>
                      <a:pt x="827" y="428"/>
                    </a:cubicBezTo>
                    <a:cubicBezTo>
                      <a:pt x="543" y="410"/>
                      <a:pt x="283" y="277"/>
                      <a:pt x="114" y="66"/>
                    </a:cubicBezTo>
                    <a:cubicBezTo>
                      <a:pt x="84" y="120"/>
                      <a:pt x="72" y="175"/>
                      <a:pt x="72" y="241"/>
                    </a:cubicBezTo>
                    <a:cubicBezTo>
                      <a:pt x="72" y="362"/>
                      <a:pt x="132" y="470"/>
                      <a:pt x="223" y="530"/>
                    </a:cubicBezTo>
                    <a:cubicBezTo>
                      <a:pt x="169" y="530"/>
                      <a:pt x="114" y="512"/>
                      <a:pt x="66" y="488"/>
                    </a:cubicBezTo>
                    <a:lnTo>
                      <a:pt x="66" y="494"/>
                    </a:lnTo>
                    <a:cubicBezTo>
                      <a:pt x="66" y="663"/>
                      <a:pt x="187" y="802"/>
                      <a:pt x="344" y="832"/>
                    </a:cubicBezTo>
                    <a:cubicBezTo>
                      <a:pt x="313" y="838"/>
                      <a:pt x="283" y="844"/>
                      <a:pt x="253" y="844"/>
                    </a:cubicBezTo>
                    <a:cubicBezTo>
                      <a:pt x="235" y="844"/>
                      <a:pt x="211" y="838"/>
                      <a:pt x="187" y="838"/>
                    </a:cubicBezTo>
                    <a:cubicBezTo>
                      <a:pt x="235" y="977"/>
                      <a:pt x="356" y="1073"/>
                      <a:pt x="513" y="1079"/>
                    </a:cubicBezTo>
                    <a:cubicBezTo>
                      <a:pt x="392" y="1170"/>
                      <a:pt x="241" y="1230"/>
                      <a:pt x="78" y="1230"/>
                    </a:cubicBezTo>
                    <a:cubicBezTo>
                      <a:pt x="54" y="1230"/>
                      <a:pt x="24" y="1230"/>
                      <a:pt x="0" y="1224"/>
                    </a:cubicBezTo>
                    <a:cubicBezTo>
                      <a:pt x="151" y="1326"/>
                      <a:pt x="338" y="1374"/>
                      <a:pt x="525" y="1374"/>
                    </a:cubicBezTo>
                    <a:cubicBezTo>
                      <a:pt x="1171" y="1374"/>
                      <a:pt x="1521" y="844"/>
                      <a:pt x="1521" y="392"/>
                    </a:cubicBezTo>
                    <a:lnTo>
                      <a:pt x="1521" y="344"/>
                    </a:lnTo>
                    <a:cubicBezTo>
                      <a:pt x="1587" y="295"/>
                      <a:pt x="1647" y="235"/>
                      <a:pt x="1690" y="163"/>
                    </a:cubicBezTo>
                    <a:cubicBezTo>
                      <a:pt x="1635" y="193"/>
                      <a:pt x="1569" y="211"/>
                      <a:pt x="1491" y="223"/>
                    </a:cubicBezTo>
                    <a:close/>
                  </a:path>
                </a:pathLst>
              </a:custGeom>
              <a:solidFill>
                <a:schemeClr val="tx1"/>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1200"/>
              </a:p>
            </p:txBody>
          </p:sp>
          <p:sp>
            <p:nvSpPr>
              <p:cNvPr id="24" name="Oval 23">
                <a:extLst>
                  <a:ext uri="{FF2B5EF4-FFF2-40B4-BE49-F238E27FC236}">
                    <a16:creationId xmlns:a16="http://schemas.microsoft.com/office/drawing/2014/main" id="{98895476-F2A8-4FEE-9B5D-32EC9180A2A4}"/>
                  </a:ext>
                </a:extLst>
              </p:cNvPr>
              <p:cNvSpPr/>
              <p:nvPr userDrawn="1"/>
            </p:nvSpPr>
            <p:spPr>
              <a:xfrm>
                <a:off x="1086010" y="12134549"/>
                <a:ext cx="591086" cy="591086"/>
              </a:xfrm>
              <a:prstGeom prst="ellipse">
                <a:avLst/>
              </a:prstGeom>
              <a:noFill/>
              <a:ln w="63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00"/>
              </a:p>
            </p:txBody>
          </p:sp>
          <p:sp>
            <p:nvSpPr>
              <p:cNvPr id="25" name="Oval 24">
                <a:extLst>
                  <a:ext uri="{FF2B5EF4-FFF2-40B4-BE49-F238E27FC236}">
                    <a16:creationId xmlns:a16="http://schemas.microsoft.com/office/drawing/2014/main" id="{85ED9E29-64D6-4BD5-BE78-88499788B658}"/>
                  </a:ext>
                </a:extLst>
              </p:cNvPr>
              <p:cNvSpPr/>
              <p:nvPr userDrawn="1"/>
            </p:nvSpPr>
            <p:spPr>
              <a:xfrm>
                <a:off x="312182" y="12134549"/>
                <a:ext cx="591086" cy="591086"/>
              </a:xfrm>
              <a:prstGeom prst="ellipse">
                <a:avLst/>
              </a:prstGeom>
              <a:noFill/>
              <a:ln w="63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00"/>
              </a:p>
            </p:txBody>
          </p:sp>
          <p:sp>
            <p:nvSpPr>
              <p:cNvPr id="26" name="Oval 25">
                <a:extLst>
                  <a:ext uri="{FF2B5EF4-FFF2-40B4-BE49-F238E27FC236}">
                    <a16:creationId xmlns:a16="http://schemas.microsoft.com/office/drawing/2014/main" id="{98100342-D7D8-4E9C-8F99-FE8E3BF2DD43}"/>
                  </a:ext>
                </a:extLst>
              </p:cNvPr>
              <p:cNvSpPr/>
              <p:nvPr userDrawn="1"/>
            </p:nvSpPr>
            <p:spPr>
              <a:xfrm rot="10800000">
                <a:off x="1859838" y="12134549"/>
                <a:ext cx="591086" cy="591086"/>
              </a:xfrm>
              <a:prstGeom prst="ellipse">
                <a:avLst/>
              </a:prstGeom>
              <a:noFill/>
              <a:ln w="63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00"/>
              </a:p>
            </p:txBody>
          </p:sp>
        </p:grpSp>
      </p:grpSp>
    </p:spTree>
    <p:extLst>
      <p:ext uri="{BB962C8B-B14F-4D97-AF65-F5344CB8AC3E}">
        <p14:creationId xmlns:p14="http://schemas.microsoft.com/office/powerpoint/2010/main" val="2469292986"/>
      </p:ext>
    </p:extLst>
  </p:cSld>
  <p:clrMap bg1="lt1" tx1="dk1" bg2="lt2" tx2="dk2" accent1="accent1" accent2="accent2" accent3="accent3" accent4="accent4" accent5="accent5" accent6="accent6" hlink="hlink" folHlink="fol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 id="2147483912" r:id="rId12"/>
    <p:sldLayoutId id="2147483913" r:id="rId13"/>
    <p:sldLayoutId id="2147483914" r:id="rId14"/>
    <p:sldLayoutId id="2147483915" r:id="rId15"/>
    <p:sldLayoutId id="2147483916" r:id="rId16"/>
    <p:sldLayoutId id="2147483917" r:id="rId17"/>
    <p:sldLayoutId id="2147483918" r:id="rId18"/>
    <p:sldLayoutId id="2147483919" r:id="rId19"/>
    <p:sldLayoutId id="2147483920" r:id="rId20"/>
    <p:sldLayoutId id="2147483921" r:id="rId21"/>
    <p:sldLayoutId id="2147483922" r:id="rId22"/>
    <p:sldLayoutId id="2147483923" r:id="rId23"/>
    <p:sldLayoutId id="2147483924" r:id="rId24"/>
    <p:sldLayoutId id="2147483925" r:id="rId25"/>
    <p:sldLayoutId id="2147483926" r:id="rId26"/>
    <p:sldLayoutId id="2147483927" r:id="rId27"/>
    <p:sldLayoutId id="2147483928" r:id="rId28"/>
    <p:sldLayoutId id="2147483929" r:id="rId29"/>
    <p:sldLayoutId id="2147483930" r:id="rId30"/>
    <p:sldLayoutId id="2147483931" r:id="rId31"/>
    <p:sldLayoutId id="2147483932" r:id="rId32"/>
    <p:sldLayoutId id="2147483933" r:id="rId33"/>
    <p:sldLayoutId id="2147483934" r:id="rId34"/>
    <p:sldLayoutId id="2147483935" r:id="rId35"/>
    <p:sldLayoutId id="2147483936" r:id="rId36"/>
    <p:sldLayoutId id="2147483937" r:id="rId37"/>
    <p:sldLayoutId id="2147483938" r:id="rId38"/>
    <p:sldLayoutId id="2147483939" r:id="rId39"/>
    <p:sldLayoutId id="2147483940" r:id="rId40"/>
    <p:sldLayoutId id="2147483941" r:id="rId41"/>
    <p:sldLayoutId id="2147483942" r:id="rId42"/>
    <p:sldLayoutId id="2147483943" r:id="rId43"/>
    <p:sldLayoutId id="2147483944" r:id="rId44"/>
    <p:sldLayoutId id="2147483945" r:id="rId45"/>
    <p:sldLayoutId id="2147483946" r:id="rId46"/>
  </p:sldLayoutIdLst>
  <p:txStyles>
    <p:titleStyle>
      <a:lvl1pPr algn="l" defTabSz="914411"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3" indent="-228603" algn="l" defTabSz="914411"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9" indent="-228603" algn="l" defTabSz="914411"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14" indent="-228603" algn="l" defTabSz="914411"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20" indent="-228603" algn="l" defTabSz="9144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26" indent="-228603" algn="l" defTabSz="9144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32" indent="-228603" algn="l" defTabSz="9144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37" indent="-228603" algn="l" defTabSz="9144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43" indent="-228603" algn="l" defTabSz="9144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49" indent="-228603" algn="l" defTabSz="9144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11" rtl="0" eaLnBrk="1" latinLnBrk="0" hangingPunct="1">
        <a:defRPr sz="1800" kern="1200">
          <a:solidFill>
            <a:schemeClr val="tx1"/>
          </a:solidFill>
          <a:latin typeface="+mn-lt"/>
          <a:ea typeface="+mn-ea"/>
          <a:cs typeface="+mn-cs"/>
        </a:defRPr>
      </a:lvl1pPr>
      <a:lvl2pPr marL="457206" algn="l" defTabSz="914411" rtl="0" eaLnBrk="1" latinLnBrk="0" hangingPunct="1">
        <a:defRPr sz="1800" kern="1200">
          <a:solidFill>
            <a:schemeClr val="tx1"/>
          </a:solidFill>
          <a:latin typeface="+mn-lt"/>
          <a:ea typeface="+mn-ea"/>
          <a:cs typeface="+mn-cs"/>
        </a:defRPr>
      </a:lvl2pPr>
      <a:lvl3pPr marL="914411" algn="l" defTabSz="914411" rtl="0" eaLnBrk="1" latinLnBrk="0" hangingPunct="1">
        <a:defRPr sz="1800" kern="1200">
          <a:solidFill>
            <a:schemeClr val="tx1"/>
          </a:solidFill>
          <a:latin typeface="+mn-lt"/>
          <a:ea typeface="+mn-ea"/>
          <a:cs typeface="+mn-cs"/>
        </a:defRPr>
      </a:lvl3pPr>
      <a:lvl4pPr marL="1371617" algn="l" defTabSz="914411" rtl="0" eaLnBrk="1" latinLnBrk="0" hangingPunct="1">
        <a:defRPr sz="1800" kern="1200">
          <a:solidFill>
            <a:schemeClr val="tx1"/>
          </a:solidFill>
          <a:latin typeface="+mn-lt"/>
          <a:ea typeface="+mn-ea"/>
          <a:cs typeface="+mn-cs"/>
        </a:defRPr>
      </a:lvl4pPr>
      <a:lvl5pPr marL="1828823" algn="l" defTabSz="914411" rtl="0" eaLnBrk="1" latinLnBrk="0" hangingPunct="1">
        <a:defRPr sz="1800" kern="1200">
          <a:solidFill>
            <a:schemeClr val="tx1"/>
          </a:solidFill>
          <a:latin typeface="+mn-lt"/>
          <a:ea typeface="+mn-ea"/>
          <a:cs typeface="+mn-cs"/>
        </a:defRPr>
      </a:lvl5pPr>
      <a:lvl6pPr marL="2286029" algn="l" defTabSz="914411" rtl="0" eaLnBrk="1" latinLnBrk="0" hangingPunct="1">
        <a:defRPr sz="1800" kern="1200">
          <a:solidFill>
            <a:schemeClr val="tx1"/>
          </a:solidFill>
          <a:latin typeface="+mn-lt"/>
          <a:ea typeface="+mn-ea"/>
          <a:cs typeface="+mn-cs"/>
        </a:defRPr>
      </a:lvl6pPr>
      <a:lvl7pPr marL="2743234" algn="l" defTabSz="914411" rtl="0" eaLnBrk="1" latinLnBrk="0" hangingPunct="1">
        <a:defRPr sz="1800" kern="1200">
          <a:solidFill>
            <a:schemeClr val="tx1"/>
          </a:solidFill>
          <a:latin typeface="+mn-lt"/>
          <a:ea typeface="+mn-ea"/>
          <a:cs typeface="+mn-cs"/>
        </a:defRPr>
      </a:lvl7pPr>
      <a:lvl8pPr marL="3200440" algn="l" defTabSz="914411" rtl="0" eaLnBrk="1" latinLnBrk="0" hangingPunct="1">
        <a:defRPr sz="1800" kern="1200">
          <a:solidFill>
            <a:schemeClr val="tx1"/>
          </a:solidFill>
          <a:latin typeface="+mn-lt"/>
          <a:ea typeface="+mn-ea"/>
          <a:cs typeface="+mn-cs"/>
        </a:defRPr>
      </a:lvl8pPr>
      <a:lvl9pPr marL="3657646" algn="l" defTabSz="914411"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1112">
          <p15:clr>
            <a:srgbClr val="F26B43"/>
          </p15:clr>
        </p15:guide>
        <p15:guide id="2" pos="768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s://unsplash.com/photos/RRUl-jSXaYk?utm_source=unsplash&amp;utm_medium=referral&amp;utm_content=creditCopyText" TargetMode="External"/><Relationship Id="rId2" Type="http://schemas.openxmlformats.org/officeDocument/2006/relationships/image" Target="../media/image2.jpeg"/><Relationship Id="rId1" Type="http://schemas.openxmlformats.org/officeDocument/2006/relationships/slideLayout" Target="../slideLayouts/slideLayout182.xml"/><Relationship Id="rId6" Type="http://schemas.openxmlformats.org/officeDocument/2006/relationships/hyperlink" Target="https://unsplash.com/license" TargetMode="External"/><Relationship Id="rId5" Type="http://schemas.openxmlformats.org/officeDocument/2006/relationships/hyperlink" Target="http://creativecommons.org/publicdomain/zero/1.0/" TargetMode="External"/><Relationship Id="rId4" Type="http://schemas.openxmlformats.org/officeDocument/2006/relationships/hyperlink" Target="https://unsplash.com/?utm_source=unsplash&amp;utm_medium=referral&amp;utm_content=creditCopyText" TargetMode="Externa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73.xml"/><Relationship Id="rId1" Type="http://schemas.openxmlformats.org/officeDocument/2006/relationships/vmlDrawing" Target="../drawings/vmlDrawing1.vml"/><Relationship Id="rId5" Type="http://schemas.openxmlformats.org/officeDocument/2006/relationships/image" Target="../media/image15.emf"/><Relationship Id="rId4" Type="http://schemas.openxmlformats.org/officeDocument/2006/relationships/oleObject" Target="file:///C:\Users\Zahir\OneDrive\Documents\Copy%20of%20Hotel%20Trips.xlsm!CORREL%20CATEG!R1:R28" TargetMode="Externa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73.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173.xm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73.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173.xml"/></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48.xml"/><Relationship Id="rId1" Type="http://schemas.openxmlformats.org/officeDocument/2006/relationships/themeOverride" Target="../theme/themeOverride4.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48.xml"/><Relationship Id="rId1" Type="http://schemas.openxmlformats.org/officeDocument/2006/relationships/themeOverride" Target="../theme/themeOverride5.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59.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74.xml"/><Relationship Id="rId6" Type="http://schemas.openxmlformats.org/officeDocument/2006/relationships/image" Target="../media/image26.png"/><Relationship Id="rId5" Type="http://schemas.openxmlformats.org/officeDocument/2006/relationships/image" Target="../media/image25.jpeg"/><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83.xml"/><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notesSlide" Target="../notesSlides/notesSlide1.xml"/><Relationship Id="rId7" Type="http://schemas.openxmlformats.org/officeDocument/2006/relationships/image" Target="../media/image6.jpeg"/><Relationship Id="rId2" Type="http://schemas.openxmlformats.org/officeDocument/2006/relationships/slideLayout" Target="../slideLayouts/slideLayout51.xml"/><Relationship Id="rId1" Type="http://schemas.openxmlformats.org/officeDocument/2006/relationships/themeOverride" Target="../theme/themeOverride1.xml"/><Relationship Id="rId6" Type="http://schemas.openxmlformats.org/officeDocument/2006/relationships/image" Target="../media/image5.jpeg"/><Relationship Id="rId5" Type="http://schemas.openxmlformats.org/officeDocument/2006/relationships/image" Target="../media/image4.jpeg"/><Relationship Id="rId10" Type="http://schemas.openxmlformats.org/officeDocument/2006/relationships/image" Target="../media/image9.png"/><Relationship Id="rId4" Type="http://schemas.openxmlformats.org/officeDocument/2006/relationships/image" Target="../media/image3.jpeg"/><Relationship Id="rId9" Type="http://schemas.openxmlformats.org/officeDocument/2006/relationships/image" Target="../media/image8.pn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98.xml"/><Relationship Id="rId1" Type="http://schemas.openxmlformats.org/officeDocument/2006/relationships/themeOverride" Target="../theme/themeOverride6.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8.xml"/><Relationship Id="rId7" Type="http://schemas.openxmlformats.org/officeDocument/2006/relationships/image" Target="../media/image32.emf"/><Relationship Id="rId2" Type="http://schemas.openxmlformats.org/officeDocument/2006/relationships/slideLayout" Target="../slideLayouts/slideLayout14.xml"/><Relationship Id="rId1" Type="http://schemas.openxmlformats.org/officeDocument/2006/relationships/themeOverride" Target="../theme/themeOverride7.xml"/><Relationship Id="rId6" Type="http://schemas.openxmlformats.org/officeDocument/2006/relationships/image" Target="../media/image31.emf"/><Relationship Id="rId5" Type="http://schemas.openxmlformats.org/officeDocument/2006/relationships/image" Target="../media/image30.emf"/><Relationship Id="rId4" Type="http://schemas.openxmlformats.org/officeDocument/2006/relationships/image" Target="../media/image29.emf"/></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4.xml"/><Relationship Id="rId1" Type="http://schemas.openxmlformats.org/officeDocument/2006/relationships/themeOverride" Target="../theme/themeOverride8.xml"/><Relationship Id="rId5" Type="http://schemas.openxmlformats.org/officeDocument/2006/relationships/image" Target="../media/image34.png"/><Relationship Id="rId4" Type="http://schemas.openxmlformats.org/officeDocument/2006/relationships/image" Target="../media/image33.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4.xml"/><Relationship Id="rId1" Type="http://schemas.openxmlformats.org/officeDocument/2006/relationships/themeOverride" Target="../theme/themeOverride9.xml"/><Relationship Id="rId5" Type="http://schemas.openxmlformats.org/officeDocument/2006/relationships/image" Target="../media/image36.png"/><Relationship Id="rId4" Type="http://schemas.openxmlformats.org/officeDocument/2006/relationships/image" Target="../media/image35.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4.xml"/><Relationship Id="rId1" Type="http://schemas.openxmlformats.org/officeDocument/2006/relationships/themeOverride" Target="../theme/themeOverride10.xml"/><Relationship Id="rId5" Type="http://schemas.openxmlformats.org/officeDocument/2006/relationships/image" Target="../media/image38.png"/><Relationship Id="rId4" Type="http://schemas.openxmlformats.org/officeDocument/2006/relationships/image" Target="../media/image37.emf"/></Relationships>
</file>

<file path=ppt/slides/_rels/slide25.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notesSlide" Target="../notesSlides/notesSlide22.xml"/><Relationship Id="rId1" Type="http://schemas.openxmlformats.org/officeDocument/2006/relationships/slideLayout" Target="../slideLayouts/slideLayout14.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05.xml"/><Relationship Id="rId1" Type="http://schemas.openxmlformats.org/officeDocument/2006/relationships/themeOverride" Target="../theme/themeOverride11.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05.xml"/><Relationship Id="rId1" Type="http://schemas.openxmlformats.org/officeDocument/2006/relationships/themeOverride" Target="../theme/themeOverride12.xml"/><Relationship Id="rId5" Type="http://schemas.openxmlformats.org/officeDocument/2006/relationships/image" Target="../media/image46.png"/><Relationship Id="rId4" Type="http://schemas.openxmlformats.org/officeDocument/2006/relationships/image" Target="../media/image45.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05.xml"/><Relationship Id="rId1" Type="http://schemas.openxmlformats.org/officeDocument/2006/relationships/themeOverride" Target="../theme/themeOverride13.xml"/><Relationship Id="rId4" Type="http://schemas.openxmlformats.org/officeDocument/2006/relationships/image" Target="../media/image47.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72.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66.xml"/><Relationship Id="rId1" Type="http://schemas.openxmlformats.org/officeDocument/2006/relationships/themeOverride" Target="../theme/themeOverride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73.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121.xml"/><Relationship Id="rId1" Type="http://schemas.openxmlformats.org/officeDocument/2006/relationships/themeOverride" Target="../theme/themeOverride14.xml"/></Relationships>
</file>

<file path=ppt/slides/_rels/slide32.xml.rels><?xml version="1.0" encoding="UTF-8" standalone="yes"?>
<Relationships xmlns="http://schemas.openxmlformats.org/package/2006/relationships"><Relationship Id="rId3" Type="http://schemas.openxmlformats.org/officeDocument/2006/relationships/hyperlink" Target="https://lib.dr.iastate.edu/cgi/viewcontent.cgi?article=5001&amp;context=etd" TargetMode="External"/><Relationship Id="rId2" Type="http://schemas.openxmlformats.org/officeDocument/2006/relationships/notesSlide" Target="../notesSlides/notesSlide29.xml"/><Relationship Id="rId1" Type="http://schemas.openxmlformats.org/officeDocument/2006/relationships/slideLayout" Target="../slideLayouts/slideLayout172.xml"/><Relationship Id="rId5" Type="http://schemas.openxmlformats.org/officeDocument/2006/relationships/hyperlink" Target="https://www.researchgate.net/publication/312164283_Inside_the_Rating_Scores_A_Multilevel_Analysis_of_the_Factors_Influencing_Customer_Satisfaction_in_the_Hotel_Industry" TargetMode="External"/><Relationship Id="rId4" Type="http://schemas.openxmlformats.org/officeDocument/2006/relationships/hyperlink" Target="https://internet.psych.wisc.edu/wp-content/uploads/532-Master/532-UnitPages/Unit-10/Phillips_JTR_2016.pdf" TargetMode="Externa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96.xml"/><Relationship Id="rId1" Type="http://schemas.openxmlformats.org/officeDocument/2006/relationships/themeOverride" Target="../theme/themeOverride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7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17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173.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173.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7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49000" r="-49000"/>
          </a:stretch>
        </a:blip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31FE0012-B872-41C3-8288-A64EA5528656}"/>
              </a:ext>
            </a:extLst>
          </p:cNvPr>
          <p:cNvSpPr/>
          <p:nvPr/>
        </p:nvSpPr>
        <p:spPr>
          <a:xfrm>
            <a:off x="1523406" y="6001"/>
            <a:ext cx="9145191" cy="6845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71450"/>
            <a:endParaRPr lang="en-US" sz="675">
              <a:solidFill>
                <a:srgbClr val="FFFFFF"/>
              </a:solidFill>
              <a:latin typeface="Open Sans Light"/>
            </a:endParaRPr>
          </a:p>
        </p:txBody>
      </p:sp>
      <p:sp useBgFill="1">
        <p:nvSpPr>
          <p:cNvPr id="5" name="Freeform 5">
            <a:extLst>
              <a:ext uri="{FF2B5EF4-FFF2-40B4-BE49-F238E27FC236}">
                <a16:creationId xmlns:a16="http://schemas.microsoft.com/office/drawing/2014/main" id="{469E09D5-6AB9-4708-AD05-F933B7333484}"/>
              </a:ext>
            </a:extLst>
          </p:cNvPr>
          <p:cNvSpPr>
            <a:spLocks/>
          </p:cNvSpPr>
          <p:nvPr/>
        </p:nvSpPr>
        <p:spPr bwMode="auto">
          <a:xfrm>
            <a:off x="1523405" y="6199"/>
            <a:ext cx="2722364" cy="6844414"/>
          </a:xfrm>
          <a:custGeom>
            <a:avLst/>
            <a:gdLst>
              <a:gd name="T0" fmla="*/ 4573 w 4573"/>
              <a:gd name="T1" fmla="*/ 8638 h 8638"/>
              <a:gd name="T2" fmla="*/ 0 w 4573"/>
              <a:gd name="T3" fmla="*/ 8638 h 8638"/>
              <a:gd name="T4" fmla="*/ 0 w 4573"/>
              <a:gd name="T5" fmla="*/ 0 h 8638"/>
              <a:gd name="T6" fmla="*/ 2428 w 4573"/>
              <a:gd name="T7" fmla="*/ 0 h 8638"/>
              <a:gd name="T8" fmla="*/ 4573 w 4573"/>
              <a:gd name="T9" fmla="*/ 8638 h 8638"/>
            </a:gdLst>
            <a:ahLst/>
            <a:cxnLst>
              <a:cxn ang="0">
                <a:pos x="T0" y="T1"/>
              </a:cxn>
              <a:cxn ang="0">
                <a:pos x="T2" y="T3"/>
              </a:cxn>
              <a:cxn ang="0">
                <a:pos x="T4" y="T5"/>
              </a:cxn>
              <a:cxn ang="0">
                <a:pos x="T6" y="T7"/>
              </a:cxn>
              <a:cxn ang="0">
                <a:pos x="T8" y="T9"/>
              </a:cxn>
            </a:cxnLst>
            <a:rect l="0" t="0" r="r" b="b"/>
            <a:pathLst>
              <a:path w="4573" h="8638">
                <a:moveTo>
                  <a:pt x="4573" y="8638"/>
                </a:moveTo>
                <a:lnTo>
                  <a:pt x="0" y="8638"/>
                </a:lnTo>
                <a:lnTo>
                  <a:pt x="0" y="0"/>
                </a:lnTo>
                <a:lnTo>
                  <a:pt x="2428" y="0"/>
                </a:lnTo>
                <a:lnTo>
                  <a:pt x="4573" y="8638"/>
                </a:lnTo>
                <a:close/>
              </a:path>
            </a:pathLst>
          </a:custGeom>
          <a:ln>
            <a:noFill/>
          </a:ln>
          <a:effectLst>
            <a:outerShdw blurRad="762000" dist="190500" algn="l" rotWithShape="0">
              <a:prstClr val="black">
                <a:alpha val="4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34290" tIns="17145" rIns="34290" bIns="17145" numCol="1" anchor="t" anchorCtr="0" compatLnSpc="1">
            <a:prstTxWarp prst="textNoShape">
              <a:avLst/>
            </a:prstTxWarp>
          </a:bodyPr>
          <a:lstStyle/>
          <a:p>
            <a:pPr defTabSz="171450"/>
            <a:endParaRPr lang="en-US" sz="675">
              <a:solidFill>
                <a:srgbClr val="172144"/>
              </a:solidFill>
              <a:latin typeface="Open Sans Light"/>
            </a:endParaRPr>
          </a:p>
        </p:txBody>
      </p:sp>
      <p:sp useBgFill="1">
        <p:nvSpPr>
          <p:cNvPr id="7" name="Freeform 6">
            <a:extLst>
              <a:ext uri="{FF2B5EF4-FFF2-40B4-BE49-F238E27FC236}">
                <a16:creationId xmlns:a16="http://schemas.microsoft.com/office/drawing/2014/main" id="{4FD39B4A-D86A-4E1B-A22C-26F3215F489C}"/>
              </a:ext>
            </a:extLst>
          </p:cNvPr>
          <p:cNvSpPr>
            <a:spLocks/>
          </p:cNvSpPr>
          <p:nvPr/>
        </p:nvSpPr>
        <p:spPr bwMode="auto">
          <a:xfrm>
            <a:off x="8521899" y="6199"/>
            <a:ext cx="2147888" cy="6844414"/>
          </a:xfrm>
          <a:custGeom>
            <a:avLst/>
            <a:gdLst>
              <a:gd name="T0" fmla="*/ 0 w 3608"/>
              <a:gd name="T1" fmla="*/ 8638 h 8638"/>
              <a:gd name="T2" fmla="*/ 3608 w 3608"/>
              <a:gd name="T3" fmla="*/ 8638 h 8638"/>
              <a:gd name="T4" fmla="*/ 3608 w 3608"/>
              <a:gd name="T5" fmla="*/ 0 h 8638"/>
              <a:gd name="T6" fmla="*/ 714 w 3608"/>
              <a:gd name="T7" fmla="*/ 0 h 8638"/>
              <a:gd name="T8" fmla="*/ 0 w 3608"/>
              <a:gd name="T9" fmla="*/ 8638 h 8638"/>
            </a:gdLst>
            <a:ahLst/>
            <a:cxnLst>
              <a:cxn ang="0">
                <a:pos x="T0" y="T1"/>
              </a:cxn>
              <a:cxn ang="0">
                <a:pos x="T2" y="T3"/>
              </a:cxn>
              <a:cxn ang="0">
                <a:pos x="T4" y="T5"/>
              </a:cxn>
              <a:cxn ang="0">
                <a:pos x="T6" y="T7"/>
              </a:cxn>
              <a:cxn ang="0">
                <a:pos x="T8" y="T9"/>
              </a:cxn>
            </a:cxnLst>
            <a:rect l="0" t="0" r="r" b="b"/>
            <a:pathLst>
              <a:path w="3608" h="8638">
                <a:moveTo>
                  <a:pt x="0" y="8638"/>
                </a:moveTo>
                <a:lnTo>
                  <a:pt x="3608" y="8638"/>
                </a:lnTo>
                <a:lnTo>
                  <a:pt x="3608" y="0"/>
                </a:lnTo>
                <a:lnTo>
                  <a:pt x="714" y="0"/>
                </a:lnTo>
                <a:lnTo>
                  <a:pt x="0" y="8638"/>
                </a:lnTo>
                <a:close/>
              </a:path>
            </a:pathLst>
          </a:custGeom>
          <a:ln>
            <a:noFill/>
          </a:ln>
          <a:effectLst>
            <a:outerShdw blurRad="457200" dist="152400" dir="10800000" algn="r" rotWithShape="0">
              <a:prstClr val="black">
                <a:alpha val="4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34290" tIns="17145" rIns="34290" bIns="17145" numCol="1" anchor="t" anchorCtr="0" compatLnSpc="1">
            <a:prstTxWarp prst="textNoShape">
              <a:avLst/>
            </a:prstTxWarp>
          </a:bodyPr>
          <a:lstStyle/>
          <a:p>
            <a:pPr defTabSz="171450"/>
            <a:endParaRPr lang="en-US" sz="675">
              <a:solidFill>
                <a:srgbClr val="172144"/>
              </a:solidFill>
              <a:latin typeface="Open Sans Light"/>
            </a:endParaRPr>
          </a:p>
        </p:txBody>
      </p:sp>
      <p:sp useBgFill="1">
        <p:nvSpPr>
          <p:cNvPr id="10" name="Freeform 7">
            <a:extLst>
              <a:ext uri="{FF2B5EF4-FFF2-40B4-BE49-F238E27FC236}">
                <a16:creationId xmlns:a16="http://schemas.microsoft.com/office/drawing/2014/main" id="{CE86CD11-80B3-44B1-9517-F7A92881A40A}"/>
              </a:ext>
            </a:extLst>
          </p:cNvPr>
          <p:cNvSpPr>
            <a:spLocks/>
          </p:cNvSpPr>
          <p:nvPr/>
        </p:nvSpPr>
        <p:spPr bwMode="auto">
          <a:xfrm>
            <a:off x="1523405" y="6199"/>
            <a:ext cx="1969294" cy="6844414"/>
          </a:xfrm>
          <a:custGeom>
            <a:avLst/>
            <a:gdLst>
              <a:gd name="T0" fmla="*/ 804 w 3308"/>
              <a:gd name="T1" fmla="*/ 8638 h 8638"/>
              <a:gd name="T2" fmla="*/ 0 w 3308"/>
              <a:gd name="T3" fmla="*/ 8638 h 8638"/>
              <a:gd name="T4" fmla="*/ 0 w 3308"/>
              <a:gd name="T5" fmla="*/ 0 h 8638"/>
              <a:gd name="T6" fmla="*/ 3308 w 3308"/>
              <a:gd name="T7" fmla="*/ 0 h 8638"/>
              <a:gd name="T8" fmla="*/ 804 w 3308"/>
              <a:gd name="T9" fmla="*/ 8638 h 8638"/>
            </a:gdLst>
            <a:ahLst/>
            <a:cxnLst>
              <a:cxn ang="0">
                <a:pos x="T0" y="T1"/>
              </a:cxn>
              <a:cxn ang="0">
                <a:pos x="T2" y="T3"/>
              </a:cxn>
              <a:cxn ang="0">
                <a:pos x="T4" y="T5"/>
              </a:cxn>
              <a:cxn ang="0">
                <a:pos x="T6" y="T7"/>
              </a:cxn>
              <a:cxn ang="0">
                <a:pos x="T8" y="T9"/>
              </a:cxn>
            </a:cxnLst>
            <a:rect l="0" t="0" r="r" b="b"/>
            <a:pathLst>
              <a:path w="3308" h="8638">
                <a:moveTo>
                  <a:pt x="804" y="8638"/>
                </a:moveTo>
                <a:lnTo>
                  <a:pt x="0" y="8638"/>
                </a:lnTo>
                <a:lnTo>
                  <a:pt x="0" y="0"/>
                </a:lnTo>
                <a:lnTo>
                  <a:pt x="3308" y="0"/>
                </a:lnTo>
                <a:lnTo>
                  <a:pt x="804" y="8638"/>
                </a:lnTo>
                <a:close/>
              </a:path>
            </a:pathLst>
          </a:custGeom>
          <a:ln>
            <a:noFill/>
          </a:ln>
          <a:effectLst>
            <a:outerShdw blurRad="762000" dist="190500" algn="l" rotWithShape="0">
              <a:prstClr val="black">
                <a:alpha val="4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34290" tIns="17145" rIns="34290" bIns="17145" numCol="1" anchor="t" anchorCtr="0" compatLnSpc="1">
            <a:prstTxWarp prst="textNoShape">
              <a:avLst/>
            </a:prstTxWarp>
          </a:bodyPr>
          <a:lstStyle/>
          <a:p>
            <a:pPr defTabSz="171450"/>
            <a:endParaRPr lang="en-US" sz="675">
              <a:solidFill>
                <a:srgbClr val="172144"/>
              </a:solidFill>
              <a:latin typeface="Open Sans Light"/>
            </a:endParaRPr>
          </a:p>
        </p:txBody>
      </p:sp>
      <p:sp useBgFill="1">
        <p:nvSpPr>
          <p:cNvPr id="11" name="Freeform 8">
            <a:extLst>
              <a:ext uri="{FF2B5EF4-FFF2-40B4-BE49-F238E27FC236}">
                <a16:creationId xmlns:a16="http://schemas.microsoft.com/office/drawing/2014/main" id="{6DF12B96-73C0-4D98-A168-C12A7F1973F6}"/>
              </a:ext>
            </a:extLst>
          </p:cNvPr>
          <p:cNvSpPr>
            <a:spLocks/>
          </p:cNvSpPr>
          <p:nvPr/>
        </p:nvSpPr>
        <p:spPr bwMode="auto">
          <a:xfrm>
            <a:off x="8521899" y="6199"/>
            <a:ext cx="2147888" cy="6844414"/>
          </a:xfrm>
          <a:custGeom>
            <a:avLst/>
            <a:gdLst>
              <a:gd name="T0" fmla="*/ 2730 w 3608"/>
              <a:gd name="T1" fmla="*/ 8638 h 8638"/>
              <a:gd name="T2" fmla="*/ 3608 w 3608"/>
              <a:gd name="T3" fmla="*/ 8638 h 8638"/>
              <a:gd name="T4" fmla="*/ 3608 w 3608"/>
              <a:gd name="T5" fmla="*/ 0 h 8638"/>
              <a:gd name="T6" fmla="*/ 0 w 3608"/>
              <a:gd name="T7" fmla="*/ 0 h 8638"/>
              <a:gd name="T8" fmla="*/ 2730 w 3608"/>
              <a:gd name="T9" fmla="*/ 8638 h 8638"/>
            </a:gdLst>
            <a:ahLst/>
            <a:cxnLst>
              <a:cxn ang="0">
                <a:pos x="T0" y="T1"/>
              </a:cxn>
              <a:cxn ang="0">
                <a:pos x="T2" y="T3"/>
              </a:cxn>
              <a:cxn ang="0">
                <a:pos x="T4" y="T5"/>
              </a:cxn>
              <a:cxn ang="0">
                <a:pos x="T6" y="T7"/>
              </a:cxn>
              <a:cxn ang="0">
                <a:pos x="T8" y="T9"/>
              </a:cxn>
            </a:cxnLst>
            <a:rect l="0" t="0" r="r" b="b"/>
            <a:pathLst>
              <a:path w="3608" h="8638">
                <a:moveTo>
                  <a:pt x="2730" y="8638"/>
                </a:moveTo>
                <a:lnTo>
                  <a:pt x="3608" y="8638"/>
                </a:lnTo>
                <a:lnTo>
                  <a:pt x="3608" y="0"/>
                </a:lnTo>
                <a:lnTo>
                  <a:pt x="0" y="0"/>
                </a:lnTo>
                <a:lnTo>
                  <a:pt x="2730" y="8638"/>
                </a:lnTo>
                <a:close/>
              </a:path>
            </a:pathLst>
          </a:custGeom>
          <a:ln>
            <a:noFill/>
          </a:ln>
          <a:effectLst>
            <a:outerShdw blurRad="457200" dist="152400" dir="10800000" algn="r" rotWithShape="0">
              <a:prstClr val="black">
                <a:alpha val="4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34290" tIns="17145" rIns="34290" bIns="17145" numCol="1" anchor="t" anchorCtr="0" compatLnSpc="1">
            <a:prstTxWarp prst="textNoShape">
              <a:avLst/>
            </a:prstTxWarp>
          </a:bodyPr>
          <a:lstStyle/>
          <a:p>
            <a:pPr defTabSz="171450"/>
            <a:endParaRPr lang="en-US" sz="675">
              <a:solidFill>
                <a:srgbClr val="172144"/>
              </a:solidFill>
              <a:latin typeface="Open Sans Light"/>
            </a:endParaRPr>
          </a:p>
        </p:txBody>
      </p:sp>
      <p:sp>
        <p:nvSpPr>
          <p:cNvPr id="17" name="TextBox 16">
            <a:extLst>
              <a:ext uri="{FF2B5EF4-FFF2-40B4-BE49-F238E27FC236}">
                <a16:creationId xmlns:a16="http://schemas.microsoft.com/office/drawing/2014/main" id="{24E27A95-8E80-41CD-9C4C-76C77D7415F6}"/>
              </a:ext>
            </a:extLst>
          </p:cNvPr>
          <p:cNvSpPr txBox="1"/>
          <p:nvPr/>
        </p:nvSpPr>
        <p:spPr>
          <a:xfrm>
            <a:off x="3141473" y="4117"/>
            <a:ext cx="5909053" cy="2800767"/>
          </a:xfrm>
          <a:prstGeom prst="rect">
            <a:avLst/>
          </a:prstGeom>
          <a:noFill/>
        </p:spPr>
        <p:txBody>
          <a:bodyPr wrap="square" lIns="91440" tIns="45720" rIns="91440" bIns="45720" rtlCol="0" anchor="t">
            <a:spAutoFit/>
          </a:bodyPr>
          <a:lstStyle/>
          <a:p>
            <a:pPr algn="ctr" defTabSz="171450"/>
            <a:r>
              <a:rPr lang="en-US" sz="8800">
                <a:solidFill>
                  <a:schemeClr val="bg1"/>
                </a:solidFill>
                <a:latin typeface="Open Sans Extrabold"/>
                <a:ea typeface="Open Sans Extrabold" panose="020B0906030804020204" pitchFamily="34" charset="0"/>
                <a:cs typeface="Open Sans Extrabold" panose="020B0906030804020204" pitchFamily="34" charset="0"/>
              </a:rPr>
              <a:t>Las Vegas</a:t>
            </a:r>
          </a:p>
          <a:p>
            <a:pPr algn="ctr" defTabSz="171450"/>
            <a:r>
              <a:rPr lang="en-US" sz="8800">
                <a:solidFill>
                  <a:schemeClr val="bg1"/>
                </a:solidFill>
                <a:latin typeface="Open Sans Extrabold"/>
                <a:ea typeface="Open Sans Extrabold" panose="020B0906030804020204" pitchFamily="34" charset="0"/>
                <a:cs typeface="Open Sans Extrabold" panose="020B0906030804020204" pitchFamily="34" charset="0"/>
              </a:rPr>
              <a:t>Group #1</a:t>
            </a:r>
          </a:p>
        </p:txBody>
      </p:sp>
      <p:sp useBgFill="1">
        <p:nvSpPr>
          <p:cNvPr id="12" name="Freeform 9">
            <a:extLst>
              <a:ext uri="{FF2B5EF4-FFF2-40B4-BE49-F238E27FC236}">
                <a16:creationId xmlns:a16="http://schemas.microsoft.com/office/drawing/2014/main" id="{79CF823A-0731-4970-9D10-4122B6684BF4}"/>
              </a:ext>
            </a:extLst>
          </p:cNvPr>
          <p:cNvSpPr>
            <a:spLocks/>
          </p:cNvSpPr>
          <p:nvPr/>
        </p:nvSpPr>
        <p:spPr bwMode="auto">
          <a:xfrm>
            <a:off x="1524595" y="6199"/>
            <a:ext cx="1385888" cy="6844414"/>
          </a:xfrm>
          <a:custGeom>
            <a:avLst/>
            <a:gdLst>
              <a:gd name="T0" fmla="*/ 2328 w 2328"/>
              <a:gd name="T1" fmla="*/ 8638 h 8638"/>
              <a:gd name="T2" fmla="*/ 0 w 2328"/>
              <a:gd name="T3" fmla="*/ 8638 h 8638"/>
              <a:gd name="T4" fmla="*/ 0 w 2328"/>
              <a:gd name="T5" fmla="*/ 0 h 8638"/>
              <a:gd name="T6" fmla="*/ 1532 w 2328"/>
              <a:gd name="T7" fmla="*/ 0 h 8638"/>
              <a:gd name="T8" fmla="*/ 2328 w 2328"/>
              <a:gd name="T9" fmla="*/ 8638 h 8638"/>
            </a:gdLst>
            <a:ahLst/>
            <a:cxnLst>
              <a:cxn ang="0">
                <a:pos x="T0" y="T1"/>
              </a:cxn>
              <a:cxn ang="0">
                <a:pos x="T2" y="T3"/>
              </a:cxn>
              <a:cxn ang="0">
                <a:pos x="T4" y="T5"/>
              </a:cxn>
              <a:cxn ang="0">
                <a:pos x="T6" y="T7"/>
              </a:cxn>
              <a:cxn ang="0">
                <a:pos x="T8" y="T9"/>
              </a:cxn>
            </a:cxnLst>
            <a:rect l="0" t="0" r="r" b="b"/>
            <a:pathLst>
              <a:path w="2328" h="8638">
                <a:moveTo>
                  <a:pt x="2328" y="8638"/>
                </a:moveTo>
                <a:lnTo>
                  <a:pt x="0" y="8638"/>
                </a:lnTo>
                <a:lnTo>
                  <a:pt x="0" y="0"/>
                </a:lnTo>
                <a:lnTo>
                  <a:pt x="1532" y="0"/>
                </a:lnTo>
                <a:lnTo>
                  <a:pt x="2328" y="8638"/>
                </a:lnTo>
                <a:close/>
              </a:path>
            </a:pathLst>
          </a:custGeom>
          <a:ln>
            <a:noFill/>
          </a:ln>
          <a:effectLst>
            <a:outerShdw blurRad="762000" dist="190500" algn="l" rotWithShape="0">
              <a:prstClr val="black">
                <a:alpha val="4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34290" tIns="17145" rIns="34290" bIns="17145" numCol="1" anchor="t" anchorCtr="0" compatLnSpc="1">
            <a:prstTxWarp prst="textNoShape">
              <a:avLst/>
            </a:prstTxWarp>
          </a:bodyPr>
          <a:lstStyle/>
          <a:p>
            <a:pPr defTabSz="171450"/>
            <a:endParaRPr lang="en-US" sz="675">
              <a:solidFill>
                <a:srgbClr val="172144"/>
              </a:solidFill>
              <a:latin typeface="Open Sans Light"/>
            </a:endParaRPr>
          </a:p>
        </p:txBody>
      </p:sp>
      <p:sp useBgFill="1">
        <p:nvSpPr>
          <p:cNvPr id="13" name="Freeform 10">
            <a:extLst>
              <a:ext uri="{FF2B5EF4-FFF2-40B4-BE49-F238E27FC236}">
                <a16:creationId xmlns:a16="http://schemas.microsoft.com/office/drawing/2014/main" id="{58ACFFB2-F7A2-40B1-8855-26611EC08809}"/>
              </a:ext>
            </a:extLst>
          </p:cNvPr>
          <p:cNvSpPr>
            <a:spLocks/>
          </p:cNvSpPr>
          <p:nvPr/>
        </p:nvSpPr>
        <p:spPr bwMode="auto">
          <a:xfrm>
            <a:off x="9283898" y="6199"/>
            <a:ext cx="1385888" cy="6844414"/>
          </a:xfrm>
          <a:custGeom>
            <a:avLst/>
            <a:gdLst>
              <a:gd name="T0" fmla="*/ 0 w 2328"/>
              <a:gd name="T1" fmla="*/ 8638 h 8638"/>
              <a:gd name="T2" fmla="*/ 2328 w 2328"/>
              <a:gd name="T3" fmla="*/ 8638 h 8638"/>
              <a:gd name="T4" fmla="*/ 2328 w 2328"/>
              <a:gd name="T5" fmla="*/ 0 h 8638"/>
              <a:gd name="T6" fmla="*/ 796 w 2328"/>
              <a:gd name="T7" fmla="*/ 0 h 8638"/>
              <a:gd name="T8" fmla="*/ 0 w 2328"/>
              <a:gd name="T9" fmla="*/ 8638 h 8638"/>
            </a:gdLst>
            <a:ahLst/>
            <a:cxnLst>
              <a:cxn ang="0">
                <a:pos x="T0" y="T1"/>
              </a:cxn>
              <a:cxn ang="0">
                <a:pos x="T2" y="T3"/>
              </a:cxn>
              <a:cxn ang="0">
                <a:pos x="T4" y="T5"/>
              </a:cxn>
              <a:cxn ang="0">
                <a:pos x="T6" y="T7"/>
              </a:cxn>
              <a:cxn ang="0">
                <a:pos x="T8" y="T9"/>
              </a:cxn>
            </a:cxnLst>
            <a:rect l="0" t="0" r="r" b="b"/>
            <a:pathLst>
              <a:path w="2328" h="8638">
                <a:moveTo>
                  <a:pt x="0" y="8638"/>
                </a:moveTo>
                <a:lnTo>
                  <a:pt x="2328" y="8638"/>
                </a:lnTo>
                <a:lnTo>
                  <a:pt x="2328" y="0"/>
                </a:lnTo>
                <a:lnTo>
                  <a:pt x="796" y="0"/>
                </a:lnTo>
                <a:lnTo>
                  <a:pt x="0" y="8638"/>
                </a:lnTo>
                <a:close/>
              </a:path>
            </a:pathLst>
          </a:custGeom>
          <a:ln>
            <a:noFill/>
          </a:ln>
          <a:effectLst>
            <a:outerShdw blurRad="457200" dist="152400" dir="10800000" algn="r" rotWithShape="0">
              <a:prstClr val="black">
                <a:alpha val="4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34290" tIns="17145" rIns="34290" bIns="17145" numCol="1" anchor="t" anchorCtr="0" compatLnSpc="1">
            <a:prstTxWarp prst="textNoShape">
              <a:avLst/>
            </a:prstTxWarp>
          </a:bodyPr>
          <a:lstStyle/>
          <a:p>
            <a:pPr defTabSz="171450"/>
            <a:endParaRPr lang="en-US" sz="675">
              <a:solidFill>
                <a:srgbClr val="172144"/>
              </a:solidFill>
              <a:latin typeface="Open Sans Light"/>
            </a:endParaRPr>
          </a:p>
        </p:txBody>
      </p:sp>
      <p:sp>
        <p:nvSpPr>
          <p:cNvPr id="21" name="Rectangle 20">
            <a:extLst>
              <a:ext uri="{FF2B5EF4-FFF2-40B4-BE49-F238E27FC236}">
                <a16:creationId xmlns:a16="http://schemas.microsoft.com/office/drawing/2014/main" id="{F8D64BEA-30A9-46A6-A8DB-31DC6944514B}"/>
              </a:ext>
            </a:extLst>
          </p:cNvPr>
          <p:cNvSpPr/>
          <p:nvPr/>
        </p:nvSpPr>
        <p:spPr>
          <a:xfrm>
            <a:off x="4883168" y="7050196"/>
            <a:ext cx="2425664" cy="196208"/>
          </a:xfrm>
          <a:prstGeom prst="rect">
            <a:avLst/>
          </a:prstGeom>
        </p:spPr>
        <p:txBody>
          <a:bodyPr wrap="none">
            <a:spAutoFit/>
          </a:bodyPr>
          <a:lstStyle/>
          <a:p>
            <a:pPr algn="ctr" defTabSz="171450"/>
            <a:r>
              <a:rPr lang="en-US" sz="675">
                <a:solidFill>
                  <a:srgbClr val="172144"/>
                </a:solidFill>
                <a:latin typeface="Open Sans Light"/>
              </a:rPr>
              <a:t>Photo by </a:t>
            </a:r>
            <a:r>
              <a:rPr lang="en-US" sz="675">
                <a:solidFill>
                  <a:srgbClr val="172144"/>
                </a:solidFill>
                <a:latin typeface="Open Sans Light"/>
                <a:hlinkClick r:id="rId3"/>
              </a:rPr>
              <a:t>Sasha • Instagram.com/sanfrancisco</a:t>
            </a:r>
            <a:r>
              <a:rPr lang="en-US" sz="675">
                <a:solidFill>
                  <a:srgbClr val="172144"/>
                </a:solidFill>
                <a:latin typeface="Open Sans Light"/>
              </a:rPr>
              <a:t> on </a:t>
            </a:r>
            <a:r>
              <a:rPr lang="en-US" sz="675">
                <a:solidFill>
                  <a:srgbClr val="172144"/>
                </a:solidFill>
                <a:latin typeface="Open Sans Light"/>
                <a:hlinkClick r:id="rId4"/>
              </a:rPr>
              <a:t>Unsplash</a:t>
            </a:r>
            <a:endParaRPr lang="en-US" sz="675">
              <a:solidFill>
                <a:srgbClr val="172144"/>
              </a:solidFill>
              <a:latin typeface="Open Sans Light"/>
            </a:endParaRPr>
          </a:p>
        </p:txBody>
      </p:sp>
      <p:sp>
        <p:nvSpPr>
          <p:cNvPr id="22" name="Rectangle 21">
            <a:extLst>
              <a:ext uri="{FF2B5EF4-FFF2-40B4-BE49-F238E27FC236}">
                <a16:creationId xmlns:a16="http://schemas.microsoft.com/office/drawing/2014/main" id="{E7BDA34A-D2F4-46A7-A63D-1ABB15F15A7B}"/>
              </a:ext>
            </a:extLst>
          </p:cNvPr>
          <p:cNvSpPr/>
          <p:nvPr/>
        </p:nvSpPr>
        <p:spPr>
          <a:xfrm>
            <a:off x="2154114" y="7475303"/>
            <a:ext cx="7883774" cy="646331"/>
          </a:xfrm>
          <a:prstGeom prst="rect">
            <a:avLst/>
          </a:prstGeom>
        </p:spPr>
        <p:txBody>
          <a:bodyPr wrap="square">
            <a:spAutoFit/>
          </a:bodyPr>
          <a:lstStyle/>
          <a:p>
            <a:pPr algn="ctr" defTabSz="171450"/>
            <a:r>
              <a:rPr lang="en-US" sz="900">
                <a:solidFill>
                  <a:srgbClr val="002060"/>
                </a:solidFill>
                <a:latin typeface="Open Sans Light"/>
              </a:rPr>
              <a:t>Photograph is public domain. License info:</a:t>
            </a:r>
          </a:p>
          <a:p>
            <a:pPr algn="ctr" defTabSz="171450"/>
            <a:r>
              <a:rPr lang="en-US" sz="900">
                <a:solidFill>
                  <a:srgbClr val="002060"/>
                </a:solidFill>
                <a:latin typeface="Open Sans Light"/>
              </a:rPr>
              <a:t>All photos published on </a:t>
            </a:r>
            <a:r>
              <a:rPr lang="en-US" sz="900" err="1">
                <a:solidFill>
                  <a:srgbClr val="002060"/>
                </a:solidFill>
                <a:latin typeface="Open Sans Light"/>
              </a:rPr>
              <a:t>Unsplash</a:t>
            </a:r>
            <a:r>
              <a:rPr lang="en-US" sz="900">
                <a:solidFill>
                  <a:srgbClr val="002060"/>
                </a:solidFill>
                <a:latin typeface="Open Sans Light"/>
              </a:rPr>
              <a:t> are licensed under </a:t>
            </a:r>
            <a:r>
              <a:rPr lang="en-US" sz="900">
                <a:solidFill>
                  <a:srgbClr val="002060"/>
                </a:solidFill>
                <a:latin typeface="Open Sans Light"/>
                <a:hlinkClick r:id="rId5"/>
              </a:rPr>
              <a:t>Creative Commons Zero</a:t>
            </a:r>
            <a:r>
              <a:rPr lang="en-US" sz="900">
                <a:solidFill>
                  <a:srgbClr val="002060"/>
                </a:solidFill>
                <a:latin typeface="Open Sans Light"/>
              </a:rPr>
              <a:t> and </a:t>
            </a:r>
            <a:r>
              <a:rPr lang="en-US" sz="900">
                <a:solidFill>
                  <a:srgbClr val="002060"/>
                </a:solidFill>
                <a:latin typeface="Open Sans Light"/>
                <a:hlinkClick r:id="rId6"/>
              </a:rPr>
              <a:t>Unsplash License</a:t>
            </a:r>
            <a:r>
              <a:rPr lang="en-US" sz="900">
                <a:solidFill>
                  <a:srgbClr val="002060"/>
                </a:solidFill>
                <a:latin typeface="Open Sans Light"/>
              </a:rPr>
              <a:t> which means you can copy, modify, distribute and use the photos for free, including commercial purposes, without asking permission from or providing attribution to the photographer or </a:t>
            </a:r>
            <a:r>
              <a:rPr lang="en-US" sz="900" err="1">
                <a:solidFill>
                  <a:srgbClr val="002060"/>
                </a:solidFill>
                <a:latin typeface="Open Sans Light"/>
              </a:rPr>
              <a:t>Unsplash</a:t>
            </a:r>
            <a:r>
              <a:rPr lang="en-US" sz="900">
                <a:solidFill>
                  <a:srgbClr val="002060"/>
                </a:solidFill>
                <a:latin typeface="Open Sans Light"/>
              </a:rPr>
              <a:t>.</a:t>
            </a:r>
          </a:p>
          <a:p>
            <a:pPr algn="ctr" defTabSz="171450"/>
            <a:r>
              <a:rPr lang="en-US" sz="900">
                <a:solidFill>
                  <a:srgbClr val="002060"/>
                </a:solidFill>
                <a:latin typeface="Open Sans Light"/>
              </a:rPr>
              <a:t>CREATIVE COMMONS ZERO: http://creativecommons.org/publicdomain/zero/1.0/</a:t>
            </a:r>
          </a:p>
        </p:txBody>
      </p:sp>
    </p:spTree>
    <p:extLst>
      <p:ext uri="{BB962C8B-B14F-4D97-AF65-F5344CB8AC3E}">
        <p14:creationId xmlns:p14="http://schemas.microsoft.com/office/powerpoint/2010/main" val="1775791749"/>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indefinite" accel="38000" decel="34000" autoRev="1" fill="hold" grpId="0" nodeType="withEffect">
                                  <p:stCondLst>
                                    <p:cond delay="0"/>
                                  </p:stCondLst>
                                  <p:childTnLst>
                                    <p:animScale>
                                      <p:cBhvr>
                                        <p:cTn id="6" dur="5000" fill="hold"/>
                                        <p:tgtEl>
                                          <p:spTgt spid="12"/>
                                        </p:tgtEl>
                                      </p:cBhvr>
                                      <p:by x="120000" y="120000"/>
                                    </p:animScale>
                                  </p:childTnLst>
                                </p:cTn>
                              </p:par>
                              <p:par>
                                <p:cTn id="7" presetID="6" presetClass="emph" presetSubtype="0" repeatCount="indefinite" accel="38000" decel="34000" autoRev="1" fill="hold" grpId="0" nodeType="withEffect">
                                  <p:stCondLst>
                                    <p:cond delay="0"/>
                                  </p:stCondLst>
                                  <p:childTnLst>
                                    <p:animScale>
                                      <p:cBhvr>
                                        <p:cTn id="8" dur="5000" fill="hold"/>
                                        <p:tgtEl>
                                          <p:spTgt spid="10"/>
                                        </p:tgtEl>
                                      </p:cBhvr>
                                      <p:by x="120000" y="120000"/>
                                    </p:animScale>
                                  </p:childTnLst>
                                </p:cTn>
                              </p:par>
                              <p:par>
                                <p:cTn id="9" presetID="6" presetClass="emph" presetSubtype="0" repeatCount="indefinite" accel="38000" decel="34000" autoRev="1" fill="hold" grpId="0" nodeType="withEffect">
                                  <p:stCondLst>
                                    <p:cond delay="0"/>
                                  </p:stCondLst>
                                  <p:childTnLst>
                                    <p:animScale>
                                      <p:cBhvr>
                                        <p:cTn id="10" dur="5000" fill="hold"/>
                                        <p:tgtEl>
                                          <p:spTgt spid="5"/>
                                        </p:tgtEl>
                                      </p:cBhvr>
                                      <p:by x="120000" y="120000"/>
                                    </p:animScale>
                                  </p:childTnLst>
                                </p:cTn>
                              </p:par>
                              <p:par>
                                <p:cTn id="11" presetID="6" presetClass="emph" presetSubtype="0" repeatCount="indefinite" accel="38000" decel="34000" autoRev="1" fill="hold" grpId="0" nodeType="withEffect">
                                  <p:stCondLst>
                                    <p:cond delay="0"/>
                                  </p:stCondLst>
                                  <p:childTnLst>
                                    <p:animScale>
                                      <p:cBhvr>
                                        <p:cTn id="12" dur="5000" fill="hold"/>
                                        <p:tgtEl>
                                          <p:spTgt spid="7"/>
                                        </p:tgtEl>
                                      </p:cBhvr>
                                      <p:by x="120000" y="120000"/>
                                    </p:animScale>
                                  </p:childTnLst>
                                </p:cTn>
                              </p:par>
                              <p:par>
                                <p:cTn id="13" presetID="6" presetClass="emph" presetSubtype="0" repeatCount="indefinite" accel="38000" decel="34000" autoRev="1" fill="hold" grpId="0" nodeType="withEffect">
                                  <p:stCondLst>
                                    <p:cond delay="0"/>
                                  </p:stCondLst>
                                  <p:childTnLst>
                                    <p:animScale>
                                      <p:cBhvr>
                                        <p:cTn id="14" dur="5000" fill="hold"/>
                                        <p:tgtEl>
                                          <p:spTgt spid="11"/>
                                        </p:tgtEl>
                                      </p:cBhvr>
                                      <p:by x="120000" y="120000"/>
                                    </p:animScale>
                                  </p:childTnLst>
                                </p:cTn>
                              </p:par>
                              <p:par>
                                <p:cTn id="15" presetID="6" presetClass="emph" presetSubtype="0" repeatCount="indefinite" accel="38000" decel="34000" autoRev="1" fill="hold" grpId="0" nodeType="withEffect">
                                  <p:stCondLst>
                                    <p:cond delay="0"/>
                                  </p:stCondLst>
                                  <p:childTnLst>
                                    <p:animScale>
                                      <p:cBhvr>
                                        <p:cTn id="16" dur="5000" fill="hold"/>
                                        <p:tgtEl>
                                          <p:spTgt spid="13"/>
                                        </p:tgtEl>
                                      </p:cBhvr>
                                      <p:by x="120000" y="120000"/>
                                    </p:animScale>
                                  </p:childTnLst>
                                </p:cTn>
                              </p:par>
                              <p:par>
                                <p:cTn id="17" presetID="6" presetClass="emph" presetSubtype="0" repeatCount="indefinite" accel="38000" decel="34000" autoRev="1" fill="hold" grpId="0" nodeType="withEffect">
                                  <p:stCondLst>
                                    <p:cond delay="0"/>
                                  </p:stCondLst>
                                  <p:childTnLst>
                                    <p:animScale>
                                      <p:cBhvr>
                                        <p:cTn id="18" dur="5000" fill="hold"/>
                                        <p:tgtEl>
                                          <p:spTgt spid="14"/>
                                        </p:tgtEl>
                                      </p:cBhvr>
                                      <p:by x="120000" y="120000"/>
                                    </p:animScale>
                                  </p:childTnLst>
                                </p:cTn>
                              </p:par>
                              <p:par>
                                <p:cTn id="19" presetID="63" presetClass="path" presetSubtype="0" repeatCount="indefinite" accel="12000" decel="16000" autoRev="1" fill="hold" grpId="1" nodeType="withEffect">
                                  <p:stCondLst>
                                    <p:cond delay="0"/>
                                  </p:stCondLst>
                                  <p:endCondLst>
                                    <p:cond evt="onNext" delay="0">
                                      <p:tgtEl>
                                        <p:sldTgt/>
                                      </p:tgtEl>
                                    </p:cond>
                                  </p:endCondLst>
                                  <p:childTnLst>
                                    <p:animMotion origin="layout" path="M 1.72764E-6 -4.25926E-6 L 0.08345 -4.25926E-6 " pathEditMode="relative" rAng="0" ptsTypes="AA">
                                      <p:cBhvr>
                                        <p:cTn id="20" dur="5000" fill="hold"/>
                                        <p:tgtEl>
                                          <p:spTgt spid="10"/>
                                        </p:tgtEl>
                                        <p:attrNameLst>
                                          <p:attrName>ppt_x</p:attrName>
                                          <p:attrName>ppt_y</p:attrName>
                                        </p:attrNameLst>
                                      </p:cBhvr>
                                      <p:rCtr x="4173" y="0"/>
                                    </p:animMotion>
                                  </p:childTnLst>
                                </p:cTn>
                              </p:par>
                              <p:par>
                                <p:cTn id="21" presetID="63" presetClass="path" presetSubtype="0" repeatCount="indefinite" accel="12000" decel="16000" autoRev="1" fill="hold" grpId="1" nodeType="withEffect">
                                  <p:stCondLst>
                                    <p:cond delay="0"/>
                                  </p:stCondLst>
                                  <p:endCondLst>
                                    <p:cond evt="onNext" delay="0">
                                      <p:tgtEl>
                                        <p:sldTgt/>
                                      </p:tgtEl>
                                    </p:cond>
                                  </p:endCondLst>
                                  <p:childTnLst>
                                    <p:animMotion origin="layout" path="M 1.25114E-6 -4.25926E-6 L 0.12336 -4.25926E-6 " pathEditMode="relative" rAng="0" ptsTypes="AA">
                                      <p:cBhvr>
                                        <p:cTn id="22" dur="5000" fill="hold"/>
                                        <p:tgtEl>
                                          <p:spTgt spid="5"/>
                                        </p:tgtEl>
                                        <p:attrNameLst>
                                          <p:attrName>ppt_x</p:attrName>
                                          <p:attrName>ppt_y</p:attrName>
                                        </p:attrNameLst>
                                      </p:cBhvr>
                                      <p:rCtr x="6165" y="0"/>
                                    </p:animMotion>
                                  </p:childTnLst>
                                </p:cTn>
                              </p:par>
                              <p:par>
                                <p:cTn id="23" presetID="63" presetClass="path" presetSubtype="0" repeatCount="indefinite" accel="12000" decel="16000" autoRev="1" fill="hold" grpId="1" nodeType="withEffect">
                                  <p:stCondLst>
                                    <p:cond delay="0"/>
                                  </p:stCondLst>
                                  <p:endCondLst>
                                    <p:cond evt="onNext" delay="0">
                                      <p:tgtEl>
                                        <p:sldTgt/>
                                      </p:tgtEl>
                                    </p:cond>
                                  </p:endCondLst>
                                  <p:childTnLst>
                                    <p:animMotion origin="layout" path="M 2.43458E-6 -4.25926E-6 L 0.06718 -4.25926E-6 " pathEditMode="relative" rAng="0" ptsTypes="AA">
                                      <p:cBhvr>
                                        <p:cTn id="24" dur="5000" fill="hold"/>
                                        <p:tgtEl>
                                          <p:spTgt spid="7"/>
                                        </p:tgtEl>
                                        <p:attrNameLst>
                                          <p:attrName>ppt_x</p:attrName>
                                          <p:attrName>ppt_y</p:attrName>
                                        </p:attrNameLst>
                                      </p:cBhvr>
                                      <p:rCtr x="3359" y="0"/>
                                    </p:animMotion>
                                  </p:childTnLst>
                                </p:cTn>
                              </p:par>
                              <p:par>
                                <p:cTn id="25" presetID="63" presetClass="path" presetSubtype="0" repeatCount="indefinite" accel="12000" decel="16000" autoRev="1" fill="hold" grpId="1" nodeType="withEffect">
                                  <p:stCondLst>
                                    <p:cond delay="0"/>
                                  </p:stCondLst>
                                  <p:endCondLst>
                                    <p:cond evt="onNext" delay="0">
                                      <p:tgtEl>
                                        <p:sldTgt/>
                                      </p:tgtEl>
                                    </p:cond>
                                  </p:endCondLst>
                                  <p:childTnLst>
                                    <p:animMotion origin="layout" path="M 2.43458E-6 -4.25926E-6 L 0.07186 -4.25926E-6 " pathEditMode="relative" rAng="0" ptsTypes="AA">
                                      <p:cBhvr>
                                        <p:cTn id="26" dur="5000" fill="hold"/>
                                        <p:tgtEl>
                                          <p:spTgt spid="11"/>
                                        </p:tgtEl>
                                        <p:attrNameLst>
                                          <p:attrName>ppt_x</p:attrName>
                                          <p:attrName>ppt_y</p:attrName>
                                        </p:attrNameLst>
                                      </p:cBhvr>
                                      <p:rCtr x="3593" y="0"/>
                                    </p:animMotion>
                                  </p:childTnLst>
                                </p:cTn>
                              </p:par>
                              <p:par>
                                <p:cTn id="27" presetID="35" presetClass="path" presetSubtype="0" repeatCount="indefinite" accel="12000" decel="16000" autoRev="1" fill="hold" grpId="1" nodeType="withEffect">
                                  <p:stCondLst>
                                    <p:cond delay="0"/>
                                  </p:stCondLst>
                                  <p:endCondLst>
                                    <p:cond evt="onNext" delay="0">
                                      <p:tgtEl>
                                        <p:sldTgt/>
                                      </p:tgtEl>
                                    </p:cond>
                                  </p:endCondLst>
                                  <p:childTnLst>
                                    <p:animMotion origin="layout" path="M -1.57532E-6 -4.25926E-6 L -0.04732 -4.25926E-6 " pathEditMode="relative" rAng="0" ptsTypes="AA">
                                      <p:cBhvr>
                                        <p:cTn id="28" dur="5000" fill="hold"/>
                                        <p:tgtEl>
                                          <p:spTgt spid="12"/>
                                        </p:tgtEl>
                                        <p:attrNameLst>
                                          <p:attrName>ppt_x</p:attrName>
                                          <p:attrName>ppt_y</p:attrName>
                                        </p:attrNameLst>
                                      </p:cBhvr>
                                      <p:rCtr x="-2369" y="0"/>
                                    </p:animMotion>
                                  </p:childTnLst>
                                </p:cTn>
                              </p:par>
                              <p:par>
                                <p:cTn id="29" presetID="16" presetClass="entr" presetSubtype="37" fill="hold" grpId="0" nodeType="withEffect">
                                  <p:stCondLst>
                                    <p:cond delay="700"/>
                                  </p:stCondLst>
                                  <p:childTnLst>
                                    <p:set>
                                      <p:cBhvr>
                                        <p:cTn id="30" dur="1" fill="hold">
                                          <p:stCondLst>
                                            <p:cond delay="0"/>
                                          </p:stCondLst>
                                        </p:cTn>
                                        <p:tgtEl>
                                          <p:spTgt spid="17"/>
                                        </p:tgtEl>
                                        <p:attrNameLst>
                                          <p:attrName>style.visibility</p:attrName>
                                        </p:attrNameLst>
                                      </p:cBhvr>
                                      <p:to>
                                        <p:strVal val="visible"/>
                                      </p:to>
                                    </p:set>
                                    <p:animEffect transition="in" filter="barn(outVertical)">
                                      <p:cBhvr>
                                        <p:cTn id="31"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5" grpId="0" animBg="1"/>
      <p:bldP spid="5" grpId="1" animBg="1"/>
      <p:bldP spid="7" grpId="0" animBg="1"/>
      <p:bldP spid="7" grpId="1" animBg="1"/>
      <p:bldP spid="10" grpId="0" animBg="1"/>
      <p:bldP spid="10" grpId="1" animBg="1"/>
      <p:bldP spid="11" grpId="0" animBg="1"/>
      <p:bldP spid="11" grpId="1" animBg="1"/>
      <p:bldP spid="17" grpId="0"/>
      <p:bldP spid="12" grpId="0" animBg="1"/>
      <p:bldP spid="12" grpId="1" animBg="1"/>
      <p:bldP spid="13" grpId="0" animBg="1"/>
    </p:bldLst>
  </p:timing>
</p:sld>
</file>

<file path=ppt/slides/slide10.xml><?xml version="1.0" encoding="utf-8"?>
<p:sld xmlns:a="http://schemas.openxmlformats.org/drawingml/2006/main" xmlns:r="http://schemas.openxmlformats.org/officeDocument/2006/relationships" xmlns:p="http://schemas.openxmlformats.org/presentationml/2006/main" showMasterSp="0">
  <p:cSld>
    <p:bg>
      <p:bgPr>
        <a:solidFill>
          <a:srgbClr val="172144"/>
        </a:solidFill>
        <a:effectLst/>
      </p:bgPr>
    </p:bg>
    <p:spTree>
      <p:nvGrpSpPr>
        <p:cNvPr id="1" name="Shape 132"/>
        <p:cNvGrpSpPr/>
        <p:nvPr/>
      </p:nvGrpSpPr>
      <p:grpSpPr>
        <a:xfrm>
          <a:off x="0" y="0"/>
          <a:ext cx="0" cy="0"/>
          <a:chOff x="0" y="0"/>
          <a:chExt cx="0" cy="0"/>
        </a:xfrm>
      </p:grpSpPr>
      <p:sp>
        <p:nvSpPr>
          <p:cNvPr id="133" name="Google Shape;133;p23"/>
          <p:cNvSpPr txBox="1">
            <a:spLocks noGrp="1"/>
          </p:cNvSpPr>
          <p:nvPr>
            <p:ph type="title"/>
          </p:nvPr>
        </p:nvSpPr>
        <p:spPr>
          <a:xfrm>
            <a:off x="0" y="123282"/>
            <a:ext cx="12008000" cy="914800"/>
          </a:xfrm>
          <a:prstGeom prst="rect">
            <a:avLst/>
          </a:prstGeom>
        </p:spPr>
        <p:txBody>
          <a:bodyPr spcFirstLastPara="1" wrap="square" lIns="121900" tIns="121900" rIns="121900" bIns="121900" anchor="b" anchorCtr="0">
            <a:noAutofit/>
          </a:bodyPr>
          <a:lstStyle/>
          <a:p>
            <a:r>
              <a:rPr lang="en">
                <a:latin typeface="Century Gothic"/>
              </a:rPr>
              <a:t>Data Cleaning &amp; Data Preprocessing: Collinearity Check (Categorical)</a:t>
            </a:r>
            <a:endParaRPr>
              <a:latin typeface="Century Gothic"/>
            </a:endParaRPr>
          </a:p>
        </p:txBody>
      </p:sp>
      <p:sp>
        <p:nvSpPr>
          <p:cNvPr id="134" name="Google Shape;134;p23"/>
          <p:cNvSpPr txBox="1">
            <a:spLocks noGrp="1"/>
          </p:cNvSpPr>
          <p:nvPr>
            <p:ph type="body" idx="1"/>
          </p:nvPr>
        </p:nvSpPr>
        <p:spPr>
          <a:xfrm>
            <a:off x="183933" y="1107751"/>
            <a:ext cx="5333200" cy="4105200"/>
          </a:xfrm>
          <a:prstGeom prst="rect">
            <a:avLst/>
          </a:prstGeom>
        </p:spPr>
        <p:txBody>
          <a:bodyPr spcFirstLastPara="1" wrap="square" lIns="121900" tIns="121900" rIns="121900" bIns="121900" anchor="t" anchorCtr="0">
            <a:noAutofit/>
          </a:bodyPr>
          <a:lstStyle/>
          <a:p>
            <a:pPr marL="0" indent="0">
              <a:spcAft>
                <a:spcPts val="2133"/>
              </a:spcAft>
              <a:buNone/>
            </a:pPr>
            <a:r>
              <a:rPr lang="en"/>
              <a:t>Categorical 	</a:t>
            </a:r>
            <a:endParaRPr/>
          </a:p>
        </p:txBody>
      </p:sp>
      <p:graphicFrame>
        <p:nvGraphicFramePr>
          <p:cNvPr id="8" name="Object 7">
            <a:extLst>
              <a:ext uri="{FF2B5EF4-FFF2-40B4-BE49-F238E27FC236}">
                <a16:creationId xmlns:a16="http://schemas.microsoft.com/office/drawing/2014/main" id="{4E393468-3431-4A1A-8EA6-47FE9E009AB1}"/>
              </a:ext>
            </a:extLst>
          </p:cNvPr>
          <p:cNvGraphicFramePr>
            <a:graphicFrameLocks noChangeAspect="1"/>
          </p:cNvGraphicFramePr>
          <p:nvPr>
            <p:extLst>
              <p:ext uri="{D42A27DB-BD31-4B8C-83A1-F6EECF244321}">
                <p14:modId xmlns:p14="http://schemas.microsoft.com/office/powerpoint/2010/main" val="236513703"/>
              </p:ext>
            </p:extLst>
          </p:nvPr>
        </p:nvGraphicFramePr>
        <p:xfrm>
          <a:off x="10552113" y="2413000"/>
          <a:ext cx="615950" cy="1281113"/>
        </p:xfrm>
        <a:graphic>
          <a:graphicData uri="http://schemas.openxmlformats.org/presentationml/2006/ole">
            <mc:AlternateContent xmlns:mc="http://schemas.openxmlformats.org/markup-compatibility/2006">
              <mc:Choice xmlns:v="urn:schemas-microsoft-com:vml" Requires="v">
                <p:oleObj spid="_x0000_s260097" name="Macro-Enabled Worksheet" showAsIcon="1" r:id="rId4" imgW="380929" imgH="792344" progId="Excel.SheetMacroEnabled.12">
                  <p:link updateAutomatic="1"/>
                </p:oleObj>
              </mc:Choice>
              <mc:Fallback>
                <p:oleObj name="Macro-Enabled Worksheet" showAsIcon="1" r:id="rId4" imgW="380929" imgH="792344" progId="Excel.SheetMacroEnabled.12">
                  <p:link updateAutomatic="1"/>
                  <p:pic>
                    <p:nvPicPr>
                      <p:cNvPr id="8" name="Object 7">
                        <a:extLst>
                          <a:ext uri="{FF2B5EF4-FFF2-40B4-BE49-F238E27FC236}">
                            <a16:creationId xmlns:a16="http://schemas.microsoft.com/office/drawing/2014/main" id="{4E393468-3431-4A1A-8EA6-47FE9E009AB1}"/>
                          </a:ext>
                        </a:extLst>
                      </p:cNvPr>
                      <p:cNvPicPr/>
                      <p:nvPr/>
                    </p:nvPicPr>
                    <p:blipFill>
                      <a:blip r:embed="rId5"/>
                      <a:stretch>
                        <a:fillRect/>
                      </a:stretch>
                    </p:blipFill>
                    <p:spPr>
                      <a:xfrm>
                        <a:off x="10552113" y="2413000"/>
                        <a:ext cx="615950" cy="1281113"/>
                      </a:xfrm>
                      <a:prstGeom prst="rect">
                        <a:avLst/>
                      </a:prstGeom>
                    </p:spPr>
                  </p:pic>
                </p:oleObj>
              </mc:Fallback>
            </mc:AlternateContent>
          </a:graphicData>
        </a:graphic>
      </p:graphicFrame>
      <p:graphicFrame>
        <p:nvGraphicFramePr>
          <p:cNvPr id="10" name="Table 9">
            <a:extLst>
              <a:ext uri="{FF2B5EF4-FFF2-40B4-BE49-F238E27FC236}">
                <a16:creationId xmlns:a16="http://schemas.microsoft.com/office/drawing/2014/main" id="{A854B017-D1CD-42F7-B6A6-C1CE04656814}"/>
              </a:ext>
            </a:extLst>
          </p:cNvPr>
          <p:cNvGraphicFramePr>
            <a:graphicFrameLocks noGrp="1"/>
          </p:cNvGraphicFramePr>
          <p:nvPr>
            <p:extLst>
              <p:ext uri="{D42A27DB-BD31-4B8C-83A1-F6EECF244321}">
                <p14:modId xmlns:p14="http://schemas.microsoft.com/office/powerpoint/2010/main" val="2345425116"/>
              </p:ext>
            </p:extLst>
          </p:nvPr>
        </p:nvGraphicFramePr>
        <p:xfrm>
          <a:off x="0" y="1577280"/>
          <a:ext cx="12192000" cy="5280715"/>
        </p:xfrm>
        <a:graphic>
          <a:graphicData uri="http://schemas.openxmlformats.org/drawingml/2006/table">
            <a:tbl>
              <a:tblPr/>
              <a:tblGrid>
                <a:gridCol w="1180968">
                  <a:extLst>
                    <a:ext uri="{9D8B030D-6E8A-4147-A177-3AD203B41FA5}">
                      <a16:colId xmlns:a16="http://schemas.microsoft.com/office/drawing/2014/main" val="482527731"/>
                    </a:ext>
                  </a:extLst>
                </a:gridCol>
                <a:gridCol w="407816">
                  <a:extLst>
                    <a:ext uri="{9D8B030D-6E8A-4147-A177-3AD203B41FA5}">
                      <a16:colId xmlns:a16="http://schemas.microsoft.com/office/drawing/2014/main" val="3730967194"/>
                    </a:ext>
                  </a:extLst>
                </a:gridCol>
                <a:gridCol w="407816">
                  <a:extLst>
                    <a:ext uri="{9D8B030D-6E8A-4147-A177-3AD203B41FA5}">
                      <a16:colId xmlns:a16="http://schemas.microsoft.com/office/drawing/2014/main" val="2027208354"/>
                    </a:ext>
                  </a:extLst>
                </a:gridCol>
                <a:gridCol w="407816">
                  <a:extLst>
                    <a:ext uri="{9D8B030D-6E8A-4147-A177-3AD203B41FA5}">
                      <a16:colId xmlns:a16="http://schemas.microsoft.com/office/drawing/2014/main" val="3713831966"/>
                    </a:ext>
                  </a:extLst>
                </a:gridCol>
                <a:gridCol w="407816">
                  <a:extLst>
                    <a:ext uri="{9D8B030D-6E8A-4147-A177-3AD203B41FA5}">
                      <a16:colId xmlns:a16="http://schemas.microsoft.com/office/drawing/2014/main" val="890245860"/>
                    </a:ext>
                  </a:extLst>
                </a:gridCol>
                <a:gridCol w="407816">
                  <a:extLst>
                    <a:ext uri="{9D8B030D-6E8A-4147-A177-3AD203B41FA5}">
                      <a16:colId xmlns:a16="http://schemas.microsoft.com/office/drawing/2014/main" val="3523755631"/>
                    </a:ext>
                  </a:extLst>
                </a:gridCol>
                <a:gridCol w="407816">
                  <a:extLst>
                    <a:ext uri="{9D8B030D-6E8A-4147-A177-3AD203B41FA5}">
                      <a16:colId xmlns:a16="http://schemas.microsoft.com/office/drawing/2014/main" val="1655311493"/>
                    </a:ext>
                  </a:extLst>
                </a:gridCol>
                <a:gridCol w="407816">
                  <a:extLst>
                    <a:ext uri="{9D8B030D-6E8A-4147-A177-3AD203B41FA5}">
                      <a16:colId xmlns:a16="http://schemas.microsoft.com/office/drawing/2014/main" val="2244952304"/>
                    </a:ext>
                  </a:extLst>
                </a:gridCol>
                <a:gridCol w="407816">
                  <a:extLst>
                    <a:ext uri="{9D8B030D-6E8A-4147-A177-3AD203B41FA5}">
                      <a16:colId xmlns:a16="http://schemas.microsoft.com/office/drawing/2014/main" val="2657320875"/>
                    </a:ext>
                  </a:extLst>
                </a:gridCol>
                <a:gridCol w="407816">
                  <a:extLst>
                    <a:ext uri="{9D8B030D-6E8A-4147-A177-3AD203B41FA5}">
                      <a16:colId xmlns:a16="http://schemas.microsoft.com/office/drawing/2014/main" val="773928156"/>
                    </a:ext>
                  </a:extLst>
                </a:gridCol>
                <a:gridCol w="407816">
                  <a:extLst>
                    <a:ext uri="{9D8B030D-6E8A-4147-A177-3AD203B41FA5}">
                      <a16:colId xmlns:a16="http://schemas.microsoft.com/office/drawing/2014/main" val="2265059759"/>
                    </a:ext>
                  </a:extLst>
                </a:gridCol>
                <a:gridCol w="407816">
                  <a:extLst>
                    <a:ext uri="{9D8B030D-6E8A-4147-A177-3AD203B41FA5}">
                      <a16:colId xmlns:a16="http://schemas.microsoft.com/office/drawing/2014/main" val="4087783319"/>
                    </a:ext>
                  </a:extLst>
                </a:gridCol>
                <a:gridCol w="407816">
                  <a:extLst>
                    <a:ext uri="{9D8B030D-6E8A-4147-A177-3AD203B41FA5}">
                      <a16:colId xmlns:a16="http://schemas.microsoft.com/office/drawing/2014/main" val="3643201122"/>
                    </a:ext>
                  </a:extLst>
                </a:gridCol>
                <a:gridCol w="407816">
                  <a:extLst>
                    <a:ext uri="{9D8B030D-6E8A-4147-A177-3AD203B41FA5}">
                      <a16:colId xmlns:a16="http://schemas.microsoft.com/office/drawing/2014/main" val="3216679654"/>
                    </a:ext>
                  </a:extLst>
                </a:gridCol>
                <a:gridCol w="407816">
                  <a:extLst>
                    <a:ext uri="{9D8B030D-6E8A-4147-A177-3AD203B41FA5}">
                      <a16:colId xmlns:a16="http://schemas.microsoft.com/office/drawing/2014/main" val="335834887"/>
                    </a:ext>
                  </a:extLst>
                </a:gridCol>
                <a:gridCol w="407816">
                  <a:extLst>
                    <a:ext uri="{9D8B030D-6E8A-4147-A177-3AD203B41FA5}">
                      <a16:colId xmlns:a16="http://schemas.microsoft.com/office/drawing/2014/main" val="1499332314"/>
                    </a:ext>
                  </a:extLst>
                </a:gridCol>
                <a:gridCol w="407816">
                  <a:extLst>
                    <a:ext uri="{9D8B030D-6E8A-4147-A177-3AD203B41FA5}">
                      <a16:colId xmlns:a16="http://schemas.microsoft.com/office/drawing/2014/main" val="2925603418"/>
                    </a:ext>
                  </a:extLst>
                </a:gridCol>
                <a:gridCol w="407816">
                  <a:extLst>
                    <a:ext uri="{9D8B030D-6E8A-4147-A177-3AD203B41FA5}">
                      <a16:colId xmlns:a16="http://schemas.microsoft.com/office/drawing/2014/main" val="2117367678"/>
                    </a:ext>
                  </a:extLst>
                </a:gridCol>
                <a:gridCol w="407816">
                  <a:extLst>
                    <a:ext uri="{9D8B030D-6E8A-4147-A177-3AD203B41FA5}">
                      <a16:colId xmlns:a16="http://schemas.microsoft.com/office/drawing/2014/main" val="310671485"/>
                    </a:ext>
                  </a:extLst>
                </a:gridCol>
                <a:gridCol w="407816">
                  <a:extLst>
                    <a:ext uri="{9D8B030D-6E8A-4147-A177-3AD203B41FA5}">
                      <a16:colId xmlns:a16="http://schemas.microsoft.com/office/drawing/2014/main" val="895487716"/>
                    </a:ext>
                  </a:extLst>
                </a:gridCol>
                <a:gridCol w="407816">
                  <a:extLst>
                    <a:ext uri="{9D8B030D-6E8A-4147-A177-3AD203B41FA5}">
                      <a16:colId xmlns:a16="http://schemas.microsoft.com/office/drawing/2014/main" val="460795973"/>
                    </a:ext>
                  </a:extLst>
                </a:gridCol>
                <a:gridCol w="407816">
                  <a:extLst>
                    <a:ext uri="{9D8B030D-6E8A-4147-A177-3AD203B41FA5}">
                      <a16:colId xmlns:a16="http://schemas.microsoft.com/office/drawing/2014/main" val="342452045"/>
                    </a:ext>
                  </a:extLst>
                </a:gridCol>
                <a:gridCol w="407816">
                  <a:extLst>
                    <a:ext uri="{9D8B030D-6E8A-4147-A177-3AD203B41FA5}">
                      <a16:colId xmlns:a16="http://schemas.microsoft.com/office/drawing/2014/main" val="1999919158"/>
                    </a:ext>
                  </a:extLst>
                </a:gridCol>
                <a:gridCol w="407816">
                  <a:extLst>
                    <a:ext uri="{9D8B030D-6E8A-4147-A177-3AD203B41FA5}">
                      <a16:colId xmlns:a16="http://schemas.microsoft.com/office/drawing/2014/main" val="1148485732"/>
                    </a:ext>
                  </a:extLst>
                </a:gridCol>
                <a:gridCol w="407816">
                  <a:extLst>
                    <a:ext uri="{9D8B030D-6E8A-4147-A177-3AD203B41FA5}">
                      <a16:colId xmlns:a16="http://schemas.microsoft.com/office/drawing/2014/main" val="3897767638"/>
                    </a:ext>
                  </a:extLst>
                </a:gridCol>
                <a:gridCol w="407816">
                  <a:extLst>
                    <a:ext uri="{9D8B030D-6E8A-4147-A177-3AD203B41FA5}">
                      <a16:colId xmlns:a16="http://schemas.microsoft.com/office/drawing/2014/main" val="3832899354"/>
                    </a:ext>
                  </a:extLst>
                </a:gridCol>
                <a:gridCol w="407816">
                  <a:extLst>
                    <a:ext uri="{9D8B030D-6E8A-4147-A177-3AD203B41FA5}">
                      <a16:colId xmlns:a16="http://schemas.microsoft.com/office/drawing/2014/main" val="1416562507"/>
                    </a:ext>
                  </a:extLst>
                </a:gridCol>
                <a:gridCol w="407816">
                  <a:extLst>
                    <a:ext uri="{9D8B030D-6E8A-4147-A177-3AD203B41FA5}">
                      <a16:colId xmlns:a16="http://schemas.microsoft.com/office/drawing/2014/main" val="3653313969"/>
                    </a:ext>
                  </a:extLst>
                </a:gridCol>
              </a:tblGrid>
              <a:tr h="604182">
                <a:tc>
                  <a:txBody>
                    <a:bodyPr/>
                    <a:lstStyle/>
                    <a:p>
                      <a:pPr algn="ctr" fontAlgn="b"/>
                      <a:r>
                        <a:rPr lang="en-US" sz="800" b="1" i="1" u="none" strike="noStrike">
                          <a:solidFill>
                            <a:schemeClr val="tx1"/>
                          </a:solidFill>
                          <a:effectLst/>
                          <a:latin typeface="Calibri" panose="020F0502020204030204" pitchFamily="34" charset="0"/>
                        </a:rPr>
                        <a:t> </a:t>
                      </a:r>
                    </a:p>
                  </a:txBody>
                  <a:tcPr marL="0" marR="0" marT="0" marB="0" anchor="b">
                    <a:lnL>
                      <a:noFill/>
                    </a:lnL>
                    <a:lnR>
                      <a:noFill/>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1" i="1" u="none" strike="noStrike">
                          <a:solidFill>
                            <a:schemeClr val="tx1"/>
                          </a:solidFill>
                          <a:effectLst/>
                          <a:latin typeface="Calibri" panose="020F0502020204030204" pitchFamily="34" charset="0"/>
                        </a:rPr>
                        <a:t>Nr. reviews</a:t>
                      </a:r>
                    </a:p>
                  </a:txBody>
                  <a:tcPr marL="0" marR="0" marT="0" marB="0" anchor="b">
                    <a:lnL>
                      <a:noFill/>
                    </a:lnL>
                    <a:lnR>
                      <a:noFill/>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1" i="1" u="none" strike="noStrike">
                          <a:solidFill>
                            <a:schemeClr val="tx1"/>
                          </a:solidFill>
                          <a:effectLst/>
                          <a:latin typeface="Calibri" panose="020F0502020204030204" pitchFamily="34" charset="0"/>
                        </a:rPr>
                        <a:t>Nr. hotel reviews</a:t>
                      </a:r>
                    </a:p>
                  </a:txBody>
                  <a:tcPr marL="0" marR="0" marT="0" marB="0" anchor="b">
                    <a:lnL>
                      <a:noFill/>
                    </a:lnL>
                    <a:lnR>
                      <a:noFill/>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1" i="1" u="none" strike="noStrike">
                          <a:solidFill>
                            <a:schemeClr val="tx1"/>
                          </a:solidFill>
                          <a:effectLst/>
                          <a:latin typeface="Calibri" panose="020F0502020204030204" pitchFamily="34" charset="0"/>
                        </a:rPr>
                        <a:t>Helpful votes</a:t>
                      </a:r>
                    </a:p>
                  </a:txBody>
                  <a:tcPr marL="0" marR="0" marT="0" marB="0" anchor="b">
                    <a:lnL>
                      <a:noFill/>
                    </a:lnL>
                    <a:lnR>
                      <a:noFill/>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1" i="1" u="none" strike="noStrike">
                          <a:solidFill>
                            <a:schemeClr val="tx1"/>
                          </a:solidFill>
                          <a:effectLst/>
                          <a:latin typeface="Calibri" panose="020F0502020204030204" pitchFamily="34" charset="0"/>
                        </a:rPr>
                        <a:t>Score</a:t>
                      </a:r>
                    </a:p>
                  </a:txBody>
                  <a:tcPr marL="0" marR="0" marT="0" marB="0" anchor="b">
                    <a:lnL>
                      <a:noFill/>
                    </a:lnL>
                    <a:lnR>
                      <a:noFill/>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1" i="1" u="none" strike="noStrike">
                          <a:solidFill>
                            <a:schemeClr val="tx1"/>
                          </a:solidFill>
                          <a:effectLst/>
                          <a:latin typeface="Calibri" panose="020F0502020204030204" pitchFamily="34" charset="0"/>
                        </a:rPr>
                        <a:t>Nr. rooms</a:t>
                      </a:r>
                    </a:p>
                  </a:txBody>
                  <a:tcPr marL="0" marR="0" marT="0" marB="0" anchor="b">
                    <a:lnL>
                      <a:noFill/>
                    </a:lnL>
                    <a:lnR>
                      <a:noFill/>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1" i="1" u="none" strike="noStrike">
                          <a:solidFill>
                            <a:schemeClr val="tx1"/>
                          </a:solidFill>
                          <a:effectLst/>
                          <a:latin typeface="Calibri" panose="020F0502020204030204" pitchFamily="34" charset="0"/>
                        </a:rPr>
                        <a:t>Member years</a:t>
                      </a:r>
                    </a:p>
                  </a:txBody>
                  <a:tcPr marL="0" marR="0" marT="0" marB="0" anchor="b">
                    <a:lnL>
                      <a:noFill/>
                    </a:lnL>
                    <a:lnR>
                      <a:noFill/>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1" i="1" u="none" strike="noStrike">
                          <a:solidFill>
                            <a:schemeClr val="tx1"/>
                          </a:solidFill>
                          <a:effectLst/>
                          <a:latin typeface="Calibri" panose="020F0502020204030204" pitchFamily="34" charset="0"/>
                        </a:rPr>
                        <a:t>Period of stay_Dec-Feb</a:t>
                      </a:r>
                    </a:p>
                  </a:txBody>
                  <a:tcPr marL="0" marR="0" marT="0" marB="0" anchor="b">
                    <a:lnL>
                      <a:noFill/>
                    </a:lnL>
                    <a:lnR>
                      <a:noFill/>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1" i="1" u="none" strike="noStrike">
                          <a:solidFill>
                            <a:schemeClr val="tx1"/>
                          </a:solidFill>
                          <a:effectLst/>
                          <a:latin typeface="Calibri" panose="020F0502020204030204" pitchFamily="34" charset="0"/>
                        </a:rPr>
                        <a:t>Period of </a:t>
                      </a:r>
                      <a:r>
                        <a:rPr lang="en-US" sz="800" b="1" i="1" u="none" strike="noStrike" err="1">
                          <a:solidFill>
                            <a:schemeClr val="tx1"/>
                          </a:solidFill>
                          <a:effectLst/>
                          <a:latin typeface="Calibri" panose="020F0502020204030204" pitchFamily="34" charset="0"/>
                        </a:rPr>
                        <a:t>stay_Jun</a:t>
                      </a:r>
                      <a:r>
                        <a:rPr lang="en-US" sz="800" b="1" i="1" u="none" strike="noStrike">
                          <a:solidFill>
                            <a:schemeClr val="tx1"/>
                          </a:solidFill>
                          <a:effectLst/>
                          <a:latin typeface="Calibri" panose="020F0502020204030204" pitchFamily="34" charset="0"/>
                        </a:rPr>
                        <a:t>-Aug</a:t>
                      </a:r>
                    </a:p>
                  </a:txBody>
                  <a:tcPr marL="0" marR="0" marT="0" marB="0" anchor="b">
                    <a:lnL>
                      <a:noFill/>
                    </a:lnL>
                    <a:lnR>
                      <a:noFill/>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1" i="1" u="none" strike="noStrike">
                          <a:solidFill>
                            <a:schemeClr val="tx1"/>
                          </a:solidFill>
                          <a:effectLst/>
                          <a:latin typeface="Calibri" panose="020F0502020204030204" pitchFamily="34" charset="0"/>
                        </a:rPr>
                        <a:t>Period of stay_Mar-May</a:t>
                      </a:r>
                    </a:p>
                  </a:txBody>
                  <a:tcPr marL="0" marR="0" marT="0" marB="0" anchor="b">
                    <a:lnL>
                      <a:noFill/>
                    </a:lnL>
                    <a:lnR>
                      <a:noFill/>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1" i="1" u="none" strike="noStrike">
                          <a:solidFill>
                            <a:schemeClr val="tx1"/>
                          </a:solidFill>
                          <a:effectLst/>
                          <a:latin typeface="Calibri" panose="020F0502020204030204" pitchFamily="34" charset="0"/>
                        </a:rPr>
                        <a:t>Period of stay_Sep-Nov</a:t>
                      </a:r>
                    </a:p>
                  </a:txBody>
                  <a:tcPr marL="0" marR="0" marT="0" marB="0" anchor="b">
                    <a:lnL>
                      <a:noFill/>
                    </a:lnL>
                    <a:lnR>
                      <a:noFill/>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1" i="1" u="none" strike="noStrike">
                          <a:solidFill>
                            <a:schemeClr val="tx1"/>
                          </a:solidFill>
                          <a:effectLst/>
                          <a:latin typeface="Calibri" panose="020F0502020204030204" pitchFamily="34" charset="0"/>
                        </a:rPr>
                        <a:t>Traveler type Other</a:t>
                      </a:r>
                    </a:p>
                  </a:txBody>
                  <a:tcPr marL="0" marR="0" marT="0" marB="0" anchor="b">
                    <a:lnL>
                      <a:noFill/>
                    </a:lnL>
                    <a:lnR>
                      <a:noFill/>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1" i="1" u="none" strike="noStrike">
                          <a:solidFill>
                            <a:schemeClr val="tx1"/>
                          </a:solidFill>
                          <a:effectLst/>
                          <a:latin typeface="Calibri" panose="020F0502020204030204" pitchFamily="34" charset="0"/>
                        </a:rPr>
                        <a:t>Traveler type Families</a:t>
                      </a:r>
                    </a:p>
                  </a:txBody>
                  <a:tcPr marL="0" marR="0" marT="0" marB="0" anchor="b">
                    <a:lnL>
                      <a:noFill/>
                    </a:lnL>
                    <a:lnR>
                      <a:noFill/>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1" i="1" u="none" strike="noStrike">
                          <a:solidFill>
                            <a:schemeClr val="tx1"/>
                          </a:solidFill>
                          <a:effectLst/>
                          <a:latin typeface="Calibri" panose="020F0502020204030204" pitchFamily="34" charset="0"/>
                        </a:rPr>
                        <a:t>Traveler type Couples</a:t>
                      </a:r>
                    </a:p>
                  </a:txBody>
                  <a:tcPr marL="0" marR="0" marT="0" marB="0" anchor="b">
                    <a:lnL>
                      <a:noFill/>
                    </a:lnL>
                    <a:lnR>
                      <a:noFill/>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1" i="1" u="none" strike="noStrike">
                          <a:solidFill>
                            <a:schemeClr val="tx1"/>
                          </a:solidFill>
                          <a:effectLst/>
                          <a:latin typeface="Calibri" panose="020F0502020204030204" pitchFamily="34" charset="0"/>
                        </a:rPr>
                        <a:t>Tennis court_YES</a:t>
                      </a:r>
                    </a:p>
                  </a:txBody>
                  <a:tcPr marL="0" marR="0" marT="0" marB="0" anchor="b">
                    <a:lnL>
                      <a:noFill/>
                    </a:lnL>
                    <a:lnR>
                      <a:noFill/>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1" i="1" u="none" strike="noStrike">
                          <a:solidFill>
                            <a:schemeClr val="tx1"/>
                          </a:solidFill>
                          <a:effectLst/>
                          <a:latin typeface="Calibri" panose="020F0502020204030204" pitchFamily="34" charset="0"/>
                        </a:rPr>
                        <a:t>Hotel stars 3 and 3.5</a:t>
                      </a:r>
                    </a:p>
                  </a:txBody>
                  <a:tcPr marL="0" marR="0" marT="0" marB="0" anchor="b">
                    <a:lnL>
                      <a:noFill/>
                    </a:lnL>
                    <a:lnR>
                      <a:noFill/>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1" i="1" u="none" strike="noStrike">
                          <a:solidFill>
                            <a:schemeClr val="tx1"/>
                          </a:solidFill>
                          <a:effectLst/>
                          <a:latin typeface="Calibri" panose="020F0502020204030204" pitchFamily="34" charset="0"/>
                        </a:rPr>
                        <a:t>Hotel stars 4 and 4.5</a:t>
                      </a:r>
                    </a:p>
                  </a:txBody>
                  <a:tcPr marL="0" marR="0" marT="0" marB="0" anchor="b">
                    <a:lnL>
                      <a:noFill/>
                    </a:lnL>
                    <a:lnR>
                      <a:noFill/>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1" i="1" u="none" strike="noStrike">
                          <a:solidFill>
                            <a:schemeClr val="tx1"/>
                          </a:solidFill>
                          <a:effectLst/>
                          <a:latin typeface="Calibri" panose="020F0502020204030204" pitchFamily="34" charset="0"/>
                        </a:rPr>
                        <a:t>Hotel stars 5</a:t>
                      </a:r>
                    </a:p>
                  </a:txBody>
                  <a:tcPr marL="0" marR="0" marT="0" marB="0" anchor="b">
                    <a:lnL>
                      <a:noFill/>
                    </a:lnL>
                    <a:lnR>
                      <a:noFill/>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1" i="1" u="none" strike="noStrike">
                          <a:solidFill>
                            <a:schemeClr val="tx1"/>
                          </a:solidFill>
                          <a:effectLst/>
                          <a:latin typeface="Calibri" panose="020F0502020204030204" pitchFamily="34" charset="0"/>
                        </a:rPr>
                        <a:t>User continent Other</a:t>
                      </a:r>
                    </a:p>
                  </a:txBody>
                  <a:tcPr marL="0" marR="0" marT="0" marB="0" anchor="b">
                    <a:lnL>
                      <a:noFill/>
                    </a:lnL>
                    <a:lnR>
                      <a:noFill/>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1" i="1" u="none" strike="noStrike">
                          <a:solidFill>
                            <a:schemeClr val="tx1"/>
                          </a:solidFill>
                          <a:effectLst/>
                          <a:latin typeface="Calibri" panose="020F0502020204030204" pitchFamily="34" charset="0"/>
                        </a:rPr>
                        <a:t>User continent Europe</a:t>
                      </a:r>
                    </a:p>
                  </a:txBody>
                  <a:tcPr marL="0" marR="0" marT="0" marB="0" anchor="b">
                    <a:lnL>
                      <a:noFill/>
                    </a:lnL>
                    <a:lnR>
                      <a:noFill/>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1" i="1" u="none" strike="noStrike">
                          <a:solidFill>
                            <a:schemeClr val="tx1"/>
                          </a:solidFill>
                          <a:effectLst/>
                          <a:latin typeface="Calibri" panose="020F0502020204030204" pitchFamily="34" charset="0"/>
                        </a:rPr>
                        <a:t>User continent North America</a:t>
                      </a:r>
                    </a:p>
                  </a:txBody>
                  <a:tcPr marL="0" marR="0" marT="0" marB="0" anchor="b">
                    <a:lnL>
                      <a:noFill/>
                    </a:lnL>
                    <a:lnR>
                      <a:noFill/>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1" i="1" u="none" strike="noStrike">
                          <a:solidFill>
                            <a:schemeClr val="tx1"/>
                          </a:solidFill>
                          <a:effectLst/>
                          <a:latin typeface="Calibri" panose="020F0502020204030204" pitchFamily="34" charset="0"/>
                        </a:rPr>
                        <a:t>Review weekday_Friday</a:t>
                      </a:r>
                    </a:p>
                  </a:txBody>
                  <a:tcPr marL="0" marR="0" marT="0" marB="0" anchor="b">
                    <a:lnL>
                      <a:noFill/>
                    </a:lnL>
                    <a:lnR>
                      <a:noFill/>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1" i="1" u="none" strike="noStrike">
                          <a:solidFill>
                            <a:schemeClr val="tx1"/>
                          </a:solidFill>
                          <a:effectLst/>
                          <a:latin typeface="Calibri" panose="020F0502020204030204" pitchFamily="34" charset="0"/>
                        </a:rPr>
                        <a:t>Review </a:t>
                      </a:r>
                      <a:r>
                        <a:rPr lang="en-US" sz="800" b="1" i="1" u="none" strike="noStrike" err="1">
                          <a:solidFill>
                            <a:schemeClr val="tx1"/>
                          </a:solidFill>
                          <a:effectLst/>
                          <a:latin typeface="Calibri" panose="020F0502020204030204" pitchFamily="34" charset="0"/>
                        </a:rPr>
                        <a:t>weekday_Monday</a:t>
                      </a:r>
                      <a:endParaRPr lang="en-US" sz="800" b="1" i="1" u="none" strike="noStrike">
                        <a:solidFill>
                          <a:schemeClr val="tx1"/>
                        </a:solidFill>
                        <a:effectLst/>
                        <a:latin typeface="Calibri" panose="020F0502020204030204" pitchFamily="34" charset="0"/>
                      </a:endParaRPr>
                    </a:p>
                  </a:txBody>
                  <a:tcPr marL="0" marR="0" marT="0" marB="0" anchor="b">
                    <a:lnL>
                      <a:noFill/>
                    </a:lnL>
                    <a:lnR>
                      <a:noFill/>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1" i="1" u="none" strike="noStrike">
                          <a:solidFill>
                            <a:schemeClr val="tx1"/>
                          </a:solidFill>
                          <a:effectLst/>
                          <a:latin typeface="Calibri" panose="020F0502020204030204" pitchFamily="34" charset="0"/>
                        </a:rPr>
                        <a:t>Review weekday_Saturday</a:t>
                      </a:r>
                    </a:p>
                  </a:txBody>
                  <a:tcPr marL="0" marR="0" marT="0" marB="0" anchor="b">
                    <a:lnL>
                      <a:noFill/>
                    </a:lnL>
                    <a:lnR>
                      <a:noFill/>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1" i="1" u="none" strike="noStrike">
                          <a:solidFill>
                            <a:schemeClr val="tx1"/>
                          </a:solidFill>
                          <a:effectLst/>
                          <a:latin typeface="Calibri" panose="020F0502020204030204" pitchFamily="34" charset="0"/>
                        </a:rPr>
                        <a:t>Review </a:t>
                      </a:r>
                      <a:r>
                        <a:rPr lang="en-US" sz="800" b="1" i="1" u="none" strike="noStrike" err="1">
                          <a:solidFill>
                            <a:schemeClr val="tx1"/>
                          </a:solidFill>
                          <a:effectLst/>
                          <a:latin typeface="Calibri" panose="020F0502020204030204" pitchFamily="34" charset="0"/>
                        </a:rPr>
                        <a:t>weekday_Sunday</a:t>
                      </a:r>
                      <a:endParaRPr lang="en-US" sz="800" b="1" i="1" u="none" strike="noStrike">
                        <a:solidFill>
                          <a:schemeClr val="tx1"/>
                        </a:solidFill>
                        <a:effectLst/>
                        <a:latin typeface="Calibri" panose="020F0502020204030204" pitchFamily="34" charset="0"/>
                      </a:endParaRPr>
                    </a:p>
                  </a:txBody>
                  <a:tcPr marL="0" marR="0" marT="0" marB="0" anchor="b">
                    <a:lnL>
                      <a:noFill/>
                    </a:lnL>
                    <a:lnR>
                      <a:noFill/>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1" i="1" u="none" strike="noStrike">
                          <a:solidFill>
                            <a:schemeClr val="tx1"/>
                          </a:solidFill>
                          <a:effectLst/>
                          <a:latin typeface="Calibri" panose="020F0502020204030204" pitchFamily="34" charset="0"/>
                        </a:rPr>
                        <a:t>Review weekday_Thursday</a:t>
                      </a:r>
                    </a:p>
                  </a:txBody>
                  <a:tcPr marL="0" marR="0" marT="0" marB="0" anchor="b">
                    <a:lnL>
                      <a:noFill/>
                    </a:lnL>
                    <a:lnR>
                      <a:noFill/>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1" i="1" u="none" strike="noStrike">
                          <a:solidFill>
                            <a:schemeClr val="tx1"/>
                          </a:solidFill>
                          <a:effectLst/>
                          <a:latin typeface="Calibri" panose="020F0502020204030204" pitchFamily="34" charset="0"/>
                        </a:rPr>
                        <a:t>Review </a:t>
                      </a:r>
                      <a:r>
                        <a:rPr lang="en-US" sz="800" b="1" i="1" u="none" strike="noStrike" err="1">
                          <a:solidFill>
                            <a:schemeClr val="tx1"/>
                          </a:solidFill>
                          <a:effectLst/>
                          <a:latin typeface="Calibri" panose="020F0502020204030204" pitchFamily="34" charset="0"/>
                        </a:rPr>
                        <a:t>weekday_Tuesday</a:t>
                      </a:r>
                      <a:endParaRPr lang="en-US" sz="800" b="1" i="1" u="none" strike="noStrike">
                        <a:solidFill>
                          <a:schemeClr val="tx1"/>
                        </a:solidFill>
                        <a:effectLst/>
                        <a:latin typeface="Calibri" panose="020F0502020204030204" pitchFamily="34" charset="0"/>
                      </a:endParaRPr>
                    </a:p>
                  </a:txBody>
                  <a:tcPr marL="0" marR="0" marT="0" marB="0" anchor="b">
                    <a:lnL>
                      <a:noFill/>
                    </a:lnL>
                    <a:lnR>
                      <a:noFill/>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1" i="1" u="none" strike="noStrike">
                          <a:solidFill>
                            <a:schemeClr val="tx1"/>
                          </a:solidFill>
                          <a:effectLst/>
                          <a:latin typeface="Calibri" panose="020F0502020204030204" pitchFamily="34" charset="0"/>
                        </a:rPr>
                        <a:t>Review </a:t>
                      </a:r>
                      <a:r>
                        <a:rPr lang="en-US" sz="800" b="1" i="1" u="none" strike="noStrike" err="1">
                          <a:solidFill>
                            <a:schemeClr val="tx1"/>
                          </a:solidFill>
                          <a:effectLst/>
                          <a:latin typeface="Calibri" panose="020F0502020204030204" pitchFamily="34" charset="0"/>
                        </a:rPr>
                        <a:t>weekday_Wednesday</a:t>
                      </a:r>
                      <a:endParaRPr lang="en-US" sz="800" b="1" i="1" u="none" strike="noStrike">
                        <a:solidFill>
                          <a:schemeClr val="tx1"/>
                        </a:solidFill>
                        <a:effectLst/>
                        <a:latin typeface="Calibri" panose="020F0502020204030204" pitchFamily="34" charset="0"/>
                      </a:endParaRPr>
                    </a:p>
                  </a:txBody>
                  <a:tcPr marL="0" marR="0" marT="0" marB="0" anchor="b">
                    <a:lnL>
                      <a:noFill/>
                    </a:lnL>
                    <a:lnR>
                      <a:noFill/>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29895797"/>
                  </a:ext>
                </a:extLst>
              </a:tr>
              <a:tr h="163571">
                <a:tc>
                  <a:txBody>
                    <a:bodyPr/>
                    <a:lstStyle/>
                    <a:p>
                      <a:pPr algn="l" fontAlgn="b"/>
                      <a:r>
                        <a:rPr lang="en-US" sz="800" b="1" i="0" u="none" strike="noStrike">
                          <a:solidFill>
                            <a:schemeClr val="tx1"/>
                          </a:solidFill>
                          <a:effectLst/>
                          <a:latin typeface="Calibri" panose="020F0502020204030204" pitchFamily="34" charset="0"/>
                        </a:rPr>
                        <a:t>Nr. reviews</a:t>
                      </a:r>
                    </a:p>
                  </a:txBody>
                  <a:tcPr marL="0" marR="0" marT="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US" sz="800" b="1" i="0" u="none" strike="noStrike">
                          <a:solidFill>
                            <a:srgbClr val="000000"/>
                          </a:solidFill>
                          <a:effectLst/>
                          <a:latin typeface="Calibri" panose="020F0502020204030204" pitchFamily="34" charset="0"/>
                        </a:rPr>
                        <a:t>1</a:t>
                      </a:r>
                    </a:p>
                  </a:txBody>
                  <a:tcPr marL="0" marR="0" marT="0" marB="0" anchor="b">
                    <a:lnL>
                      <a:noFill/>
                    </a:lnL>
                    <a:lnR>
                      <a:noFill/>
                    </a:lnR>
                    <a:lnT w="6350" cap="flat" cmpd="sng" algn="ctr">
                      <a:solidFill>
                        <a:srgbClr val="000000"/>
                      </a:solidFill>
                      <a:prstDash val="solid"/>
                      <a:round/>
                      <a:headEnd type="none" w="med" len="med"/>
                      <a:tailEnd type="none" w="med" len="med"/>
                    </a:lnT>
                    <a:lnB>
                      <a:noFill/>
                    </a:lnB>
                    <a:solidFill>
                      <a:srgbClr val="FF0000"/>
                    </a:solidFill>
                  </a:tcPr>
                </a:tc>
                <a:tc>
                  <a:txBody>
                    <a:bodyPr/>
                    <a:lstStyle/>
                    <a:p>
                      <a:pPr algn="l" fontAlgn="b"/>
                      <a:endParaRPr lang="en-US" sz="800" b="1" i="0" u="none" strike="noStrike">
                        <a:solidFill>
                          <a:srgbClr val="000000"/>
                        </a:solidFill>
                        <a:effectLst/>
                        <a:latin typeface="Calibri" panose="020F0502020204030204" pitchFamily="34" charset="0"/>
                      </a:endParaRPr>
                    </a:p>
                  </a:txBody>
                  <a:tcPr marL="0" marR="0" marT="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800" b="1" i="0" u="none" strike="noStrike">
                        <a:solidFill>
                          <a:srgbClr val="000000"/>
                        </a:solidFill>
                        <a:effectLst/>
                        <a:latin typeface="Calibri" panose="020F0502020204030204" pitchFamily="34" charset="0"/>
                      </a:endParaRPr>
                    </a:p>
                  </a:txBody>
                  <a:tcPr marL="0" marR="0" marT="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800" b="1" i="0" u="none" strike="noStrike">
                        <a:solidFill>
                          <a:srgbClr val="000000"/>
                        </a:solidFill>
                        <a:effectLst/>
                        <a:latin typeface="Calibri" panose="020F0502020204030204" pitchFamily="34" charset="0"/>
                      </a:endParaRPr>
                    </a:p>
                  </a:txBody>
                  <a:tcPr marL="0" marR="0" marT="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800" b="1" i="0" u="none" strike="noStrike">
                        <a:solidFill>
                          <a:srgbClr val="000000"/>
                        </a:solidFill>
                        <a:effectLst/>
                        <a:latin typeface="Calibri" panose="020F0502020204030204" pitchFamily="34" charset="0"/>
                      </a:endParaRPr>
                    </a:p>
                  </a:txBody>
                  <a:tcPr marL="0" marR="0" marT="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800" b="1" i="0" u="none" strike="noStrike">
                        <a:solidFill>
                          <a:srgbClr val="000000"/>
                        </a:solidFill>
                        <a:effectLst/>
                        <a:latin typeface="Calibri" panose="020F0502020204030204" pitchFamily="34" charset="0"/>
                      </a:endParaRPr>
                    </a:p>
                  </a:txBody>
                  <a:tcPr marL="0" marR="0" marT="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800" b="1" i="0" u="none" strike="noStrike">
                        <a:solidFill>
                          <a:srgbClr val="000000"/>
                        </a:solidFill>
                        <a:effectLst/>
                        <a:latin typeface="Calibri" panose="020F0502020204030204" pitchFamily="34" charset="0"/>
                      </a:endParaRPr>
                    </a:p>
                  </a:txBody>
                  <a:tcPr marL="0" marR="0" marT="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800" b="1" i="0" u="none" strike="noStrike">
                        <a:solidFill>
                          <a:srgbClr val="000000"/>
                        </a:solidFill>
                        <a:effectLst/>
                        <a:latin typeface="Calibri" panose="020F0502020204030204" pitchFamily="34" charset="0"/>
                      </a:endParaRPr>
                    </a:p>
                  </a:txBody>
                  <a:tcPr marL="0" marR="0" marT="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800" b="1" i="0" u="none" strike="noStrike">
                        <a:solidFill>
                          <a:srgbClr val="000000"/>
                        </a:solidFill>
                        <a:effectLst/>
                        <a:latin typeface="Calibri" panose="020F0502020204030204" pitchFamily="34" charset="0"/>
                      </a:endParaRPr>
                    </a:p>
                  </a:txBody>
                  <a:tcPr marL="0" marR="0" marT="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800" b="1" i="0" u="none" strike="noStrike">
                        <a:solidFill>
                          <a:srgbClr val="000000"/>
                        </a:solidFill>
                        <a:effectLst/>
                        <a:latin typeface="Calibri" panose="020F0502020204030204" pitchFamily="34" charset="0"/>
                      </a:endParaRPr>
                    </a:p>
                  </a:txBody>
                  <a:tcPr marL="0" marR="0" marT="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800" b="1" i="0" u="none" strike="noStrike">
                        <a:solidFill>
                          <a:srgbClr val="000000"/>
                        </a:solidFill>
                        <a:effectLst/>
                        <a:latin typeface="Calibri" panose="020F0502020204030204" pitchFamily="34" charset="0"/>
                      </a:endParaRPr>
                    </a:p>
                  </a:txBody>
                  <a:tcPr marL="0" marR="0" marT="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800" b="1" i="0" u="none" strike="noStrike">
                        <a:solidFill>
                          <a:srgbClr val="000000"/>
                        </a:solidFill>
                        <a:effectLst/>
                        <a:latin typeface="Calibri" panose="020F0502020204030204" pitchFamily="34" charset="0"/>
                      </a:endParaRPr>
                    </a:p>
                  </a:txBody>
                  <a:tcPr marL="0" marR="0" marT="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800" b="1" i="0" u="none" strike="noStrike">
                        <a:solidFill>
                          <a:srgbClr val="000000"/>
                        </a:solidFill>
                        <a:effectLst/>
                        <a:latin typeface="Calibri" panose="020F0502020204030204" pitchFamily="34" charset="0"/>
                      </a:endParaRPr>
                    </a:p>
                  </a:txBody>
                  <a:tcPr marL="0" marR="0" marT="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800" b="1" i="0" u="none" strike="noStrike">
                        <a:solidFill>
                          <a:srgbClr val="000000"/>
                        </a:solidFill>
                        <a:effectLst/>
                        <a:latin typeface="Calibri" panose="020F0502020204030204" pitchFamily="34" charset="0"/>
                      </a:endParaRPr>
                    </a:p>
                  </a:txBody>
                  <a:tcPr marL="0" marR="0" marT="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800" b="1" i="0" u="none" strike="noStrike">
                        <a:solidFill>
                          <a:srgbClr val="000000"/>
                        </a:solidFill>
                        <a:effectLst/>
                        <a:latin typeface="Calibri" panose="020F0502020204030204" pitchFamily="34" charset="0"/>
                      </a:endParaRPr>
                    </a:p>
                  </a:txBody>
                  <a:tcPr marL="0" marR="0" marT="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800" b="1" i="0" u="none" strike="noStrike">
                        <a:solidFill>
                          <a:srgbClr val="000000"/>
                        </a:solidFill>
                        <a:effectLst/>
                        <a:latin typeface="Calibri" panose="020F0502020204030204" pitchFamily="34" charset="0"/>
                      </a:endParaRPr>
                    </a:p>
                  </a:txBody>
                  <a:tcPr marL="0" marR="0" marT="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800" b="1" i="0" u="none" strike="noStrike">
                        <a:solidFill>
                          <a:srgbClr val="000000"/>
                        </a:solidFill>
                        <a:effectLst/>
                        <a:latin typeface="Calibri" panose="020F0502020204030204" pitchFamily="34" charset="0"/>
                      </a:endParaRPr>
                    </a:p>
                  </a:txBody>
                  <a:tcPr marL="0" marR="0" marT="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800" b="1" i="0" u="none" strike="noStrike">
                        <a:solidFill>
                          <a:srgbClr val="000000"/>
                        </a:solidFill>
                        <a:effectLst/>
                        <a:latin typeface="Calibri" panose="020F0502020204030204" pitchFamily="34" charset="0"/>
                      </a:endParaRPr>
                    </a:p>
                  </a:txBody>
                  <a:tcPr marL="0" marR="0" marT="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800" b="1" i="0" u="none" strike="noStrike">
                        <a:solidFill>
                          <a:srgbClr val="000000"/>
                        </a:solidFill>
                        <a:effectLst/>
                        <a:latin typeface="Calibri" panose="020F0502020204030204" pitchFamily="34" charset="0"/>
                      </a:endParaRPr>
                    </a:p>
                  </a:txBody>
                  <a:tcPr marL="0" marR="0" marT="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800" b="1" i="0" u="none" strike="noStrike">
                        <a:solidFill>
                          <a:srgbClr val="000000"/>
                        </a:solidFill>
                        <a:effectLst/>
                        <a:latin typeface="Calibri" panose="020F0502020204030204" pitchFamily="34" charset="0"/>
                      </a:endParaRPr>
                    </a:p>
                  </a:txBody>
                  <a:tcPr marL="0" marR="0" marT="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800" b="1" i="0" u="none" strike="noStrike">
                        <a:solidFill>
                          <a:srgbClr val="000000"/>
                        </a:solidFill>
                        <a:effectLst/>
                        <a:latin typeface="Calibri" panose="020F0502020204030204" pitchFamily="34" charset="0"/>
                      </a:endParaRPr>
                    </a:p>
                  </a:txBody>
                  <a:tcPr marL="0" marR="0" marT="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800" b="1" i="0" u="none" strike="noStrike">
                        <a:solidFill>
                          <a:srgbClr val="000000"/>
                        </a:solidFill>
                        <a:effectLst/>
                        <a:latin typeface="Calibri" panose="020F0502020204030204" pitchFamily="34" charset="0"/>
                      </a:endParaRPr>
                    </a:p>
                  </a:txBody>
                  <a:tcPr marL="0" marR="0" marT="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800" b="1" i="0" u="none" strike="noStrike">
                        <a:solidFill>
                          <a:srgbClr val="000000"/>
                        </a:solidFill>
                        <a:effectLst/>
                        <a:latin typeface="Calibri" panose="020F0502020204030204" pitchFamily="34" charset="0"/>
                      </a:endParaRPr>
                    </a:p>
                  </a:txBody>
                  <a:tcPr marL="0" marR="0" marT="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800" b="1" i="0" u="none" strike="noStrike">
                        <a:solidFill>
                          <a:srgbClr val="000000"/>
                        </a:solidFill>
                        <a:effectLst/>
                        <a:latin typeface="Calibri" panose="020F0502020204030204" pitchFamily="34" charset="0"/>
                      </a:endParaRPr>
                    </a:p>
                  </a:txBody>
                  <a:tcPr marL="0" marR="0" marT="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800" b="1" i="0" u="none" strike="noStrike">
                        <a:solidFill>
                          <a:srgbClr val="000000"/>
                        </a:solidFill>
                        <a:effectLst/>
                        <a:latin typeface="Calibri" panose="020F0502020204030204" pitchFamily="34" charset="0"/>
                      </a:endParaRPr>
                    </a:p>
                  </a:txBody>
                  <a:tcPr marL="0" marR="0" marT="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800" b="1" i="0" u="none" strike="noStrike">
                        <a:solidFill>
                          <a:srgbClr val="000000"/>
                        </a:solidFill>
                        <a:effectLst/>
                        <a:latin typeface="Calibri" panose="020F0502020204030204" pitchFamily="34" charset="0"/>
                      </a:endParaRPr>
                    </a:p>
                  </a:txBody>
                  <a:tcPr marL="0" marR="0" marT="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800" b="1" i="0" u="none" strike="noStrike">
                        <a:solidFill>
                          <a:srgbClr val="000000"/>
                        </a:solidFill>
                        <a:effectLst/>
                        <a:latin typeface="Calibri" panose="020F0502020204030204" pitchFamily="34" charset="0"/>
                      </a:endParaRPr>
                    </a:p>
                  </a:txBody>
                  <a:tcPr marL="0" marR="0" marT="0" marB="0" anchor="b">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257558111"/>
                  </a:ext>
                </a:extLst>
              </a:tr>
              <a:tr h="163571">
                <a:tc>
                  <a:txBody>
                    <a:bodyPr/>
                    <a:lstStyle/>
                    <a:p>
                      <a:pPr algn="l" fontAlgn="b"/>
                      <a:r>
                        <a:rPr lang="en-US" sz="800" b="1" i="0" u="none" strike="noStrike">
                          <a:solidFill>
                            <a:schemeClr val="tx1"/>
                          </a:solidFill>
                          <a:effectLst/>
                          <a:latin typeface="Calibri" panose="020F0502020204030204" pitchFamily="34" charset="0"/>
                        </a:rPr>
                        <a:t>Nr. hotel reviews</a:t>
                      </a:r>
                    </a:p>
                  </a:txBody>
                  <a:tcPr marL="0" marR="0" marT="0" marB="0" anchor="b">
                    <a:lnL>
                      <a:noFill/>
                    </a:lnL>
                    <a:lnR>
                      <a:noFill/>
                    </a:lnR>
                    <a:lnT>
                      <a:noFill/>
                    </a:lnT>
                    <a:lnB>
                      <a:noFill/>
                    </a:lnB>
                  </a:tcPr>
                </a:tc>
                <a:tc>
                  <a:txBody>
                    <a:bodyPr/>
                    <a:lstStyle/>
                    <a:p>
                      <a:pPr algn="r" fontAlgn="b"/>
                      <a:r>
                        <a:rPr lang="en-US" sz="800" b="1" i="0" u="none" strike="noStrike">
                          <a:solidFill>
                            <a:srgbClr val="000000"/>
                          </a:solidFill>
                          <a:effectLst/>
                          <a:latin typeface="Calibri" panose="020F0502020204030204" pitchFamily="34" charset="0"/>
                        </a:rPr>
                        <a:t>0.711316</a:t>
                      </a:r>
                    </a:p>
                  </a:txBody>
                  <a:tcPr marL="0" marR="0" marT="0" marB="0" anchor="b">
                    <a:lnL>
                      <a:noFill/>
                    </a:lnL>
                    <a:lnR>
                      <a:noFill/>
                    </a:lnR>
                    <a:lnT>
                      <a:noFill/>
                    </a:lnT>
                    <a:lnB>
                      <a:noFill/>
                    </a:lnB>
                    <a:solidFill>
                      <a:srgbClr val="FF4A4A"/>
                    </a:solidFill>
                  </a:tcPr>
                </a:tc>
                <a:tc>
                  <a:txBody>
                    <a:bodyPr/>
                    <a:lstStyle/>
                    <a:p>
                      <a:pPr algn="r" fontAlgn="b"/>
                      <a:r>
                        <a:rPr lang="en-US" sz="800" b="1" i="0" u="none" strike="noStrike">
                          <a:solidFill>
                            <a:srgbClr val="000000"/>
                          </a:solidFill>
                          <a:effectLst/>
                          <a:latin typeface="Calibri" panose="020F0502020204030204" pitchFamily="34" charset="0"/>
                        </a:rPr>
                        <a:t>1</a:t>
                      </a:r>
                    </a:p>
                  </a:txBody>
                  <a:tcPr marL="0" marR="0" marT="0" marB="0" anchor="b">
                    <a:lnL>
                      <a:noFill/>
                    </a:lnL>
                    <a:lnR>
                      <a:noFill/>
                    </a:lnR>
                    <a:lnT>
                      <a:noFill/>
                    </a:lnT>
                    <a:lnB>
                      <a:noFill/>
                    </a:lnB>
                    <a:solidFill>
                      <a:srgbClr val="FF0000"/>
                    </a:solidFill>
                  </a:tcPr>
                </a:tc>
                <a:tc>
                  <a:txBody>
                    <a:bodyPr/>
                    <a:lstStyle/>
                    <a:p>
                      <a:pPr algn="l" fontAlgn="b"/>
                      <a:endParaRPr lang="en-US" sz="800" b="1"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800" b="1"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800" b="1"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800" b="1"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800" b="1"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800" b="1"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800" b="1"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800" b="1"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800" b="1"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800" b="1"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800" b="1"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800" b="1"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800" b="1"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800" b="1"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800" b="1"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800" b="1"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800" b="1"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800" b="1"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800" b="1"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800" b="1"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800" b="1"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800" b="1"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800" b="1"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800" b="1"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800" b="1"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extLst>
                  <a:ext uri="{0D108BD9-81ED-4DB2-BD59-A6C34878D82A}">
                    <a16:rowId xmlns:a16="http://schemas.microsoft.com/office/drawing/2014/main" val="1706330282"/>
                  </a:ext>
                </a:extLst>
              </a:tr>
              <a:tr h="163571">
                <a:tc>
                  <a:txBody>
                    <a:bodyPr/>
                    <a:lstStyle/>
                    <a:p>
                      <a:pPr algn="l" fontAlgn="b"/>
                      <a:r>
                        <a:rPr lang="en-US" sz="800" b="1" i="0" u="none" strike="noStrike">
                          <a:solidFill>
                            <a:schemeClr val="tx1"/>
                          </a:solidFill>
                          <a:effectLst/>
                          <a:latin typeface="Calibri" panose="020F0502020204030204" pitchFamily="34" charset="0"/>
                        </a:rPr>
                        <a:t>Helpful votes</a:t>
                      </a:r>
                    </a:p>
                  </a:txBody>
                  <a:tcPr marL="0" marR="0" marT="0" marB="0" anchor="b">
                    <a:lnL>
                      <a:noFill/>
                    </a:lnL>
                    <a:lnR>
                      <a:noFill/>
                    </a:lnR>
                    <a:lnT>
                      <a:noFill/>
                    </a:lnT>
                    <a:lnB>
                      <a:noFill/>
                    </a:lnB>
                  </a:tcPr>
                </a:tc>
                <a:tc>
                  <a:txBody>
                    <a:bodyPr/>
                    <a:lstStyle/>
                    <a:p>
                      <a:pPr algn="r" fontAlgn="b"/>
                      <a:r>
                        <a:rPr lang="en-US" sz="800" b="1" i="0" u="none" strike="noStrike">
                          <a:solidFill>
                            <a:srgbClr val="000000"/>
                          </a:solidFill>
                          <a:effectLst/>
                          <a:latin typeface="Calibri" panose="020F0502020204030204" pitchFamily="34" charset="0"/>
                        </a:rPr>
                        <a:t>0.695944</a:t>
                      </a:r>
                    </a:p>
                  </a:txBody>
                  <a:tcPr marL="0" marR="0" marT="0" marB="0" anchor="b">
                    <a:lnL>
                      <a:noFill/>
                    </a:lnL>
                    <a:lnR>
                      <a:noFill/>
                    </a:lnR>
                    <a:lnT>
                      <a:noFill/>
                    </a:lnT>
                    <a:lnB>
                      <a:noFill/>
                    </a:lnB>
                    <a:solidFill>
                      <a:srgbClr val="FF4E4E"/>
                    </a:solidFill>
                  </a:tcPr>
                </a:tc>
                <a:tc>
                  <a:txBody>
                    <a:bodyPr/>
                    <a:lstStyle/>
                    <a:p>
                      <a:pPr algn="r" fontAlgn="b"/>
                      <a:r>
                        <a:rPr lang="en-US" sz="800" b="1" i="0" u="none" strike="noStrike">
                          <a:solidFill>
                            <a:srgbClr val="000000"/>
                          </a:solidFill>
                          <a:effectLst/>
                          <a:latin typeface="Calibri" panose="020F0502020204030204" pitchFamily="34" charset="0"/>
                        </a:rPr>
                        <a:t>0.672586</a:t>
                      </a:r>
                    </a:p>
                  </a:txBody>
                  <a:tcPr marL="0" marR="0" marT="0" marB="0" anchor="b">
                    <a:lnL>
                      <a:noFill/>
                    </a:lnL>
                    <a:lnR>
                      <a:noFill/>
                    </a:lnR>
                    <a:lnT>
                      <a:noFill/>
                    </a:lnT>
                    <a:lnB>
                      <a:noFill/>
                    </a:lnB>
                    <a:solidFill>
                      <a:srgbClr val="FF5454"/>
                    </a:solidFill>
                  </a:tcPr>
                </a:tc>
                <a:tc>
                  <a:txBody>
                    <a:bodyPr/>
                    <a:lstStyle/>
                    <a:p>
                      <a:pPr algn="r" fontAlgn="b"/>
                      <a:r>
                        <a:rPr lang="en-US" sz="800" b="1" i="0" u="none" strike="noStrike">
                          <a:solidFill>
                            <a:srgbClr val="000000"/>
                          </a:solidFill>
                          <a:effectLst/>
                          <a:latin typeface="Calibri" panose="020F0502020204030204" pitchFamily="34" charset="0"/>
                        </a:rPr>
                        <a:t>1</a:t>
                      </a:r>
                    </a:p>
                  </a:txBody>
                  <a:tcPr marL="0" marR="0" marT="0" marB="0" anchor="b">
                    <a:lnL>
                      <a:noFill/>
                    </a:lnL>
                    <a:lnR>
                      <a:noFill/>
                    </a:lnR>
                    <a:lnT>
                      <a:noFill/>
                    </a:lnT>
                    <a:lnB>
                      <a:noFill/>
                    </a:lnB>
                    <a:solidFill>
                      <a:srgbClr val="FF0000"/>
                    </a:solidFill>
                  </a:tcPr>
                </a:tc>
                <a:tc>
                  <a:txBody>
                    <a:bodyPr/>
                    <a:lstStyle/>
                    <a:p>
                      <a:pPr algn="l" fontAlgn="b"/>
                      <a:endParaRPr lang="en-US" sz="800" b="1"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800" b="1"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800" b="1"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800" b="1"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800" b="1"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800" b="1"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800" b="1"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800" b="1"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800" b="1"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800" b="1"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800" b="1"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800" b="1"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800" b="1"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800" b="1"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800" b="1"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800" b="1"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800" b="1"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800" b="1"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800" b="1"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800" b="1"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800" b="1"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800" b="1"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800" b="1"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800" b="1"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extLst>
                  <a:ext uri="{0D108BD9-81ED-4DB2-BD59-A6C34878D82A}">
                    <a16:rowId xmlns:a16="http://schemas.microsoft.com/office/drawing/2014/main" val="3527266687"/>
                  </a:ext>
                </a:extLst>
              </a:tr>
              <a:tr h="163571">
                <a:tc>
                  <a:txBody>
                    <a:bodyPr/>
                    <a:lstStyle/>
                    <a:p>
                      <a:pPr algn="l" fontAlgn="b"/>
                      <a:r>
                        <a:rPr lang="en-US" sz="800" b="1" i="0" u="none" strike="noStrike">
                          <a:solidFill>
                            <a:schemeClr val="tx1"/>
                          </a:solidFill>
                          <a:effectLst/>
                          <a:latin typeface="Calibri" panose="020F0502020204030204" pitchFamily="34" charset="0"/>
                        </a:rPr>
                        <a:t>Score</a:t>
                      </a:r>
                    </a:p>
                  </a:txBody>
                  <a:tcPr marL="0" marR="0" marT="0" marB="0" anchor="b">
                    <a:lnL>
                      <a:noFill/>
                    </a:lnL>
                    <a:lnR>
                      <a:noFill/>
                    </a:lnR>
                    <a:lnT>
                      <a:noFill/>
                    </a:lnT>
                    <a:lnB>
                      <a:noFill/>
                    </a:lnB>
                  </a:tcPr>
                </a:tc>
                <a:tc>
                  <a:txBody>
                    <a:bodyPr/>
                    <a:lstStyle/>
                    <a:p>
                      <a:pPr algn="r" fontAlgn="b"/>
                      <a:r>
                        <a:rPr lang="en-US" sz="800" b="1" i="0" u="none" strike="noStrike">
                          <a:solidFill>
                            <a:srgbClr val="000000"/>
                          </a:solidFill>
                          <a:effectLst/>
                          <a:latin typeface="Calibri" panose="020F0502020204030204" pitchFamily="34" charset="0"/>
                        </a:rPr>
                        <a:t>-0.04865</a:t>
                      </a:r>
                    </a:p>
                  </a:txBody>
                  <a:tcPr marL="0" marR="0" marT="0" marB="0" anchor="b">
                    <a:lnL>
                      <a:noFill/>
                    </a:lnL>
                    <a:lnR>
                      <a:noFill/>
                    </a:lnR>
                    <a:lnT>
                      <a:noFill/>
                    </a:lnT>
                    <a:lnB>
                      <a:noFill/>
                    </a:lnB>
                    <a:solidFill>
                      <a:srgbClr val="F2F4F7"/>
                    </a:solidFill>
                  </a:tcPr>
                </a:tc>
                <a:tc>
                  <a:txBody>
                    <a:bodyPr/>
                    <a:lstStyle/>
                    <a:p>
                      <a:pPr algn="r" fontAlgn="b"/>
                      <a:r>
                        <a:rPr lang="en-US" sz="800" b="1" i="0" u="none" strike="noStrike">
                          <a:solidFill>
                            <a:srgbClr val="000000"/>
                          </a:solidFill>
                          <a:effectLst/>
                          <a:latin typeface="Calibri" panose="020F0502020204030204" pitchFamily="34" charset="0"/>
                        </a:rPr>
                        <a:t>-0.02983</a:t>
                      </a:r>
                    </a:p>
                  </a:txBody>
                  <a:tcPr marL="0" marR="0" marT="0" marB="0" anchor="b">
                    <a:lnL>
                      <a:noFill/>
                    </a:lnL>
                    <a:lnR>
                      <a:noFill/>
                    </a:lnR>
                    <a:lnT>
                      <a:noFill/>
                    </a:lnT>
                    <a:lnB>
                      <a:noFill/>
                    </a:lnB>
                    <a:solidFill>
                      <a:srgbClr val="F7F8FA"/>
                    </a:solidFill>
                  </a:tcPr>
                </a:tc>
                <a:tc>
                  <a:txBody>
                    <a:bodyPr/>
                    <a:lstStyle/>
                    <a:p>
                      <a:pPr algn="r" fontAlgn="b"/>
                      <a:r>
                        <a:rPr lang="en-US" sz="800" b="1" i="0" u="none" strike="noStrike">
                          <a:solidFill>
                            <a:srgbClr val="000000"/>
                          </a:solidFill>
                          <a:effectLst/>
                          <a:latin typeface="Calibri" panose="020F0502020204030204" pitchFamily="34" charset="0"/>
                        </a:rPr>
                        <a:t>-0.01291</a:t>
                      </a:r>
                    </a:p>
                  </a:txBody>
                  <a:tcPr marL="0" marR="0" marT="0" marB="0" anchor="b">
                    <a:lnL>
                      <a:noFill/>
                    </a:lnL>
                    <a:lnR>
                      <a:noFill/>
                    </a:lnR>
                    <a:lnT>
                      <a:noFill/>
                    </a:lnT>
                    <a:lnB>
                      <a:noFill/>
                    </a:lnB>
                    <a:solidFill>
                      <a:srgbClr val="FBFCFC"/>
                    </a:solidFill>
                  </a:tcPr>
                </a:tc>
                <a:tc>
                  <a:txBody>
                    <a:bodyPr/>
                    <a:lstStyle/>
                    <a:p>
                      <a:pPr algn="r" fontAlgn="b"/>
                      <a:r>
                        <a:rPr lang="en-US" sz="800" b="1" i="0" u="none" strike="noStrike">
                          <a:solidFill>
                            <a:srgbClr val="000000"/>
                          </a:solidFill>
                          <a:effectLst/>
                          <a:latin typeface="Calibri" panose="020F0502020204030204" pitchFamily="34" charset="0"/>
                        </a:rPr>
                        <a:t>1</a:t>
                      </a:r>
                    </a:p>
                  </a:txBody>
                  <a:tcPr marL="0" marR="0" marT="0" marB="0" anchor="b">
                    <a:lnL>
                      <a:noFill/>
                    </a:lnL>
                    <a:lnR>
                      <a:noFill/>
                    </a:lnR>
                    <a:lnT>
                      <a:noFill/>
                    </a:lnT>
                    <a:lnB>
                      <a:noFill/>
                    </a:lnB>
                    <a:solidFill>
                      <a:srgbClr val="FF0000"/>
                    </a:solidFill>
                  </a:tcPr>
                </a:tc>
                <a:tc>
                  <a:txBody>
                    <a:bodyPr/>
                    <a:lstStyle/>
                    <a:p>
                      <a:pPr algn="l" fontAlgn="b"/>
                      <a:endParaRPr lang="en-US" sz="800" b="1"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800" b="1"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800" b="1"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800" b="1"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800" b="1"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800" b="1"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800" b="1"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800" b="1"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800" b="1"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800" b="1"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800" b="1"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800" b="1"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800" b="1"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800" b="1"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800" b="1"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800" b="1"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800" b="1"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800" b="1"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800" b="1"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800" b="1"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800" b="1"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800" b="1"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800" b="1"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extLst>
                  <a:ext uri="{0D108BD9-81ED-4DB2-BD59-A6C34878D82A}">
                    <a16:rowId xmlns:a16="http://schemas.microsoft.com/office/drawing/2014/main" val="2904962666"/>
                  </a:ext>
                </a:extLst>
              </a:tr>
              <a:tr h="163571">
                <a:tc>
                  <a:txBody>
                    <a:bodyPr/>
                    <a:lstStyle/>
                    <a:p>
                      <a:pPr algn="l" fontAlgn="b"/>
                      <a:r>
                        <a:rPr lang="en-US" sz="800" b="1" i="0" u="none" strike="noStrike">
                          <a:solidFill>
                            <a:schemeClr val="tx1"/>
                          </a:solidFill>
                          <a:effectLst/>
                          <a:latin typeface="Calibri" panose="020F0502020204030204" pitchFamily="34" charset="0"/>
                        </a:rPr>
                        <a:t>Nr. rooms</a:t>
                      </a:r>
                    </a:p>
                  </a:txBody>
                  <a:tcPr marL="0" marR="0" marT="0" marB="0" anchor="b">
                    <a:lnL>
                      <a:noFill/>
                    </a:lnL>
                    <a:lnR>
                      <a:noFill/>
                    </a:lnR>
                    <a:lnT>
                      <a:noFill/>
                    </a:lnT>
                    <a:lnB>
                      <a:noFill/>
                    </a:lnB>
                  </a:tcPr>
                </a:tc>
                <a:tc>
                  <a:txBody>
                    <a:bodyPr/>
                    <a:lstStyle/>
                    <a:p>
                      <a:pPr algn="r" fontAlgn="b"/>
                      <a:r>
                        <a:rPr lang="en-US" sz="800" b="1" i="0" u="none" strike="noStrike">
                          <a:solidFill>
                            <a:srgbClr val="000000"/>
                          </a:solidFill>
                          <a:effectLst/>
                          <a:latin typeface="Calibri" panose="020F0502020204030204" pitchFamily="34" charset="0"/>
                        </a:rPr>
                        <a:t>-0.08497</a:t>
                      </a:r>
                    </a:p>
                  </a:txBody>
                  <a:tcPr marL="0" marR="0" marT="0" marB="0" anchor="b">
                    <a:lnL>
                      <a:noFill/>
                    </a:lnL>
                    <a:lnR>
                      <a:noFill/>
                    </a:lnR>
                    <a:lnT>
                      <a:noFill/>
                    </a:lnT>
                    <a:lnB>
                      <a:noFill/>
                    </a:lnB>
                    <a:solidFill>
                      <a:srgbClr val="E9ECF1"/>
                    </a:solidFill>
                  </a:tcPr>
                </a:tc>
                <a:tc>
                  <a:txBody>
                    <a:bodyPr/>
                    <a:lstStyle/>
                    <a:p>
                      <a:pPr algn="r" fontAlgn="b"/>
                      <a:r>
                        <a:rPr lang="en-US" sz="800" b="1" i="0" u="none" strike="noStrike">
                          <a:solidFill>
                            <a:srgbClr val="000000"/>
                          </a:solidFill>
                          <a:effectLst/>
                          <a:latin typeface="Calibri" panose="020F0502020204030204" pitchFamily="34" charset="0"/>
                        </a:rPr>
                        <a:t>-0.09453</a:t>
                      </a:r>
                    </a:p>
                  </a:txBody>
                  <a:tcPr marL="0" marR="0" marT="0" marB="0" anchor="b">
                    <a:lnL>
                      <a:noFill/>
                    </a:lnL>
                    <a:lnR>
                      <a:noFill/>
                    </a:lnR>
                    <a:lnT>
                      <a:noFill/>
                    </a:lnT>
                    <a:lnB>
                      <a:noFill/>
                    </a:lnB>
                    <a:solidFill>
                      <a:srgbClr val="E6E9EF"/>
                    </a:solidFill>
                  </a:tcPr>
                </a:tc>
                <a:tc>
                  <a:txBody>
                    <a:bodyPr/>
                    <a:lstStyle/>
                    <a:p>
                      <a:pPr algn="r" fontAlgn="b"/>
                      <a:r>
                        <a:rPr lang="en-US" sz="800" b="1" i="0" u="none" strike="noStrike">
                          <a:solidFill>
                            <a:srgbClr val="000000"/>
                          </a:solidFill>
                          <a:effectLst/>
                          <a:latin typeface="Calibri" panose="020F0502020204030204" pitchFamily="34" charset="0"/>
                        </a:rPr>
                        <a:t>-0.01674</a:t>
                      </a:r>
                    </a:p>
                  </a:txBody>
                  <a:tcPr marL="0" marR="0" marT="0" marB="0" anchor="b">
                    <a:lnL>
                      <a:noFill/>
                    </a:lnL>
                    <a:lnR>
                      <a:noFill/>
                    </a:lnR>
                    <a:lnT>
                      <a:noFill/>
                    </a:lnT>
                    <a:lnB>
                      <a:noFill/>
                    </a:lnB>
                    <a:solidFill>
                      <a:srgbClr val="FAFBFC"/>
                    </a:solidFill>
                  </a:tcPr>
                </a:tc>
                <a:tc>
                  <a:txBody>
                    <a:bodyPr/>
                    <a:lstStyle/>
                    <a:p>
                      <a:pPr algn="r" fontAlgn="b"/>
                      <a:r>
                        <a:rPr lang="en-US" sz="800" b="1" i="0" u="none" strike="noStrike">
                          <a:solidFill>
                            <a:srgbClr val="000000"/>
                          </a:solidFill>
                          <a:effectLst/>
                          <a:latin typeface="Calibri" panose="020F0502020204030204" pitchFamily="34" charset="0"/>
                        </a:rPr>
                        <a:t>-0.08515</a:t>
                      </a:r>
                    </a:p>
                  </a:txBody>
                  <a:tcPr marL="0" marR="0" marT="0" marB="0" anchor="b">
                    <a:lnL>
                      <a:noFill/>
                    </a:lnL>
                    <a:lnR>
                      <a:noFill/>
                    </a:lnR>
                    <a:lnT>
                      <a:noFill/>
                    </a:lnT>
                    <a:lnB>
                      <a:noFill/>
                    </a:lnB>
                    <a:solidFill>
                      <a:srgbClr val="E9ECF1"/>
                    </a:solidFill>
                  </a:tcPr>
                </a:tc>
                <a:tc>
                  <a:txBody>
                    <a:bodyPr/>
                    <a:lstStyle/>
                    <a:p>
                      <a:pPr algn="r" fontAlgn="b"/>
                      <a:r>
                        <a:rPr lang="en-US" sz="800" b="1" i="0" u="none" strike="noStrike">
                          <a:solidFill>
                            <a:srgbClr val="000000"/>
                          </a:solidFill>
                          <a:effectLst/>
                          <a:latin typeface="Calibri" panose="020F0502020204030204" pitchFamily="34" charset="0"/>
                        </a:rPr>
                        <a:t>1</a:t>
                      </a:r>
                    </a:p>
                  </a:txBody>
                  <a:tcPr marL="0" marR="0" marT="0" marB="0" anchor="b">
                    <a:lnL>
                      <a:noFill/>
                    </a:lnL>
                    <a:lnR>
                      <a:noFill/>
                    </a:lnR>
                    <a:lnT>
                      <a:noFill/>
                    </a:lnT>
                    <a:lnB>
                      <a:noFill/>
                    </a:lnB>
                    <a:solidFill>
                      <a:srgbClr val="FF0000"/>
                    </a:solidFill>
                  </a:tcPr>
                </a:tc>
                <a:tc>
                  <a:txBody>
                    <a:bodyPr/>
                    <a:lstStyle/>
                    <a:p>
                      <a:pPr algn="l" fontAlgn="b"/>
                      <a:endParaRPr lang="en-US" sz="800" b="1"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800" b="1"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800" b="1"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800" b="1"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800" b="1"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800" b="1"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800" b="1"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800" b="1"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800" b="1"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800" b="1"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800" b="1"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800" b="1"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800" b="1"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800" b="1"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800" b="1"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800" b="1"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800" b="1"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800" b="1"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800" b="1"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800" b="1"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800" b="1"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800" b="1"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extLst>
                  <a:ext uri="{0D108BD9-81ED-4DB2-BD59-A6C34878D82A}">
                    <a16:rowId xmlns:a16="http://schemas.microsoft.com/office/drawing/2014/main" val="774795382"/>
                  </a:ext>
                </a:extLst>
              </a:tr>
              <a:tr h="163571">
                <a:tc>
                  <a:txBody>
                    <a:bodyPr/>
                    <a:lstStyle/>
                    <a:p>
                      <a:pPr algn="l" fontAlgn="b"/>
                      <a:r>
                        <a:rPr lang="en-US" sz="800" b="1" i="0" u="none" strike="noStrike">
                          <a:solidFill>
                            <a:schemeClr val="tx1"/>
                          </a:solidFill>
                          <a:effectLst/>
                          <a:latin typeface="Calibri" panose="020F0502020204030204" pitchFamily="34" charset="0"/>
                        </a:rPr>
                        <a:t>Member years</a:t>
                      </a:r>
                    </a:p>
                  </a:txBody>
                  <a:tcPr marL="0" marR="0" marT="0" marB="0" anchor="b">
                    <a:lnL>
                      <a:noFill/>
                    </a:lnL>
                    <a:lnR>
                      <a:noFill/>
                    </a:lnR>
                    <a:lnT>
                      <a:noFill/>
                    </a:lnT>
                    <a:lnB>
                      <a:noFill/>
                    </a:lnB>
                  </a:tcPr>
                </a:tc>
                <a:tc>
                  <a:txBody>
                    <a:bodyPr/>
                    <a:lstStyle/>
                    <a:p>
                      <a:pPr algn="r" fontAlgn="b"/>
                      <a:r>
                        <a:rPr lang="en-US" sz="800" b="1" i="0" u="none" strike="noStrike">
                          <a:solidFill>
                            <a:srgbClr val="000000"/>
                          </a:solidFill>
                          <a:effectLst/>
                          <a:latin typeface="Calibri" panose="020F0502020204030204" pitchFamily="34" charset="0"/>
                        </a:rPr>
                        <a:t>0.129817</a:t>
                      </a:r>
                    </a:p>
                  </a:txBody>
                  <a:tcPr marL="0" marR="0" marT="0" marB="0" anchor="b">
                    <a:lnL>
                      <a:noFill/>
                    </a:lnL>
                    <a:lnR>
                      <a:noFill/>
                    </a:lnR>
                    <a:lnT>
                      <a:noFill/>
                    </a:lnT>
                    <a:lnB>
                      <a:noFill/>
                    </a:lnB>
                    <a:solidFill>
                      <a:srgbClr val="FFDEDE"/>
                    </a:solidFill>
                  </a:tcPr>
                </a:tc>
                <a:tc>
                  <a:txBody>
                    <a:bodyPr/>
                    <a:lstStyle/>
                    <a:p>
                      <a:pPr algn="r" fontAlgn="b"/>
                      <a:r>
                        <a:rPr lang="en-US" sz="800" b="1" i="0" u="none" strike="noStrike">
                          <a:solidFill>
                            <a:srgbClr val="000000"/>
                          </a:solidFill>
                          <a:effectLst/>
                          <a:latin typeface="Calibri" panose="020F0502020204030204" pitchFamily="34" charset="0"/>
                        </a:rPr>
                        <a:t>0.288697</a:t>
                      </a:r>
                    </a:p>
                  </a:txBody>
                  <a:tcPr marL="0" marR="0" marT="0" marB="0" anchor="b">
                    <a:lnL>
                      <a:noFill/>
                    </a:lnL>
                    <a:lnR>
                      <a:noFill/>
                    </a:lnR>
                    <a:lnT>
                      <a:noFill/>
                    </a:lnT>
                    <a:lnB>
                      <a:noFill/>
                    </a:lnB>
                    <a:solidFill>
                      <a:srgbClr val="FFB6B6"/>
                    </a:solidFill>
                  </a:tcPr>
                </a:tc>
                <a:tc>
                  <a:txBody>
                    <a:bodyPr/>
                    <a:lstStyle/>
                    <a:p>
                      <a:pPr algn="r" fontAlgn="b"/>
                      <a:r>
                        <a:rPr lang="en-US" sz="800" b="1" i="0" u="none" strike="noStrike">
                          <a:solidFill>
                            <a:srgbClr val="000000"/>
                          </a:solidFill>
                          <a:effectLst/>
                          <a:latin typeface="Calibri" panose="020F0502020204030204" pitchFamily="34" charset="0"/>
                        </a:rPr>
                        <a:t>0.290652</a:t>
                      </a:r>
                    </a:p>
                  </a:txBody>
                  <a:tcPr marL="0" marR="0" marT="0" marB="0" anchor="b">
                    <a:lnL>
                      <a:noFill/>
                    </a:lnL>
                    <a:lnR>
                      <a:noFill/>
                    </a:lnR>
                    <a:lnT>
                      <a:noFill/>
                    </a:lnT>
                    <a:lnB>
                      <a:noFill/>
                    </a:lnB>
                    <a:solidFill>
                      <a:srgbClr val="FFB5B5"/>
                    </a:solidFill>
                  </a:tcPr>
                </a:tc>
                <a:tc>
                  <a:txBody>
                    <a:bodyPr/>
                    <a:lstStyle/>
                    <a:p>
                      <a:pPr algn="r" fontAlgn="b"/>
                      <a:r>
                        <a:rPr lang="en-US" sz="800" b="1" i="0" u="none" strike="noStrike">
                          <a:solidFill>
                            <a:srgbClr val="000000"/>
                          </a:solidFill>
                          <a:effectLst/>
                          <a:latin typeface="Calibri" panose="020F0502020204030204" pitchFamily="34" charset="0"/>
                        </a:rPr>
                        <a:t>0.020534</a:t>
                      </a:r>
                    </a:p>
                  </a:txBody>
                  <a:tcPr marL="0" marR="0" marT="0" marB="0" anchor="b">
                    <a:lnL>
                      <a:noFill/>
                    </a:lnL>
                    <a:lnR>
                      <a:noFill/>
                    </a:lnR>
                    <a:lnT>
                      <a:noFill/>
                    </a:lnT>
                    <a:lnB>
                      <a:noFill/>
                    </a:lnB>
                    <a:solidFill>
                      <a:srgbClr val="FFFAFA"/>
                    </a:solidFill>
                  </a:tcPr>
                </a:tc>
                <a:tc>
                  <a:txBody>
                    <a:bodyPr/>
                    <a:lstStyle/>
                    <a:p>
                      <a:pPr algn="r" fontAlgn="b"/>
                      <a:r>
                        <a:rPr lang="en-US" sz="800" b="1" i="0" u="none" strike="noStrike">
                          <a:solidFill>
                            <a:srgbClr val="000000"/>
                          </a:solidFill>
                          <a:effectLst/>
                          <a:latin typeface="Calibri" panose="020F0502020204030204" pitchFamily="34" charset="0"/>
                        </a:rPr>
                        <a:t>0.00624</a:t>
                      </a:r>
                    </a:p>
                  </a:txBody>
                  <a:tcPr marL="0" marR="0" marT="0" marB="0" anchor="b">
                    <a:lnL>
                      <a:noFill/>
                    </a:lnL>
                    <a:lnR>
                      <a:noFill/>
                    </a:lnR>
                    <a:lnT>
                      <a:noFill/>
                    </a:lnT>
                    <a:lnB>
                      <a:noFill/>
                    </a:lnB>
                    <a:solidFill>
                      <a:srgbClr val="FFFEFE"/>
                    </a:solidFill>
                  </a:tcPr>
                </a:tc>
                <a:tc>
                  <a:txBody>
                    <a:bodyPr/>
                    <a:lstStyle/>
                    <a:p>
                      <a:pPr algn="r" fontAlgn="b"/>
                      <a:r>
                        <a:rPr lang="en-US" sz="800" b="1" i="0" u="none" strike="noStrike">
                          <a:solidFill>
                            <a:srgbClr val="000000"/>
                          </a:solidFill>
                          <a:effectLst/>
                          <a:latin typeface="Calibri" panose="020F0502020204030204" pitchFamily="34" charset="0"/>
                        </a:rPr>
                        <a:t>1</a:t>
                      </a:r>
                    </a:p>
                  </a:txBody>
                  <a:tcPr marL="0" marR="0" marT="0" marB="0" anchor="b">
                    <a:lnL>
                      <a:noFill/>
                    </a:lnL>
                    <a:lnR>
                      <a:noFill/>
                    </a:lnR>
                    <a:lnT>
                      <a:noFill/>
                    </a:lnT>
                    <a:lnB>
                      <a:noFill/>
                    </a:lnB>
                    <a:solidFill>
                      <a:srgbClr val="FF0000"/>
                    </a:solidFill>
                  </a:tcPr>
                </a:tc>
                <a:tc>
                  <a:txBody>
                    <a:bodyPr/>
                    <a:lstStyle/>
                    <a:p>
                      <a:pPr algn="l" fontAlgn="b"/>
                      <a:endParaRPr lang="en-US" sz="800" b="1"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800" b="1"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800" b="1"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800" b="1"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800" b="1"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800" b="1"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800" b="1"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800" b="1"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800" b="1"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800" b="1"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800" b="1"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800" b="1"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800" b="1"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800" b="1"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800" b="1"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800" b="1"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800" b="1"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800" b="1"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800" b="1"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800" b="1"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800" b="1"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extLst>
                  <a:ext uri="{0D108BD9-81ED-4DB2-BD59-A6C34878D82A}">
                    <a16:rowId xmlns:a16="http://schemas.microsoft.com/office/drawing/2014/main" val="146575441"/>
                  </a:ext>
                </a:extLst>
              </a:tr>
              <a:tr h="163571">
                <a:tc>
                  <a:txBody>
                    <a:bodyPr/>
                    <a:lstStyle/>
                    <a:p>
                      <a:pPr algn="l" fontAlgn="b"/>
                      <a:r>
                        <a:rPr lang="en-US" sz="800" b="1" i="0" u="none" strike="noStrike">
                          <a:solidFill>
                            <a:schemeClr val="tx1"/>
                          </a:solidFill>
                          <a:effectLst/>
                          <a:latin typeface="Calibri" panose="020F0502020204030204" pitchFamily="34" charset="0"/>
                        </a:rPr>
                        <a:t>Period of </a:t>
                      </a:r>
                      <a:r>
                        <a:rPr lang="en-US" sz="800" b="1" i="0" u="none" strike="noStrike" err="1">
                          <a:solidFill>
                            <a:schemeClr val="tx1"/>
                          </a:solidFill>
                          <a:effectLst/>
                          <a:latin typeface="Calibri" panose="020F0502020204030204" pitchFamily="34" charset="0"/>
                        </a:rPr>
                        <a:t>stay_Dec</a:t>
                      </a:r>
                      <a:r>
                        <a:rPr lang="en-US" sz="800" b="1" i="0" u="none" strike="noStrike">
                          <a:solidFill>
                            <a:schemeClr val="tx1"/>
                          </a:solidFill>
                          <a:effectLst/>
                          <a:latin typeface="Calibri" panose="020F0502020204030204" pitchFamily="34" charset="0"/>
                        </a:rPr>
                        <a:t>-Feb</a:t>
                      </a:r>
                    </a:p>
                  </a:txBody>
                  <a:tcPr marL="0" marR="0" marT="0" marB="0" anchor="b">
                    <a:lnL>
                      <a:noFill/>
                    </a:lnL>
                    <a:lnR>
                      <a:noFill/>
                    </a:lnR>
                    <a:lnT>
                      <a:noFill/>
                    </a:lnT>
                    <a:lnB>
                      <a:noFill/>
                    </a:lnB>
                  </a:tcPr>
                </a:tc>
                <a:tc>
                  <a:txBody>
                    <a:bodyPr/>
                    <a:lstStyle/>
                    <a:p>
                      <a:pPr algn="r" fontAlgn="b"/>
                      <a:r>
                        <a:rPr lang="en-US" sz="800" b="1" i="0" u="none" strike="noStrike">
                          <a:solidFill>
                            <a:srgbClr val="000000"/>
                          </a:solidFill>
                          <a:effectLst/>
                          <a:latin typeface="Calibri" panose="020F0502020204030204" pitchFamily="34" charset="0"/>
                        </a:rPr>
                        <a:t>0.020022</a:t>
                      </a:r>
                    </a:p>
                  </a:txBody>
                  <a:tcPr marL="0" marR="0" marT="0" marB="0" anchor="b">
                    <a:lnL>
                      <a:noFill/>
                    </a:lnL>
                    <a:lnR>
                      <a:noFill/>
                    </a:lnR>
                    <a:lnT>
                      <a:noFill/>
                    </a:lnT>
                    <a:lnB>
                      <a:noFill/>
                    </a:lnB>
                    <a:solidFill>
                      <a:srgbClr val="FFFAFA"/>
                    </a:solidFill>
                  </a:tcPr>
                </a:tc>
                <a:tc>
                  <a:txBody>
                    <a:bodyPr/>
                    <a:lstStyle/>
                    <a:p>
                      <a:pPr algn="r" fontAlgn="b"/>
                      <a:r>
                        <a:rPr lang="en-US" sz="800" b="1" i="0" u="none" strike="noStrike">
                          <a:solidFill>
                            <a:srgbClr val="000000"/>
                          </a:solidFill>
                          <a:effectLst/>
                          <a:latin typeface="Calibri" panose="020F0502020204030204" pitchFamily="34" charset="0"/>
                        </a:rPr>
                        <a:t>0.018156</a:t>
                      </a:r>
                    </a:p>
                  </a:txBody>
                  <a:tcPr marL="0" marR="0" marT="0" marB="0" anchor="b">
                    <a:lnL>
                      <a:noFill/>
                    </a:lnL>
                    <a:lnR>
                      <a:noFill/>
                    </a:lnR>
                    <a:lnT>
                      <a:noFill/>
                    </a:lnT>
                    <a:lnB>
                      <a:noFill/>
                    </a:lnB>
                    <a:solidFill>
                      <a:srgbClr val="FFFBFB"/>
                    </a:solidFill>
                  </a:tcPr>
                </a:tc>
                <a:tc>
                  <a:txBody>
                    <a:bodyPr/>
                    <a:lstStyle/>
                    <a:p>
                      <a:pPr algn="r" fontAlgn="b"/>
                      <a:r>
                        <a:rPr lang="en-US" sz="800" b="1" i="0" u="none" strike="noStrike">
                          <a:solidFill>
                            <a:srgbClr val="000000"/>
                          </a:solidFill>
                          <a:effectLst/>
                          <a:latin typeface="Calibri" panose="020F0502020204030204" pitchFamily="34" charset="0"/>
                        </a:rPr>
                        <a:t>0.042714</a:t>
                      </a:r>
                    </a:p>
                  </a:txBody>
                  <a:tcPr marL="0" marR="0" marT="0" marB="0" anchor="b">
                    <a:lnL>
                      <a:noFill/>
                    </a:lnL>
                    <a:lnR>
                      <a:noFill/>
                    </a:lnR>
                    <a:lnT>
                      <a:noFill/>
                    </a:lnT>
                    <a:lnB>
                      <a:noFill/>
                    </a:lnB>
                    <a:solidFill>
                      <a:srgbClr val="FFF5F5"/>
                    </a:solidFill>
                  </a:tcPr>
                </a:tc>
                <a:tc>
                  <a:txBody>
                    <a:bodyPr/>
                    <a:lstStyle/>
                    <a:p>
                      <a:pPr algn="r" fontAlgn="b"/>
                      <a:r>
                        <a:rPr lang="en-US" sz="800" b="1" i="0" u="none" strike="noStrike">
                          <a:solidFill>
                            <a:srgbClr val="000000"/>
                          </a:solidFill>
                          <a:effectLst/>
                          <a:latin typeface="Calibri" panose="020F0502020204030204" pitchFamily="34" charset="0"/>
                        </a:rPr>
                        <a:t>0.037131</a:t>
                      </a:r>
                    </a:p>
                  </a:txBody>
                  <a:tcPr marL="0" marR="0" marT="0" marB="0" anchor="b">
                    <a:lnL>
                      <a:noFill/>
                    </a:lnL>
                    <a:lnR>
                      <a:noFill/>
                    </a:lnR>
                    <a:lnT>
                      <a:noFill/>
                    </a:lnT>
                    <a:lnB>
                      <a:noFill/>
                    </a:lnB>
                    <a:solidFill>
                      <a:srgbClr val="FFF6F6"/>
                    </a:solidFill>
                  </a:tcPr>
                </a:tc>
                <a:tc>
                  <a:txBody>
                    <a:bodyPr/>
                    <a:lstStyle/>
                    <a:p>
                      <a:pPr algn="r" fontAlgn="b"/>
                      <a:r>
                        <a:rPr lang="en-US" sz="800" b="1" i="0" u="none" strike="noStrike">
                          <a:solidFill>
                            <a:srgbClr val="000000"/>
                          </a:solidFill>
                          <a:effectLst/>
                          <a:latin typeface="Calibri" panose="020F0502020204030204" pitchFamily="34" charset="0"/>
                        </a:rPr>
                        <a:t>-0.01854</a:t>
                      </a:r>
                    </a:p>
                  </a:txBody>
                  <a:tcPr marL="0" marR="0" marT="0" marB="0" anchor="b">
                    <a:lnL>
                      <a:noFill/>
                    </a:lnL>
                    <a:lnR>
                      <a:noFill/>
                    </a:lnR>
                    <a:lnT>
                      <a:noFill/>
                    </a:lnT>
                    <a:lnB>
                      <a:noFill/>
                    </a:lnB>
                    <a:solidFill>
                      <a:srgbClr val="FAFAFC"/>
                    </a:solidFill>
                  </a:tcPr>
                </a:tc>
                <a:tc>
                  <a:txBody>
                    <a:bodyPr/>
                    <a:lstStyle/>
                    <a:p>
                      <a:pPr algn="r" fontAlgn="b"/>
                      <a:r>
                        <a:rPr lang="en-US" sz="800" b="1" i="0" u="none" strike="noStrike">
                          <a:solidFill>
                            <a:srgbClr val="000000"/>
                          </a:solidFill>
                          <a:effectLst/>
                          <a:latin typeface="Calibri" panose="020F0502020204030204" pitchFamily="34" charset="0"/>
                        </a:rPr>
                        <a:t>0.07472</a:t>
                      </a:r>
                    </a:p>
                  </a:txBody>
                  <a:tcPr marL="0" marR="0" marT="0" marB="0" anchor="b">
                    <a:lnL>
                      <a:noFill/>
                    </a:lnL>
                    <a:lnR>
                      <a:noFill/>
                    </a:lnR>
                    <a:lnT>
                      <a:noFill/>
                    </a:lnT>
                    <a:lnB>
                      <a:noFill/>
                    </a:lnB>
                    <a:solidFill>
                      <a:srgbClr val="FFECEC"/>
                    </a:solidFill>
                  </a:tcPr>
                </a:tc>
                <a:tc>
                  <a:txBody>
                    <a:bodyPr/>
                    <a:lstStyle/>
                    <a:p>
                      <a:pPr algn="r" fontAlgn="b"/>
                      <a:r>
                        <a:rPr lang="en-US" sz="800" b="1" i="0" u="none" strike="noStrike">
                          <a:solidFill>
                            <a:srgbClr val="000000"/>
                          </a:solidFill>
                          <a:effectLst/>
                          <a:latin typeface="Calibri" panose="020F0502020204030204" pitchFamily="34" charset="0"/>
                        </a:rPr>
                        <a:t>1</a:t>
                      </a:r>
                    </a:p>
                  </a:txBody>
                  <a:tcPr marL="0" marR="0" marT="0" marB="0" anchor="b">
                    <a:lnL>
                      <a:noFill/>
                    </a:lnL>
                    <a:lnR>
                      <a:noFill/>
                    </a:lnR>
                    <a:lnT>
                      <a:noFill/>
                    </a:lnT>
                    <a:lnB>
                      <a:noFill/>
                    </a:lnB>
                    <a:solidFill>
                      <a:srgbClr val="FF0000"/>
                    </a:solidFill>
                  </a:tcPr>
                </a:tc>
                <a:tc>
                  <a:txBody>
                    <a:bodyPr/>
                    <a:lstStyle/>
                    <a:p>
                      <a:pPr algn="l" fontAlgn="b"/>
                      <a:endParaRPr lang="en-US" sz="800" b="1"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800" b="1"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800" b="1"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800" b="1"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800" b="1"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800" b="1"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800" b="1"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800" b="1"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800" b="1"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800" b="1"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800" b="1"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800" b="1"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800" b="1"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800" b="1"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800" b="1"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800" b="1"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800" b="1"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800" b="1"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800" b="1"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800" b="1"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extLst>
                  <a:ext uri="{0D108BD9-81ED-4DB2-BD59-A6C34878D82A}">
                    <a16:rowId xmlns:a16="http://schemas.microsoft.com/office/drawing/2014/main" val="3849217995"/>
                  </a:ext>
                </a:extLst>
              </a:tr>
              <a:tr h="163571">
                <a:tc>
                  <a:txBody>
                    <a:bodyPr/>
                    <a:lstStyle/>
                    <a:p>
                      <a:pPr algn="l" fontAlgn="b"/>
                      <a:r>
                        <a:rPr lang="en-US" sz="800" b="1" i="0" u="none" strike="noStrike">
                          <a:solidFill>
                            <a:schemeClr val="tx1"/>
                          </a:solidFill>
                          <a:effectLst/>
                          <a:latin typeface="Calibri" panose="020F0502020204030204" pitchFamily="34" charset="0"/>
                        </a:rPr>
                        <a:t>Period of stay_Jun-Aug</a:t>
                      </a:r>
                    </a:p>
                  </a:txBody>
                  <a:tcPr marL="0" marR="0" marT="0" marB="0" anchor="b">
                    <a:lnL>
                      <a:noFill/>
                    </a:lnL>
                    <a:lnR>
                      <a:noFill/>
                    </a:lnR>
                    <a:lnT>
                      <a:noFill/>
                    </a:lnT>
                    <a:lnB>
                      <a:noFill/>
                    </a:lnB>
                  </a:tcPr>
                </a:tc>
                <a:tc>
                  <a:txBody>
                    <a:bodyPr/>
                    <a:lstStyle/>
                    <a:p>
                      <a:pPr algn="r" fontAlgn="b"/>
                      <a:r>
                        <a:rPr lang="en-US" sz="800" b="1" i="0" u="none" strike="noStrike">
                          <a:solidFill>
                            <a:srgbClr val="000000"/>
                          </a:solidFill>
                          <a:effectLst/>
                          <a:latin typeface="Calibri" panose="020F0502020204030204" pitchFamily="34" charset="0"/>
                        </a:rPr>
                        <a:t>-0.00579</a:t>
                      </a:r>
                    </a:p>
                  </a:txBody>
                  <a:tcPr marL="0" marR="0" marT="0" marB="0" anchor="b">
                    <a:lnL>
                      <a:noFill/>
                    </a:lnL>
                    <a:lnR>
                      <a:noFill/>
                    </a:lnR>
                    <a:lnT>
                      <a:noFill/>
                    </a:lnT>
                    <a:lnB>
                      <a:noFill/>
                    </a:lnB>
                    <a:solidFill>
                      <a:srgbClr val="FDFDFE"/>
                    </a:solidFill>
                  </a:tcPr>
                </a:tc>
                <a:tc>
                  <a:txBody>
                    <a:bodyPr/>
                    <a:lstStyle/>
                    <a:p>
                      <a:pPr algn="r" fontAlgn="b"/>
                      <a:r>
                        <a:rPr lang="en-US" sz="800" b="1" i="0" u="none" strike="noStrike">
                          <a:solidFill>
                            <a:srgbClr val="000000"/>
                          </a:solidFill>
                          <a:effectLst/>
                          <a:latin typeface="Calibri" panose="020F0502020204030204" pitchFamily="34" charset="0"/>
                        </a:rPr>
                        <a:t>0.01945</a:t>
                      </a:r>
                    </a:p>
                  </a:txBody>
                  <a:tcPr marL="0" marR="0" marT="0" marB="0" anchor="b">
                    <a:lnL>
                      <a:noFill/>
                    </a:lnL>
                    <a:lnR>
                      <a:noFill/>
                    </a:lnR>
                    <a:lnT>
                      <a:noFill/>
                    </a:lnT>
                    <a:lnB>
                      <a:noFill/>
                    </a:lnB>
                    <a:solidFill>
                      <a:srgbClr val="FFFBFB"/>
                    </a:solidFill>
                  </a:tcPr>
                </a:tc>
                <a:tc>
                  <a:txBody>
                    <a:bodyPr/>
                    <a:lstStyle/>
                    <a:p>
                      <a:pPr algn="r" fontAlgn="b"/>
                      <a:r>
                        <a:rPr lang="en-US" sz="800" b="1" i="0" u="none" strike="noStrike">
                          <a:solidFill>
                            <a:srgbClr val="000000"/>
                          </a:solidFill>
                          <a:effectLst/>
                          <a:latin typeface="Calibri" panose="020F0502020204030204" pitchFamily="34" charset="0"/>
                        </a:rPr>
                        <a:t>-0.04018</a:t>
                      </a:r>
                    </a:p>
                  </a:txBody>
                  <a:tcPr marL="0" marR="0" marT="0" marB="0" anchor="b">
                    <a:lnL>
                      <a:noFill/>
                    </a:lnL>
                    <a:lnR>
                      <a:noFill/>
                    </a:lnR>
                    <a:lnT>
                      <a:noFill/>
                    </a:lnT>
                    <a:lnB>
                      <a:noFill/>
                    </a:lnB>
                    <a:solidFill>
                      <a:srgbClr val="F4F6F8"/>
                    </a:solidFill>
                  </a:tcPr>
                </a:tc>
                <a:tc>
                  <a:txBody>
                    <a:bodyPr/>
                    <a:lstStyle/>
                    <a:p>
                      <a:pPr algn="r" fontAlgn="b"/>
                      <a:r>
                        <a:rPr lang="en-US" sz="800" b="1" i="0" u="none" strike="noStrike">
                          <a:solidFill>
                            <a:srgbClr val="000000"/>
                          </a:solidFill>
                          <a:effectLst/>
                          <a:latin typeface="Calibri" panose="020F0502020204030204" pitchFamily="34" charset="0"/>
                        </a:rPr>
                        <a:t>-0.01519</a:t>
                      </a:r>
                    </a:p>
                  </a:txBody>
                  <a:tcPr marL="0" marR="0" marT="0" marB="0" anchor="b">
                    <a:lnL>
                      <a:noFill/>
                    </a:lnL>
                    <a:lnR>
                      <a:noFill/>
                    </a:lnR>
                    <a:lnT>
                      <a:noFill/>
                    </a:lnT>
                    <a:lnB>
                      <a:noFill/>
                    </a:lnB>
                    <a:solidFill>
                      <a:srgbClr val="FBFBFC"/>
                    </a:solidFill>
                  </a:tcPr>
                </a:tc>
                <a:tc>
                  <a:txBody>
                    <a:bodyPr/>
                    <a:lstStyle/>
                    <a:p>
                      <a:pPr algn="r" fontAlgn="b"/>
                      <a:r>
                        <a:rPr lang="en-US" sz="800" b="1" i="0" u="none" strike="noStrike">
                          <a:solidFill>
                            <a:srgbClr val="000000"/>
                          </a:solidFill>
                          <a:effectLst/>
                          <a:latin typeface="Calibri" panose="020F0502020204030204" pitchFamily="34" charset="0"/>
                        </a:rPr>
                        <a:t>0.005546</a:t>
                      </a:r>
                    </a:p>
                  </a:txBody>
                  <a:tcPr marL="0" marR="0" marT="0" marB="0" anchor="b">
                    <a:lnL>
                      <a:noFill/>
                    </a:lnL>
                    <a:lnR>
                      <a:noFill/>
                    </a:lnR>
                    <a:lnT>
                      <a:noFill/>
                    </a:lnT>
                    <a:lnB>
                      <a:noFill/>
                    </a:lnB>
                    <a:solidFill>
                      <a:srgbClr val="FFFEFE"/>
                    </a:solidFill>
                  </a:tcPr>
                </a:tc>
                <a:tc>
                  <a:txBody>
                    <a:bodyPr/>
                    <a:lstStyle/>
                    <a:p>
                      <a:pPr algn="r" fontAlgn="b"/>
                      <a:r>
                        <a:rPr lang="en-US" sz="800" b="1" i="0" u="none" strike="noStrike">
                          <a:solidFill>
                            <a:srgbClr val="000000"/>
                          </a:solidFill>
                          <a:effectLst/>
                          <a:latin typeface="Calibri" panose="020F0502020204030204" pitchFamily="34" charset="0"/>
                        </a:rPr>
                        <a:t>-0.00447</a:t>
                      </a:r>
                    </a:p>
                  </a:txBody>
                  <a:tcPr marL="0" marR="0" marT="0" marB="0" anchor="b">
                    <a:lnL>
                      <a:noFill/>
                    </a:lnL>
                    <a:lnR>
                      <a:noFill/>
                    </a:lnR>
                    <a:lnT>
                      <a:noFill/>
                    </a:lnT>
                    <a:lnB>
                      <a:noFill/>
                    </a:lnB>
                    <a:solidFill>
                      <a:srgbClr val="FDFEFE"/>
                    </a:solidFill>
                  </a:tcPr>
                </a:tc>
                <a:tc>
                  <a:txBody>
                    <a:bodyPr/>
                    <a:lstStyle/>
                    <a:p>
                      <a:pPr algn="r" fontAlgn="b"/>
                      <a:r>
                        <a:rPr lang="en-US" sz="800" b="1" i="0" u="none" strike="noStrike">
                          <a:solidFill>
                            <a:srgbClr val="000000"/>
                          </a:solidFill>
                          <a:effectLst/>
                          <a:latin typeface="Calibri" panose="020F0502020204030204" pitchFamily="34" charset="0"/>
                        </a:rPr>
                        <a:t>-0.31811</a:t>
                      </a:r>
                    </a:p>
                  </a:txBody>
                  <a:tcPr marL="0" marR="0" marT="0" marB="0" anchor="b">
                    <a:lnL>
                      <a:noFill/>
                    </a:lnL>
                    <a:lnR>
                      <a:noFill/>
                    </a:lnR>
                    <a:lnT>
                      <a:noFill/>
                    </a:lnT>
                    <a:lnB>
                      <a:noFill/>
                    </a:lnB>
                    <a:solidFill>
                      <a:srgbClr val="ADB8CC"/>
                    </a:solidFill>
                  </a:tcPr>
                </a:tc>
                <a:tc>
                  <a:txBody>
                    <a:bodyPr/>
                    <a:lstStyle/>
                    <a:p>
                      <a:pPr algn="r" fontAlgn="b"/>
                      <a:r>
                        <a:rPr lang="en-US" sz="800" b="1" i="0" u="none" strike="noStrike">
                          <a:solidFill>
                            <a:srgbClr val="000000"/>
                          </a:solidFill>
                          <a:effectLst/>
                          <a:latin typeface="Calibri" panose="020F0502020204030204" pitchFamily="34" charset="0"/>
                        </a:rPr>
                        <a:t>1</a:t>
                      </a:r>
                    </a:p>
                  </a:txBody>
                  <a:tcPr marL="0" marR="0" marT="0" marB="0" anchor="b">
                    <a:lnL>
                      <a:noFill/>
                    </a:lnL>
                    <a:lnR>
                      <a:noFill/>
                    </a:lnR>
                    <a:lnT>
                      <a:noFill/>
                    </a:lnT>
                    <a:lnB>
                      <a:noFill/>
                    </a:lnB>
                    <a:solidFill>
                      <a:srgbClr val="FF0000"/>
                    </a:solidFill>
                  </a:tcPr>
                </a:tc>
                <a:tc>
                  <a:txBody>
                    <a:bodyPr/>
                    <a:lstStyle/>
                    <a:p>
                      <a:pPr algn="l" fontAlgn="b"/>
                      <a:endParaRPr lang="en-US" sz="800" b="1"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800" b="1"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800" b="1"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800" b="1"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800" b="1"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800" b="1"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800" b="1"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800" b="1"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800" b="1"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800" b="1"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800" b="1"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800" b="1"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800" b="1"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800" b="1"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800" b="1"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800" b="1"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800" b="1"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800" b="1"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800" b="1"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extLst>
                  <a:ext uri="{0D108BD9-81ED-4DB2-BD59-A6C34878D82A}">
                    <a16:rowId xmlns:a16="http://schemas.microsoft.com/office/drawing/2014/main" val="495292743"/>
                  </a:ext>
                </a:extLst>
              </a:tr>
              <a:tr h="163571">
                <a:tc>
                  <a:txBody>
                    <a:bodyPr/>
                    <a:lstStyle/>
                    <a:p>
                      <a:pPr algn="l" fontAlgn="b"/>
                      <a:r>
                        <a:rPr lang="en-US" sz="800" b="1" i="0" u="none" strike="noStrike">
                          <a:solidFill>
                            <a:schemeClr val="tx1"/>
                          </a:solidFill>
                          <a:effectLst/>
                          <a:latin typeface="Calibri" panose="020F0502020204030204" pitchFamily="34" charset="0"/>
                        </a:rPr>
                        <a:t>Period of stay_Mar-May</a:t>
                      </a:r>
                    </a:p>
                  </a:txBody>
                  <a:tcPr marL="0" marR="0" marT="0" marB="0" anchor="b">
                    <a:lnL>
                      <a:noFill/>
                    </a:lnL>
                    <a:lnR>
                      <a:noFill/>
                    </a:lnR>
                    <a:lnT>
                      <a:noFill/>
                    </a:lnT>
                    <a:lnB>
                      <a:noFill/>
                    </a:lnB>
                  </a:tcPr>
                </a:tc>
                <a:tc>
                  <a:txBody>
                    <a:bodyPr/>
                    <a:lstStyle/>
                    <a:p>
                      <a:pPr algn="r" fontAlgn="b"/>
                      <a:r>
                        <a:rPr lang="en-US" sz="800" b="1" i="0" u="none" strike="noStrike">
                          <a:solidFill>
                            <a:srgbClr val="000000"/>
                          </a:solidFill>
                          <a:effectLst/>
                          <a:latin typeface="Calibri" panose="020F0502020204030204" pitchFamily="34" charset="0"/>
                        </a:rPr>
                        <a:t>0.004563</a:t>
                      </a:r>
                    </a:p>
                  </a:txBody>
                  <a:tcPr marL="0" marR="0" marT="0" marB="0" anchor="b">
                    <a:lnL>
                      <a:noFill/>
                    </a:lnL>
                    <a:lnR>
                      <a:noFill/>
                    </a:lnR>
                    <a:lnT>
                      <a:noFill/>
                    </a:lnT>
                    <a:lnB>
                      <a:noFill/>
                    </a:lnB>
                    <a:solidFill>
                      <a:srgbClr val="FFFEFE"/>
                    </a:solidFill>
                  </a:tcPr>
                </a:tc>
                <a:tc>
                  <a:txBody>
                    <a:bodyPr/>
                    <a:lstStyle/>
                    <a:p>
                      <a:pPr algn="r" fontAlgn="b"/>
                      <a:r>
                        <a:rPr lang="en-US" sz="800" b="1" i="0" u="none" strike="noStrike">
                          <a:solidFill>
                            <a:srgbClr val="000000"/>
                          </a:solidFill>
                          <a:effectLst/>
                          <a:latin typeface="Calibri" panose="020F0502020204030204" pitchFamily="34" charset="0"/>
                        </a:rPr>
                        <a:t>-0.00559</a:t>
                      </a:r>
                    </a:p>
                  </a:txBody>
                  <a:tcPr marL="0" marR="0" marT="0" marB="0" anchor="b">
                    <a:lnL>
                      <a:noFill/>
                    </a:lnL>
                    <a:lnR>
                      <a:noFill/>
                    </a:lnR>
                    <a:lnT>
                      <a:noFill/>
                    </a:lnT>
                    <a:lnB>
                      <a:noFill/>
                    </a:lnB>
                    <a:solidFill>
                      <a:srgbClr val="FDFDFE"/>
                    </a:solidFill>
                  </a:tcPr>
                </a:tc>
                <a:tc>
                  <a:txBody>
                    <a:bodyPr/>
                    <a:lstStyle/>
                    <a:p>
                      <a:pPr algn="r" fontAlgn="b"/>
                      <a:r>
                        <a:rPr lang="en-US" sz="800" b="1" i="0" u="none" strike="noStrike">
                          <a:solidFill>
                            <a:srgbClr val="000000"/>
                          </a:solidFill>
                          <a:effectLst/>
                          <a:latin typeface="Calibri" panose="020F0502020204030204" pitchFamily="34" charset="0"/>
                        </a:rPr>
                        <a:t>0.048825</a:t>
                      </a:r>
                    </a:p>
                  </a:txBody>
                  <a:tcPr marL="0" marR="0" marT="0" marB="0" anchor="b">
                    <a:lnL>
                      <a:noFill/>
                    </a:lnL>
                    <a:lnR>
                      <a:noFill/>
                    </a:lnR>
                    <a:lnT>
                      <a:noFill/>
                    </a:lnT>
                    <a:lnB>
                      <a:noFill/>
                    </a:lnB>
                    <a:solidFill>
                      <a:srgbClr val="FFF3F3"/>
                    </a:solidFill>
                  </a:tcPr>
                </a:tc>
                <a:tc>
                  <a:txBody>
                    <a:bodyPr/>
                    <a:lstStyle/>
                    <a:p>
                      <a:pPr algn="r" fontAlgn="b"/>
                      <a:r>
                        <a:rPr lang="en-US" sz="800" b="1" i="0" u="none" strike="noStrike">
                          <a:solidFill>
                            <a:srgbClr val="000000"/>
                          </a:solidFill>
                          <a:effectLst/>
                          <a:latin typeface="Calibri" panose="020F0502020204030204" pitchFamily="34" charset="0"/>
                        </a:rPr>
                        <a:t>-0.0612</a:t>
                      </a:r>
                    </a:p>
                  </a:txBody>
                  <a:tcPr marL="0" marR="0" marT="0" marB="0" anchor="b">
                    <a:lnL>
                      <a:noFill/>
                    </a:lnL>
                    <a:lnR>
                      <a:noFill/>
                    </a:lnR>
                    <a:lnT>
                      <a:noFill/>
                    </a:lnT>
                    <a:lnB>
                      <a:noFill/>
                    </a:lnB>
                    <a:solidFill>
                      <a:srgbClr val="EFF1F5"/>
                    </a:solidFill>
                  </a:tcPr>
                </a:tc>
                <a:tc>
                  <a:txBody>
                    <a:bodyPr/>
                    <a:lstStyle/>
                    <a:p>
                      <a:pPr algn="r" fontAlgn="b"/>
                      <a:r>
                        <a:rPr lang="en-US" sz="800" b="1" i="0" u="none" strike="noStrike">
                          <a:solidFill>
                            <a:srgbClr val="000000"/>
                          </a:solidFill>
                          <a:effectLst/>
                          <a:latin typeface="Calibri" panose="020F0502020204030204" pitchFamily="34" charset="0"/>
                        </a:rPr>
                        <a:t>0.012538</a:t>
                      </a:r>
                    </a:p>
                  </a:txBody>
                  <a:tcPr marL="0" marR="0" marT="0" marB="0" anchor="b">
                    <a:lnL>
                      <a:noFill/>
                    </a:lnL>
                    <a:lnR>
                      <a:noFill/>
                    </a:lnR>
                    <a:lnT>
                      <a:noFill/>
                    </a:lnT>
                    <a:lnB>
                      <a:noFill/>
                    </a:lnB>
                    <a:solidFill>
                      <a:srgbClr val="FFFCFC"/>
                    </a:solidFill>
                  </a:tcPr>
                </a:tc>
                <a:tc>
                  <a:txBody>
                    <a:bodyPr/>
                    <a:lstStyle/>
                    <a:p>
                      <a:pPr algn="r" fontAlgn="b"/>
                      <a:r>
                        <a:rPr lang="en-US" sz="800" b="1" i="0" u="none" strike="noStrike">
                          <a:solidFill>
                            <a:srgbClr val="000000"/>
                          </a:solidFill>
                          <a:effectLst/>
                          <a:latin typeface="Calibri" panose="020F0502020204030204" pitchFamily="34" charset="0"/>
                        </a:rPr>
                        <a:t>0.02687</a:t>
                      </a:r>
                    </a:p>
                  </a:txBody>
                  <a:tcPr marL="0" marR="0" marT="0" marB="0" anchor="b">
                    <a:lnL>
                      <a:noFill/>
                    </a:lnL>
                    <a:lnR>
                      <a:noFill/>
                    </a:lnR>
                    <a:lnT>
                      <a:noFill/>
                    </a:lnT>
                    <a:lnB>
                      <a:noFill/>
                    </a:lnB>
                    <a:solidFill>
                      <a:srgbClr val="FFF9F9"/>
                    </a:solidFill>
                  </a:tcPr>
                </a:tc>
                <a:tc>
                  <a:txBody>
                    <a:bodyPr/>
                    <a:lstStyle/>
                    <a:p>
                      <a:pPr algn="r" fontAlgn="b"/>
                      <a:r>
                        <a:rPr lang="en-US" sz="800" b="1" i="0" u="none" strike="noStrike">
                          <a:solidFill>
                            <a:srgbClr val="000000"/>
                          </a:solidFill>
                          <a:effectLst/>
                          <a:latin typeface="Calibri" panose="020F0502020204030204" pitchFamily="34" charset="0"/>
                        </a:rPr>
                        <a:t>-0.32906</a:t>
                      </a:r>
                    </a:p>
                  </a:txBody>
                  <a:tcPr marL="0" marR="0" marT="0" marB="0" anchor="b">
                    <a:lnL>
                      <a:noFill/>
                    </a:lnL>
                    <a:lnR>
                      <a:noFill/>
                    </a:lnR>
                    <a:lnT>
                      <a:noFill/>
                    </a:lnT>
                    <a:lnB>
                      <a:noFill/>
                    </a:lnB>
                    <a:solidFill>
                      <a:srgbClr val="ABB5CA"/>
                    </a:solidFill>
                  </a:tcPr>
                </a:tc>
                <a:tc>
                  <a:txBody>
                    <a:bodyPr/>
                    <a:lstStyle/>
                    <a:p>
                      <a:pPr algn="r" fontAlgn="b"/>
                      <a:r>
                        <a:rPr lang="en-US" sz="800" b="1" i="0" u="none" strike="noStrike">
                          <a:solidFill>
                            <a:srgbClr val="000000"/>
                          </a:solidFill>
                          <a:effectLst/>
                          <a:latin typeface="Calibri" panose="020F0502020204030204" pitchFamily="34" charset="0"/>
                        </a:rPr>
                        <a:t>-0.34284</a:t>
                      </a:r>
                    </a:p>
                  </a:txBody>
                  <a:tcPr marL="0" marR="0" marT="0" marB="0" anchor="b">
                    <a:lnL>
                      <a:noFill/>
                    </a:lnL>
                    <a:lnR>
                      <a:noFill/>
                    </a:lnR>
                    <a:lnT>
                      <a:noFill/>
                    </a:lnT>
                    <a:lnB>
                      <a:noFill/>
                    </a:lnB>
                    <a:solidFill>
                      <a:srgbClr val="A7B2C8"/>
                    </a:solidFill>
                  </a:tcPr>
                </a:tc>
                <a:tc>
                  <a:txBody>
                    <a:bodyPr/>
                    <a:lstStyle/>
                    <a:p>
                      <a:pPr algn="r" fontAlgn="b"/>
                      <a:r>
                        <a:rPr lang="en-US" sz="800" b="1" i="0" u="none" strike="noStrike">
                          <a:solidFill>
                            <a:srgbClr val="000000"/>
                          </a:solidFill>
                          <a:effectLst/>
                          <a:latin typeface="Calibri" panose="020F0502020204030204" pitchFamily="34" charset="0"/>
                        </a:rPr>
                        <a:t>1</a:t>
                      </a:r>
                    </a:p>
                  </a:txBody>
                  <a:tcPr marL="0" marR="0" marT="0" marB="0" anchor="b">
                    <a:lnL>
                      <a:noFill/>
                    </a:lnL>
                    <a:lnR>
                      <a:noFill/>
                    </a:lnR>
                    <a:lnT>
                      <a:noFill/>
                    </a:lnT>
                    <a:lnB>
                      <a:noFill/>
                    </a:lnB>
                    <a:solidFill>
                      <a:srgbClr val="FF0000"/>
                    </a:solidFill>
                  </a:tcPr>
                </a:tc>
                <a:tc>
                  <a:txBody>
                    <a:bodyPr/>
                    <a:lstStyle/>
                    <a:p>
                      <a:pPr algn="l" fontAlgn="b"/>
                      <a:endParaRPr lang="en-US" sz="800" b="1"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800" b="1"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800" b="1"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800" b="1"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800" b="1"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800" b="1"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800" b="1"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800" b="1"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800" b="1"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800" b="1"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800" b="1"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800" b="1"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800" b="1"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800" b="1"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800" b="1"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800" b="1"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800" b="1"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800" b="1"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extLst>
                  <a:ext uri="{0D108BD9-81ED-4DB2-BD59-A6C34878D82A}">
                    <a16:rowId xmlns:a16="http://schemas.microsoft.com/office/drawing/2014/main" val="2301333404"/>
                  </a:ext>
                </a:extLst>
              </a:tr>
              <a:tr h="163571">
                <a:tc>
                  <a:txBody>
                    <a:bodyPr/>
                    <a:lstStyle/>
                    <a:p>
                      <a:pPr algn="l" fontAlgn="b"/>
                      <a:r>
                        <a:rPr lang="en-US" sz="800" b="1" i="0" u="none" strike="noStrike">
                          <a:solidFill>
                            <a:schemeClr val="tx1"/>
                          </a:solidFill>
                          <a:effectLst/>
                          <a:latin typeface="Calibri" panose="020F0502020204030204" pitchFamily="34" charset="0"/>
                        </a:rPr>
                        <a:t>Period of </a:t>
                      </a:r>
                      <a:r>
                        <a:rPr lang="en-US" sz="800" b="1" i="0" u="none" strike="noStrike" err="1">
                          <a:solidFill>
                            <a:schemeClr val="tx1"/>
                          </a:solidFill>
                          <a:effectLst/>
                          <a:latin typeface="Calibri" panose="020F0502020204030204" pitchFamily="34" charset="0"/>
                        </a:rPr>
                        <a:t>stay_Sep</a:t>
                      </a:r>
                      <a:r>
                        <a:rPr lang="en-US" sz="800" b="1" i="0" u="none" strike="noStrike">
                          <a:solidFill>
                            <a:schemeClr val="tx1"/>
                          </a:solidFill>
                          <a:effectLst/>
                          <a:latin typeface="Calibri" panose="020F0502020204030204" pitchFamily="34" charset="0"/>
                        </a:rPr>
                        <a:t>-Nov</a:t>
                      </a:r>
                    </a:p>
                  </a:txBody>
                  <a:tcPr marL="0" marR="0" marT="0" marB="0" anchor="b">
                    <a:lnL>
                      <a:noFill/>
                    </a:lnL>
                    <a:lnR>
                      <a:noFill/>
                    </a:lnR>
                    <a:lnT>
                      <a:noFill/>
                    </a:lnT>
                    <a:lnB>
                      <a:noFill/>
                    </a:lnB>
                  </a:tcPr>
                </a:tc>
                <a:tc>
                  <a:txBody>
                    <a:bodyPr/>
                    <a:lstStyle/>
                    <a:p>
                      <a:pPr algn="r" fontAlgn="b"/>
                      <a:r>
                        <a:rPr lang="en-US" sz="800" b="1" i="0" u="none" strike="noStrike">
                          <a:solidFill>
                            <a:srgbClr val="000000"/>
                          </a:solidFill>
                          <a:effectLst/>
                          <a:latin typeface="Calibri" panose="020F0502020204030204" pitchFamily="34" charset="0"/>
                        </a:rPr>
                        <a:t>-0.01829</a:t>
                      </a:r>
                    </a:p>
                  </a:txBody>
                  <a:tcPr marL="0" marR="0" marT="0" marB="0" anchor="b">
                    <a:lnL>
                      <a:noFill/>
                    </a:lnL>
                    <a:lnR>
                      <a:noFill/>
                    </a:lnR>
                    <a:lnT>
                      <a:noFill/>
                    </a:lnT>
                    <a:lnB>
                      <a:noFill/>
                    </a:lnB>
                    <a:solidFill>
                      <a:srgbClr val="FAFAFC"/>
                    </a:solidFill>
                  </a:tcPr>
                </a:tc>
                <a:tc>
                  <a:txBody>
                    <a:bodyPr/>
                    <a:lstStyle/>
                    <a:p>
                      <a:pPr algn="r" fontAlgn="b"/>
                      <a:r>
                        <a:rPr lang="en-US" sz="800" b="1" i="0" u="none" strike="noStrike">
                          <a:solidFill>
                            <a:srgbClr val="000000"/>
                          </a:solidFill>
                          <a:effectLst/>
                          <a:latin typeface="Calibri" panose="020F0502020204030204" pitchFamily="34" charset="0"/>
                        </a:rPr>
                        <a:t>-0.03128</a:t>
                      </a:r>
                    </a:p>
                  </a:txBody>
                  <a:tcPr marL="0" marR="0" marT="0" marB="0" anchor="b">
                    <a:lnL>
                      <a:noFill/>
                    </a:lnL>
                    <a:lnR>
                      <a:noFill/>
                    </a:lnR>
                    <a:lnT>
                      <a:noFill/>
                    </a:lnT>
                    <a:lnB>
                      <a:noFill/>
                    </a:lnB>
                    <a:solidFill>
                      <a:srgbClr val="F7F8FA"/>
                    </a:solidFill>
                  </a:tcPr>
                </a:tc>
                <a:tc>
                  <a:txBody>
                    <a:bodyPr/>
                    <a:lstStyle/>
                    <a:p>
                      <a:pPr algn="r" fontAlgn="b"/>
                      <a:r>
                        <a:rPr lang="en-US" sz="800" b="1" i="0" u="none" strike="noStrike">
                          <a:solidFill>
                            <a:srgbClr val="000000"/>
                          </a:solidFill>
                          <a:effectLst/>
                          <a:latin typeface="Calibri" panose="020F0502020204030204" pitchFamily="34" charset="0"/>
                        </a:rPr>
                        <a:t>-0.05084</a:t>
                      </a:r>
                    </a:p>
                  </a:txBody>
                  <a:tcPr marL="0" marR="0" marT="0" marB="0" anchor="b">
                    <a:lnL>
                      <a:noFill/>
                    </a:lnL>
                    <a:lnR>
                      <a:noFill/>
                    </a:lnR>
                    <a:lnT>
                      <a:noFill/>
                    </a:lnT>
                    <a:lnB>
                      <a:noFill/>
                    </a:lnB>
                    <a:solidFill>
                      <a:srgbClr val="F2F3F6"/>
                    </a:solidFill>
                  </a:tcPr>
                </a:tc>
                <a:tc>
                  <a:txBody>
                    <a:bodyPr/>
                    <a:lstStyle/>
                    <a:p>
                      <a:pPr algn="r" fontAlgn="b"/>
                      <a:r>
                        <a:rPr lang="en-US" sz="800" b="1" i="0" u="none" strike="noStrike">
                          <a:solidFill>
                            <a:srgbClr val="000000"/>
                          </a:solidFill>
                          <a:effectLst/>
                          <a:latin typeface="Calibri" panose="020F0502020204030204" pitchFamily="34" charset="0"/>
                        </a:rPr>
                        <a:t>0.040712</a:t>
                      </a:r>
                    </a:p>
                  </a:txBody>
                  <a:tcPr marL="0" marR="0" marT="0" marB="0" anchor="b">
                    <a:lnL>
                      <a:noFill/>
                    </a:lnL>
                    <a:lnR>
                      <a:noFill/>
                    </a:lnR>
                    <a:lnT>
                      <a:noFill/>
                    </a:lnT>
                    <a:lnB>
                      <a:noFill/>
                    </a:lnB>
                    <a:solidFill>
                      <a:srgbClr val="FFF5F5"/>
                    </a:solidFill>
                  </a:tcPr>
                </a:tc>
                <a:tc>
                  <a:txBody>
                    <a:bodyPr/>
                    <a:lstStyle/>
                    <a:p>
                      <a:pPr algn="r" fontAlgn="b"/>
                      <a:r>
                        <a:rPr lang="en-US" sz="800" b="1" i="0" u="none" strike="noStrike">
                          <a:solidFill>
                            <a:srgbClr val="000000"/>
                          </a:solidFill>
                          <a:effectLst/>
                          <a:latin typeface="Calibri" panose="020F0502020204030204" pitchFamily="34" charset="0"/>
                        </a:rPr>
                        <a:t>-0.00014</a:t>
                      </a:r>
                    </a:p>
                  </a:txBody>
                  <a:tcPr marL="0" marR="0" marT="0" marB="0" anchor="b">
                    <a:lnL>
                      <a:noFill/>
                    </a:lnL>
                    <a:lnR>
                      <a:noFill/>
                    </a:lnR>
                    <a:lnT>
                      <a:noFill/>
                    </a:lnT>
                    <a:lnB>
                      <a:noFill/>
                    </a:lnB>
                    <a:solidFill>
                      <a:srgbClr val="FEFEFE"/>
                    </a:solidFill>
                  </a:tcPr>
                </a:tc>
                <a:tc>
                  <a:txBody>
                    <a:bodyPr/>
                    <a:lstStyle/>
                    <a:p>
                      <a:pPr algn="r" fontAlgn="b"/>
                      <a:r>
                        <a:rPr lang="en-US" sz="800" b="1" i="0" u="none" strike="noStrike">
                          <a:solidFill>
                            <a:srgbClr val="000000"/>
                          </a:solidFill>
                          <a:effectLst/>
                          <a:latin typeface="Calibri" panose="020F0502020204030204" pitchFamily="34" charset="0"/>
                        </a:rPr>
                        <a:t>-0.09519</a:t>
                      </a:r>
                    </a:p>
                  </a:txBody>
                  <a:tcPr marL="0" marR="0" marT="0" marB="0" anchor="b">
                    <a:lnL>
                      <a:noFill/>
                    </a:lnL>
                    <a:lnR>
                      <a:noFill/>
                    </a:lnR>
                    <a:lnT>
                      <a:noFill/>
                    </a:lnT>
                    <a:lnB>
                      <a:noFill/>
                    </a:lnB>
                    <a:solidFill>
                      <a:srgbClr val="E6E9EF"/>
                    </a:solidFill>
                  </a:tcPr>
                </a:tc>
                <a:tc>
                  <a:txBody>
                    <a:bodyPr/>
                    <a:lstStyle/>
                    <a:p>
                      <a:pPr algn="r" fontAlgn="b"/>
                      <a:r>
                        <a:rPr lang="en-US" sz="800" b="1" i="0" u="none" strike="noStrike">
                          <a:solidFill>
                            <a:srgbClr val="000000"/>
                          </a:solidFill>
                          <a:effectLst/>
                          <a:latin typeface="Calibri" panose="020F0502020204030204" pitchFamily="34" charset="0"/>
                        </a:rPr>
                        <a:t>-0.32358</a:t>
                      </a:r>
                    </a:p>
                  </a:txBody>
                  <a:tcPr marL="0" marR="0" marT="0" marB="0" anchor="b">
                    <a:lnL>
                      <a:noFill/>
                    </a:lnL>
                    <a:lnR>
                      <a:noFill/>
                    </a:lnR>
                    <a:lnT>
                      <a:noFill/>
                    </a:lnT>
                    <a:lnB>
                      <a:noFill/>
                    </a:lnB>
                    <a:solidFill>
                      <a:srgbClr val="ACB6CB"/>
                    </a:solidFill>
                  </a:tcPr>
                </a:tc>
                <a:tc>
                  <a:txBody>
                    <a:bodyPr/>
                    <a:lstStyle/>
                    <a:p>
                      <a:pPr algn="r" fontAlgn="b"/>
                      <a:r>
                        <a:rPr lang="en-US" sz="800" b="1" i="0" u="none" strike="noStrike">
                          <a:solidFill>
                            <a:srgbClr val="000000"/>
                          </a:solidFill>
                          <a:effectLst/>
                          <a:latin typeface="Calibri" panose="020F0502020204030204" pitchFamily="34" charset="0"/>
                        </a:rPr>
                        <a:t>-0.33713</a:t>
                      </a:r>
                    </a:p>
                  </a:txBody>
                  <a:tcPr marL="0" marR="0" marT="0" marB="0" anchor="b">
                    <a:lnL>
                      <a:noFill/>
                    </a:lnL>
                    <a:lnR>
                      <a:noFill/>
                    </a:lnR>
                    <a:lnT>
                      <a:noFill/>
                    </a:lnT>
                    <a:lnB>
                      <a:noFill/>
                    </a:lnB>
                    <a:solidFill>
                      <a:srgbClr val="A9B3C9"/>
                    </a:solidFill>
                  </a:tcPr>
                </a:tc>
                <a:tc>
                  <a:txBody>
                    <a:bodyPr/>
                    <a:lstStyle/>
                    <a:p>
                      <a:pPr algn="r" fontAlgn="b"/>
                      <a:r>
                        <a:rPr lang="en-US" sz="800" b="1" i="0" u="none" strike="noStrike">
                          <a:solidFill>
                            <a:srgbClr val="000000"/>
                          </a:solidFill>
                          <a:effectLst/>
                          <a:latin typeface="Calibri" panose="020F0502020204030204" pitchFamily="34" charset="0"/>
                        </a:rPr>
                        <a:t>-0.34875</a:t>
                      </a:r>
                    </a:p>
                  </a:txBody>
                  <a:tcPr marL="0" marR="0" marT="0" marB="0" anchor="b">
                    <a:lnL>
                      <a:noFill/>
                    </a:lnL>
                    <a:lnR>
                      <a:noFill/>
                    </a:lnR>
                    <a:lnT>
                      <a:noFill/>
                    </a:lnT>
                    <a:lnB>
                      <a:noFill/>
                    </a:lnB>
                    <a:solidFill>
                      <a:srgbClr val="A6B1C7"/>
                    </a:solidFill>
                  </a:tcPr>
                </a:tc>
                <a:tc>
                  <a:txBody>
                    <a:bodyPr/>
                    <a:lstStyle/>
                    <a:p>
                      <a:pPr algn="r" fontAlgn="b"/>
                      <a:r>
                        <a:rPr lang="en-US" sz="800" b="1" i="0" u="none" strike="noStrike">
                          <a:solidFill>
                            <a:srgbClr val="000000"/>
                          </a:solidFill>
                          <a:effectLst/>
                          <a:latin typeface="Calibri" panose="020F0502020204030204" pitchFamily="34" charset="0"/>
                        </a:rPr>
                        <a:t>1</a:t>
                      </a:r>
                    </a:p>
                  </a:txBody>
                  <a:tcPr marL="0" marR="0" marT="0" marB="0" anchor="b">
                    <a:lnL>
                      <a:noFill/>
                    </a:lnL>
                    <a:lnR>
                      <a:noFill/>
                    </a:lnR>
                    <a:lnT>
                      <a:noFill/>
                    </a:lnT>
                    <a:lnB>
                      <a:noFill/>
                    </a:lnB>
                    <a:solidFill>
                      <a:srgbClr val="FF0000"/>
                    </a:solidFill>
                  </a:tcPr>
                </a:tc>
                <a:tc>
                  <a:txBody>
                    <a:bodyPr/>
                    <a:lstStyle/>
                    <a:p>
                      <a:pPr algn="l" fontAlgn="b"/>
                      <a:endParaRPr lang="en-US" sz="800" b="1"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800" b="1"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800" b="1"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800" b="1"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800" b="1"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800" b="1"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800" b="1"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800" b="1"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800" b="1"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800" b="1"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800" b="1"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800" b="1"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800" b="1"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800" b="1"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800" b="1"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800" b="1"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800" b="1"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extLst>
                  <a:ext uri="{0D108BD9-81ED-4DB2-BD59-A6C34878D82A}">
                    <a16:rowId xmlns:a16="http://schemas.microsoft.com/office/drawing/2014/main" val="4023754915"/>
                  </a:ext>
                </a:extLst>
              </a:tr>
              <a:tr h="163571">
                <a:tc>
                  <a:txBody>
                    <a:bodyPr/>
                    <a:lstStyle/>
                    <a:p>
                      <a:pPr algn="l" fontAlgn="b"/>
                      <a:r>
                        <a:rPr lang="en-US" sz="800" b="1" i="0" u="none" strike="noStrike">
                          <a:solidFill>
                            <a:schemeClr val="tx1"/>
                          </a:solidFill>
                          <a:effectLst/>
                          <a:latin typeface="Calibri" panose="020F0502020204030204" pitchFamily="34" charset="0"/>
                        </a:rPr>
                        <a:t>Traveler type Other</a:t>
                      </a:r>
                    </a:p>
                  </a:txBody>
                  <a:tcPr marL="0" marR="0" marT="0" marB="0" anchor="b">
                    <a:lnL>
                      <a:noFill/>
                    </a:lnL>
                    <a:lnR>
                      <a:noFill/>
                    </a:lnR>
                    <a:lnT>
                      <a:noFill/>
                    </a:lnT>
                    <a:lnB>
                      <a:noFill/>
                    </a:lnB>
                  </a:tcPr>
                </a:tc>
                <a:tc>
                  <a:txBody>
                    <a:bodyPr/>
                    <a:lstStyle/>
                    <a:p>
                      <a:pPr algn="r" fontAlgn="b"/>
                      <a:r>
                        <a:rPr lang="en-US" sz="800" b="1" i="0" u="none" strike="noStrike">
                          <a:solidFill>
                            <a:srgbClr val="000000"/>
                          </a:solidFill>
                          <a:effectLst/>
                          <a:latin typeface="Calibri" panose="020F0502020204030204" pitchFamily="34" charset="0"/>
                        </a:rPr>
                        <a:t>0.062321</a:t>
                      </a:r>
                    </a:p>
                  </a:txBody>
                  <a:tcPr marL="0" marR="0" marT="0" marB="0" anchor="b">
                    <a:lnL>
                      <a:noFill/>
                    </a:lnL>
                    <a:lnR>
                      <a:noFill/>
                    </a:lnR>
                    <a:lnT>
                      <a:noFill/>
                    </a:lnT>
                    <a:lnB>
                      <a:noFill/>
                    </a:lnB>
                    <a:solidFill>
                      <a:srgbClr val="FFF0F0"/>
                    </a:solidFill>
                  </a:tcPr>
                </a:tc>
                <a:tc>
                  <a:txBody>
                    <a:bodyPr/>
                    <a:lstStyle/>
                    <a:p>
                      <a:pPr algn="r" fontAlgn="b"/>
                      <a:r>
                        <a:rPr lang="en-US" sz="800" b="1" i="0" u="none" strike="noStrike">
                          <a:solidFill>
                            <a:srgbClr val="000000"/>
                          </a:solidFill>
                          <a:effectLst/>
                          <a:latin typeface="Calibri" panose="020F0502020204030204" pitchFamily="34" charset="0"/>
                        </a:rPr>
                        <a:t>0.020885</a:t>
                      </a:r>
                    </a:p>
                  </a:txBody>
                  <a:tcPr marL="0" marR="0" marT="0" marB="0" anchor="b">
                    <a:lnL>
                      <a:noFill/>
                    </a:lnL>
                    <a:lnR>
                      <a:noFill/>
                    </a:lnR>
                    <a:lnT>
                      <a:noFill/>
                    </a:lnT>
                    <a:lnB>
                      <a:noFill/>
                    </a:lnB>
                    <a:solidFill>
                      <a:srgbClr val="FFFAFA"/>
                    </a:solidFill>
                  </a:tcPr>
                </a:tc>
                <a:tc>
                  <a:txBody>
                    <a:bodyPr/>
                    <a:lstStyle/>
                    <a:p>
                      <a:pPr algn="r" fontAlgn="b"/>
                      <a:r>
                        <a:rPr lang="en-US" sz="800" b="1" i="0" u="none" strike="noStrike">
                          <a:solidFill>
                            <a:srgbClr val="000000"/>
                          </a:solidFill>
                          <a:effectLst/>
                          <a:latin typeface="Calibri" panose="020F0502020204030204" pitchFamily="34" charset="0"/>
                        </a:rPr>
                        <a:t>0.046502</a:t>
                      </a:r>
                    </a:p>
                  </a:txBody>
                  <a:tcPr marL="0" marR="0" marT="0" marB="0" anchor="b">
                    <a:lnL>
                      <a:noFill/>
                    </a:lnL>
                    <a:lnR>
                      <a:noFill/>
                    </a:lnR>
                    <a:lnT>
                      <a:noFill/>
                    </a:lnT>
                    <a:lnB>
                      <a:noFill/>
                    </a:lnB>
                    <a:solidFill>
                      <a:srgbClr val="FFF4F4"/>
                    </a:solidFill>
                  </a:tcPr>
                </a:tc>
                <a:tc>
                  <a:txBody>
                    <a:bodyPr/>
                    <a:lstStyle/>
                    <a:p>
                      <a:pPr algn="r" fontAlgn="b"/>
                      <a:r>
                        <a:rPr lang="en-US" sz="800" b="1" i="0" u="none" strike="noStrike">
                          <a:solidFill>
                            <a:srgbClr val="000000"/>
                          </a:solidFill>
                          <a:effectLst/>
                          <a:latin typeface="Calibri" panose="020F0502020204030204" pitchFamily="34" charset="0"/>
                        </a:rPr>
                        <a:t>-0.08863</a:t>
                      </a:r>
                    </a:p>
                  </a:txBody>
                  <a:tcPr marL="0" marR="0" marT="0" marB="0" anchor="b">
                    <a:lnL>
                      <a:noFill/>
                    </a:lnL>
                    <a:lnR>
                      <a:noFill/>
                    </a:lnR>
                    <a:lnT>
                      <a:noFill/>
                    </a:lnT>
                    <a:lnB>
                      <a:noFill/>
                    </a:lnB>
                    <a:solidFill>
                      <a:srgbClr val="E8EBF0"/>
                    </a:solidFill>
                  </a:tcPr>
                </a:tc>
                <a:tc>
                  <a:txBody>
                    <a:bodyPr/>
                    <a:lstStyle/>
                    <a:p>
                      <a:pPr algn="r" fontAlgn="b"/>
                      <a:r>
                        <a:rPr lang="en-US" sz="800" b="1" i="0" u="none" strike="noStrike">
                          <a:solidFill>
                            <a:srgbClr val="000000"/>
                          </a:solidFill>
                          <a:effectLst/>
                          <a:latin typeface="Calibri" panose="020F0502020204030204" pitchFamily="34" charset="0"/>
                        </a:rPr>
                        <a:t>-0.00869</a:t>
                      </a:r>
                    </a:p>
                  </a:txBody>
                  <a:tcPr marL="0" marR="0" marT="0" marB="0" anchor="b">
                    <a:lnL>
                      <a:noFill/>
                    </a:lnL>
                    <a:lnR>
                      <a:noFill/>
                    </a:lnR>
                    <a:lnT>
                      <a:noFill/>
                    </a:lnT>
                    <a:lnB>
                      <a:noFill/>
                    </a:lnB>
                    <a:solidFill>
                      <a:srgbClr val="FCFDFD"/>
                    </a:solidFill>
                  </a:tcPr>
                </a:tc>
                <a:tc>
                  <a:txBody>
                    <a:bodyPr/>
                    <a:lstStyle/>
                    <a:p>
                      <a:pPr algn="r" fontAlgn="b"/>
                      <a:r>
                        <a:rPr lang="en-US" sz="800" b="1" i="0" u="none" strike="noStrike">
                          <a:solidFill>
                            <a:srgbClr val="000000"/>
                          </a:solidFill>
                          <a:effectLst/>
                          <a:latin typeface="Calibri" panose="020F0502020204030204" pitchFamily="34" charset="0"/>
                        </a:rPr>
                        <a:t>-0.04406</a:t>
                      </a:r>
                    </a:p>
                  </a:txBody>
                  <a:tcPr marL="0" marR="0" marT="0" marB="0" anchor="b">
                    <a:lnL>
                      <a:noFill/>
                    </a:lnL>
                    <a:lnR>
                      <a:noFill/>
                    </a:lnR>
                    <a:lnT>
                      <a:noFill/>
                    </a:lnT>
                    <a:lnB>
                      <a:noFill/>
                    </a:lnB>
                    <a:solidFill>
                      <a:srgbClr val="F3F5F7"/>
                    </a:solidFill>
                  </a:tcPr>
                </a:tc>
                <a:tc>
                  <a:txBody>
                    <a:bodyPr/>
                    <a:lstStyle/>
                    <a:p>
                      <a:pPr algn="r" fontAlgn="b"/>
                      <a:r>
                        <a:rPr lang="en-US" sz="800" b="1" i="0" u="none" strike="noStrike">
                          <a:solidFill>
                            <a:srgbClr val="000000"/>
                          </a:solidFill>
                          <a:effectLst/>
                          <a:latin typeface="Calibri" panose="020F0502020204030204" pitchFamily="34" charset="0"/>
                        </a:rPr>
                        <a:t>0.009284</a:t>
                      </a:r>
                    </a:p>
                  </a:txBody>
                  <a:tcPr marL="0" marR="0" marT="0" marB="0" anchor="b">
                    <a:lnL>
                      <a:noFill/>
                    </a:lnL>
                    <a:lnR>
                      <a:noFill/>
                    </a:lnR>
                    <a:lnT>
                      <a:noFill/>
                    </a:lnT>
                    <a:lnB>
                      <a:noFill/>
                    </a:lnB>
                    <a:solidFill>
                      <a:srgbClr val="FFFDFD"/>
                    </a:solidFill>
                  </a:tcPr>
                </a:tc>
                <a:tc>
                  <a:txBody>
                    <a:bodyPr/>
                    <a:lstStyle/>
                    <a:p>
                      <a:pPr algn="r" fontAlgn="b"/>
                      <a:r>
                        <a:rPr lang="en-US" sz="800" b="1" i="0" u="none" strike="noStrike">
                          <a:solidFill>
                            <a:srgbClr val="000000"/>
                          </a:solidFill>
                          <a:effectLst/>
                          <a:latin typeface="Calibri" panose="020F0502020204030204" pitchFamily="34" charset="0"/>
                        </a:rPr>
                        <a:t>-0.0372</a:t>
                      </a:r>
                    </a:p>
                  </a:txBody>
                  <a:tcPr marL="0" marR="0" marT="0" marB="0" anchor="b">
                    <a:lnL>
                      <a:noFill/>
                    </a:lnL>
                    <a:lnR>
                      <a:noFill/>
                    </a:lnR>
                    <a:lnT>
                      <a:noFill/>
                    </a:lnT>
                    <a:lnB>
                      <a:noFill/>
                    </a:lnB>
                    <a:solidFill>
                      <a:srgbClr val="F5F6F9"/>
                    </a:solidFill>
                  </a:tcPr>
                </a:tc>
                <a:tc>
                  <a:txBody>
                    <a:bodyPr/>
                    <a:lstStyle/>
                    <a:p>
                      <a:pPr algn="r" fontAlgn="b"/>
                      <a:r>
                        <a:rPr lang="en-US" sz="800" b="1" i="0" u="none" strike="noStrike">
                          <a:solidFill>
                            <a:srgbClr val="000000"/>
                          </a:solidFill>
                          <a:effectLst/>
                          <a:latin typeface="Calibri" panose="020F0502020204030204" pitchFamily="34" charset="0"/>
                        </a:rPr>
                        <a:t>0.044281</a:t>
                      </a:r>
                    </a:p>
                  </a:txBody>
                  <a:tcPr marL="0" marR="0" marT="0" marB="0" anchor="b">
                    <a:lnL>
                      <a:noFill/>
                    </a:lnL>
                    <a:lnR>
                      <a:noFill/>
                    </a:lnR>
                    <a:lnT>
                      <a:noFill/>
                    </a:lnT>
                    <a:lnB>
                      <a:noFill/>
                    </a:lnB>
                    <a:solidFill>
                      <a:srgbClr val="FFF4F4"/>
                    </a:solidFill>
                  </a:tcPr>
                </a:tc>
                <a:tc>
                  <a:txBody>
                    <a:bodyPr/>
                    <a:lstStyle/>
                    <a:p>
                      <a:pPr algn="r" fontAlgn="b"/>
                      <a:r>
                        <a:rPr lang="en-US" sz="800" b="1" i="0" u="none" strike="noStrike">
                          <a:solidFill>
                            <a:srgbClr val="000000"/>
                          </a:solidFill>
                          <a:effectLst/>
                          <a:latin typeface="Calibri" panose="020F0502020204030204" pitchFamily="34" charset="0"/>
                        </a:rPr>
                        <a:t>-0.01676</a:t>
                      </a:r>
                    </a:p>
                  </a:txBody>
                  <a:tcPr marL="0" marR="0" marT="0" marB="0" anchor="b">
                    <a:lnL>
                      <a:noFill/>
                    </a:lnL>
                    <a:lnR>
                      <a:noFill/>
                    </a:lnR>
                    <a:lnT>
                      <a:noFill/>
                    </a:lnT>
                    <a:lnB>
                      <a:noFill/>
                    </a:lnB>
                    <a:solidFill>
                      <a:srgbClr val="FAFBFC"/>
                    </a:solidFill>
                  </a:tcPr>
                </a:tc>
                <a:tc>
                  <a:txBody>
                    <a:bodyPr/>
                    <a:lstStyle/>
                    <a:p>
                      <a:pPr algn="r" fontAlgn="b"/>
                      <a:r>
                        <a:rPr lang="en-US" sz="800" b="1" i="0" u="none" strike="noStrike">
                          <a:solidFill>
                            <a:srgbClr val="000000"/>
                          </a:solidFill>
                          <a:effectLst/>
                          <a:latin typeface="Calibri" panose="020F0502020204030204" pitchFamily="34" charset="0"/>
                        </a:rPr>
                        <a:t>1</a:t>
                      </a:r>
                    </a:p>
                  </a:txBody>
                  <a:tcPr marL="0" marR="0" marT="0" marB="0" anchor="b">
                    <a:lnL>
                      <a:noFill/>
                    </a:lnL>
                    <a:lnR>
                      <a:noFill/>
                    </a:lnR>
                    <a:lnT>
                      <a:noFill/>
                    </a:lnT>
                    <a:lnB>
                      <a:noFill/>
                    </a:lnB>
                    <a:solidFill>
                      <a:srgbClr val="FF0000"/>
                    </a:solidFill>
                  </a:tcPr>
                </a:tc>
                <a:tc>
                  <a:txBody>
                    <a:bodyPr/>
                    <a:lstStyle/>
                    <a:p>
                      <a:pPr algn="l" fontAlgn="b"/>
                      <a:endParaRPr lang="en-US" sz="800" b="1"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800" b="1"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800" b="1"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800" b="1"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800" b="1"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800" b="1"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800" b="1"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800" b="1"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800" b="1"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800" b="1"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800" b="1"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800" b="1"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800" b="1"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800" b="1"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800" b="1"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800" b="1"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extLst>
                  <a:ext uri="{0D108BD9-81ED-4DB2-BD59-A6C34878D82A}">
                    <a16:rowId xmlns:a16="http://schemas.microsoft.com/office/drawing/2014/main" val="4121443412"/>
                  </a:ext>
                </a:extLst>
              </a:tr>
              <a:tr h="163571">
                <a:tc>
                  <a:txBody>
                    <a:bodyPr/>
                    <a:lstStyle/>
                    <a:p>
                      <a:pPr algn="l" fontAlgn="b"/>
                      <a:r>
                        <a:rPr lang="en-US" sz="800" b="1" i="0" u="none" strike="noStrike">
                          <a:solidFill>
                            <a:schemeClr val="tx1"/>
                          </a:solidFill>
                          <a:effectLst/>
                          <a:latin typeface="Calibri" panose="020F0502020204030204" pitchFamily="34" charset="0"/>
                        </a:rPr>
                        <a:t>Traveler type Families</a:t>
                      </a:r>
                    </a:p>
                  </a:txBody>
                  <a:tcPr marL="0" marR="0" marT="0" marB="0" anchor="b">
                    <a:lnL>
                      <a:noFill/>
                    </a:lnL>
                    <a:lnR>
                      <a:noFill/>
                    </a:lnR>
                    <a:lnT>
                      <a:noFill/>
                    </a:lnT>
                    <a:lnB>
                      <a:noFill/>
                    </a:lnB>
                  </a:tcPr>
                </a:tc>
                <a:tc>
                  <a:txBody>
                    <a:bodyPr/>
                    <a:lstStyle/>
                    <a:p>
                      <a:pPr algn="r" fontAlgn="b"/>
                      <a:r>
                        <a:rPr lang="en-US" sz="800" b="1" i="0" u="none" strike="noStrike">
                          <a:solidFill>
                            <a:srgbClr val="000000"/>
                          </a:solidFill>
                          <a:effectLst/>
                          <a:latin typeface="Calibri" panose="020F0502020204030204" pitchFamily="34" charset="0"/>
                        </a:rPr>
                        <a:t>0.007521</a:t>
                      </a:r>
                    </a:p>
                  </a:txBody>
                  <a:tcPr marL="0" marR="0" marT="0" marB="0" anchor="b">
                    <a:lnL>
                      <a:noFill/>
                    </a:lnL>
                    <a:lnR>
                      <a:noFill/>
                    </a:lnR>
                    <a:lnT>
                      <a:noFill/>
                    </a:lnT>
                    <a:lnB>
                      <a:noFill/>
                    </a:lnB>
                    <a:solidFill>
                      <a:srgbClr val="FFFEFE"/>
                    </a:solidFill>
                  </a:tcPr>
                </a:tc>
                <a:tc>
                  <a:txBody>
                    <a:bodyPr/>
                    <a:lstStyle/>
                    <a:p>
                      <a:pPr algn="r" fontAlgn="b"/>
                      <a:r>
                        <a:rPr lang="en-US" sz="800" b="1" i="0" u="none" strike="noStrike">
                          <a:solidFill>
                            <a:srgbClr val="000000"/>
                          </a:solidFill>
                          <a:effectLst/>
                          <a:latin typeface="Calibri" panose="020F0502020204030204" pitchFamily="34" charset="0"/>
                        </a:rPr>
                        <a:t>0.038567</a:t>
                      </a:r>
                    </a:p>
                  </a:txBody>
                  <a:tcPr marL="0" marR="0" marT="0" marB="0" anchor="b">
                    <a:lnL>
                      <a:noFill/>
                    </a:lnL>
                    <a:lnR>
                      <a:noFill/>
                    </a:lnR>
                    <a:lnT>
                      <a:noFill/>
                    </a:lnT>
                    <a:lnB>
                      <a:noFill/>
                    </a:lnB>
                    <a:solidFill>
                      <a:srgbClr val="FFF6F6"/>
                    </a:solidFill>
                  </a:tcPr>
                </a:tc>
                <a:tc>
                  <a:txBody>
                    <a:bodyPr/>
                    <a:lstStyle/>
                    <a:p>
                      <a:pPr algn="r" fontAlgn="b"/>
                      <a:r>
                        <a:rPr lang="en-US" sz="800" b="1" i="0" u="none" strike="noStrike">
                          <a:solidFill>
                            <a:srgbClr val="000000"/>
                          </a:solidFill>
                          <a:effectLst/>
                          <a:latin typeface="Calibri" panose="020F0502020204030204" pitchFamily="34" charset="0"/>
                        </a:rPr>
                        <a:t>-0.01489</a:t>
                      </a:r>
                    </a:p>
                  </a:txBody>
                  <a:tcPr marL="0" marR="0" marT="0" marB="0" anchor="b">
                    <a:lnL>
                      <a:noFill/>
                    </a:lnL>
                    <a:lnR>
                      <a:noFill/>
                    </a:lnR>
                    <a:lnT>
                      <a:noFill/>
                    </a:lnT>
                    <a:lnB>
                      <a:noFill/>
                    </a:lnB>
                    <a:solidFill>
                      <a:srgbClr val="FBFBFC"/>
                    </a:solidFill>
                  </a:tcPr>
                </a:tc>
                <a:tc>
                  <a:txBody>
                    <a:bodyPr/>
                    <a:lstStyle/>
                    <a:p>
                      <a:pPr algn="r" fontAlgn="b"/>
                      <a:r>
                        <a:rPr lang="en-US" sz="800" b="1" i="0" u="none" strike="noStrike">
                          <a:solidFill>
                            <a:srgbClr val="000000"/>
                          </a:solidFill>
                          <a:effectLst/>
                          <a:latin typeface="Calibri" panose="020F0502020204030204" pitchFamily="34" charset="0"/>
                        </a:rPr>
                        <a:t>-0.01024</a:t>
                      </a:r>
                    </a:p>
                  </a:txBody>
                  <a:tcPr marL="0" marR="0" marT="0" marB="0" anchor="b">
                    <a:lnL>
                      <a:noFill/>
                    </a:lnL>
                    <a:lnR>
                      <a:noFill/>
                    </a:lnR>
                    <a:lnT>
                      <a:noFill/>
                    </a:lnT>
                    <a:lnB>
                      <a:noFill/>
                    </a:lnB>
                    <a:solidFill>
                      <a:srgbClr val="FCFCFD"/>
                    </a:solidFill>
                  </a:tcPr>
                </a:tc>
                <a:tc>
                  <a:txBody>
                    <a:bodyPr/>
                    <a:lstStyle/>
                    <a:p>
                      <a:pPr algn="r" fontAlgn="b"/>
                      <a:r>
                        <a:rPr lang="en-US" sz="800" b="1" i="0" u="none" strike="noStrike">
                          <a:solidFill>
                            <a:srgbClr val="000000"/>
                          </a:solidFill>
                          <a:effectLst/>
                          <a:latin typeface="Calibri" panose="020F0502020204030204" pitchFamily="34" charset="0"/>
                        </a:rPr>
                        <a:t>-0.06424</a:t>
                      </a:r>
                    </a:p>
                  </a:txBody>
                  <a:tcPr marL="0" marR="0" marT="0" marB="0" anchor="b">
                    <a:lnL>
                      <a:noFill/>
                    </a:lnL>
                    <a:lnR>
                      <a:noFill/>
                    </a:lnR>
                    <a:lnT>
                      <a:noFill/>
                    </a:lnT>
                    <a:lnB>
                      <a:noFill/>
                    </a:lnB>
                    <a:solidFill>
                      <a:srgbClr val="EEF0F4"/>
                    </a:solidFill>
                  </a:tcPr>
                </a:tc>
                <a:tc>
                  <a:txBody>
                    <a:bodyPr/>
                    <a:lstStyle/>
                    <a:p>
                      <a:pPr algn="r" fontAlgn="b"/>
                      <a:r>
                        <a:rPr lang="en-US" sz="800" b="1" i="0" u="none" strike="noStrike">
                          <a:solidFill>
                            <a:srgbClr val="000000"/>
                          </a:solidFill>
                          <a:effectLst/>
                          <a:latin typeface="Calibri" panose="020F0502020204030204" pitchFamily="34" charset="0"/>
                        </a:rPr>
                        <a:t>0.030887</a:t>
                      </a:r>
                    </a:p>
                  </a:txBody>
                  <a:tcPr marL="0" marR="0" marT="0" marB="0" anchor="b">
                    <a:lnL>
                      <a:noFill/>
                    </a:lnL>
                    <a:lnR>
                      <a:noFill/>
                    </a:lnR>
                    <a:lnT>
                      <a:noFill/>
                    </a:lnT>
                    <a:lnB>
                      <a:noFill/>
                    </a:lnB>
                    <a:solidFill>
                      <a:srgbClr val="FFF8F8"/>
                    </a:solidFill>
                  </a:tcPr>
                </a:tc>
                <a:tc>
                  <a:txBody>
                    <a:bodyPr/>
                    <a:lstStyle/>
                    <a:p>
                      <a:pPr algn="r" fontAlgn="b"/>
                      <a:r>
                        <a:rPr lang="en-US" sz="800" b="1" i="0" u="none" strike="noStrike">
                          <a:solidFill>
                            <a:srgbClr val="000000"/>
                          </a:solidFill>
                          <a:effectLst/>
                          <a:latin typeface="Calibri" panose="020F0502020204030204" pitchFamily="34" charset="0"/>
                        </a:rPr>
                        <a:t>0.002491</a:t>
                      </a:r>
                    </a:p>
                  </a:txBody>
                  <a:tcPr marL="0" marR="0" marT="0" marB="0" anchor="b">
                    <a:lnL>
                      <a:noFill/>
                    </a:lnL>
                    <a:lnR>
                      <a:noFill/>
                    </a:lnR>
                    <a:lnT>
                      <a:noFill/>
                    </a:lnT>
                    <a:lnB>
                      <a:noFill/>
                    </a:lnB>
                    <a:solidFill>
                      <a:srgbClr val="FFFFFF"/>
                    </a:solidFill>
                  </a:tcPr>
                </a:tc>
                <a:tc>
                  <a:txBody>
                    <a:bodyPr/>
                    <a:lstStyle/>
                    <a:p>
                      <a:pPr algn="r" fontAlgn="b"/>
                      <a:r>
                        <a:rPr lang="en-US" sz="800" b="1" i="0" u="none" strike="noStrike">
                          <a:solidFill>
                            <a:srgbClr val="000000"/>
                          </a:solidFill>
                          <a:effectLst/>
                          <a:latin typeface="Calibri" panose="020F0502020204030204" pitchFamily="34" charset="0"/>
                        </a:rPr>
                        <a:t>0.101979</a:t>
                      </a:r>
                    </a:p>
                  </a:txBody>
                  <a:tcPr marL="0" marR="0" marT="0" marB="0" anchor="b">
                    <a:lnL>
                      <a:noFill/>
                    </a:lnL>
                    <a:lnR>
                      <a:noFill/>
                    </a:lnR>
                    <a:lnT>
                      <a:noFill/>
                    </a:lnT>
                    <a:lnB>
                      <a:noFill/>
                    </a:lnB>
                    <a:solidFill>
                      <a:srgbClr val="FFE5E5"/>
                    </a:solidFill>
                  </a:tcPr>
                </a:tc>
                <a:tc>
                  <a:txBody>
                    <a:bodyPr/>
                    <a:lstStyle/>
                    <a:p>
                      <a:pPr algn="r" fontAlgn="b"/>
                      <a:r>
                        <a:rPr lang="en-US" sz="800" b="1" i="0" u="none" strike="noStrike">
                          <a:solidFill>
                            <a:srgbClr val="000000"/>
                          </a:solidFill>
                          <a:effectLst/>
                          <a:latin typeface="Calibri" panose="020F0502020204030204" pitchFamily="34" charset="0"/>
                        </a:rPr>
                        <a:t>-0.04368</a:t>
                      </a:r>
                    </a:p>
                  </a:txBody>
                  <a:tcPr marL="0" marR="0" marT="0" marB="0" anchor="b">
                    <a:lnL>
                      <a:noFill/>
                    </a:lnL>
                    <a:lnR>
                      <a:noFill/>
                    </a:lnR>
                    <a:lnT>
                      <a:noFill/>
                    </a:lnT>
                    <a:lnB>
                      <a:noFill/>
                    </a:lnB>
                    <a:solidFill>
                      <a:srgbClr val="F3F5F8"/>
                    </a:solidFill>
                  </a:tcPr>
                </a:tc>
                <a:tc>
                  <a:txBody>
                    <a:bodyPr/>
                    <a:lstStyle/>
                    <a:p>
                      <a:pPr algn="r" fontAlgn="b"/>
                      <a:r>
                        <a:rPr lang="en-US" sz="800" b="1" i="0" u="none" strike="noStrike">
                          <a:solidFill>
                            <a:srgbClr val="000000"/>
                          </a:solidFill>
                          <a:effectLst/>
                          <a:latin typeface="Calibri" panose="020F0502020204030204" pitchFamily="34" charset="0"/>
                        </a:rPr>
                        <a:t>-0.0595</a:t>
                      </a:r>
                    </a:p>
                  </a:txBody>
                  <a:tcPr marL="0" marR="0" marT="0" marB="0" anchor="b">
                    <a:lnL>
                      <a:noFill/>
                    </a:lnL>
                    <a:lnR>
                      <a:noFill/>
                    </a:lnR>
                    <a:lnT>
                      <a:noFill/>
                    </a:lnT>
                    <a:lnB>
                      <a:noFill/>
                    </a:lnB>
                    <a:solidFill>
                      <a:srgbClr val="EFF1F5"/>
                    </a:solidFill>
                  </a:tcPr>
                </a:tc>
                <a:tc>
                  <a:txBody>
                    <a:bodyPr/>
                    <a:lstStyle/>
                    <a:p>
                      <a:pPr algn="r" fontAlgn="b"/>
                      <a:r>
                        <a:rPr lang="en-US" sz="800" b="1" i="0" u="none" strike="noStrike">
                          <a:solidFill>
                            <a:srgbClr val="000000"/>
                          </a:solidFill>
                          <a:effectLst/>
                          <a:latin typeface="Calibri" panose="020F0502020204030204" pitchFamily="34" charset="0"/>
                        </a:rPr>
                        <a:t>-0.39799</a:t>
                      </a:r>
                    </a:p>
                  </a:txBody>
                  <a:tcPr marL="0" marR="0" marT="0" marB="0" anchor="b">
                    <a:lnL>
                      <a:noFill/>
                    </a:lnL>
                    <a:lnR>
                      <a:noFill/>
                    </a:lnR>
                    <a:lnT>
                      <a:noFill/>
                    </a:lnT>
                    <a:lnB>
                      <a:noFill/>
                    </a:lnB>
                    <a:solidFill>
                      <a:srgbClr val="99A6BF"/>
                    </a:solidFill>
                  </a:tcPr>
                </a:tc>
                <a:tc>
                  <a:txBody>
                    <a:bodyPr/>
                    <a:lstStyle/>
                    <a:p>
                      <a:pPr algn="r" fontAlgn="b"/>
                      <a:r>
                        <a:rPr lang="en-US" sz="800" b="1" i="0" u="none" strike="noStrike">
                          <a:solidFill>
                            <a:srgbClr val="000000"/>
                          </a:solidFill>
                          <a:effectLst/>
                          <a:latin typeface="Calibri" panose="020F0502020204030204" pitchFamily="34" charset="0"/>
                        </a:rPr>
                        <a:t>1</a:t>
                      </a:r>
                    </a:p>
                  </a:txBody>
                  <a:tcPr marL="0" marR="0" marT="0" marB="0" anchor="b">
                    <a:lnL>
                      <a:noFill/>
                    </a:lnL>
                    <a:lnR>
                      <a:noFill/>
                    </a:lnR>
                    <a:lnT>
                      <a:noFill/>
                    </a:lnT>
                    <a:lnB>
                      <a:noFill/>
                    </a:lnB>
                    <a:solidFill>
                      <a:srgbClr val="FF0000"/>
                    </a:solidFill>
                  </a:tcPr>
                </a:tc>
                <a:tc>
                  <a:txBody>
                    <a:bodyPr/>
                    <a:lstStyle/>
                    <a:p>
                      <a:pPr algn="l" fontAlgn="b"/>
                      <a:endParaRPr lang="en-US" sz="800" b="1"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800" b="1"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800" b="1"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800" b="1"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800" b="1"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800" b="1"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800" b="1"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800" b="1"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800" b="1"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800" b="1"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800" b="1"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800" b="1"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800" b="1"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800" b="1"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800" b="1"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extLst>
                  <a:ext uri="{0D108BD9-81ED-4DB2-BD59-A6C34878D82A}">
                    <a16:rowId xmlns:a16="http://schemas.microsoft.com/office/drawing/2014/main" val="255320718"/>
                  </a:ext>
                </a:extLst>
              </a:tr>
              <a:tr h="163571">
                <a:tc>
                  <a:txBody>
                    <a:bodyPr/>
                    <a:lstStyle/>
                    <a:p>
                      <a:pPr algn="l" fontAlgn="b"/>
                      <a:r>
                        <a:rPr lang="en-US" sz="800" b="1" i="0" u="none" strike="noStrike">
                          <a:solidFill>
                            <a:schemeClr val="tx1"/>
                          </a:solidFill>
                          <a:effectLst/>
                          <a:latin typeface="Calibri" panose="020F0502020204030204" pitchFamily="34" charset="0"/>
                        </a:rPr>
                        <a:t>Traveler type Couples</a:t>
                      </a:r>
                    </a:p>
                  </a:txBody>
                  <a:tcPr marL="0" marR="0" marT="0" marB="0" anchor="b">
                    <a:lnL>
                      <a:noFill/>
                    </a:lnL>
                    <a:lnR>
                      <a:noFill/>
                    </a:lnR>
                    <a:lnT>
                      <a:noFill/>
                    </a:lnT>
                    <a:lnB>
                      <a:noFill/>
                    </a:lnB>
                  </a:tcPr>
                </a:tc>
                <a:tc>
                  <a:txBody>
                    <a:bodyPr/>
                    <a:lstStyle/>
                    <a:p>
                      <a:pPr algn="r" fontAlgn="b"/>
                      <a:r>
                        <a:rPr lang="en-US" sz="800" b="1" i="0" u="none" strike="noStrike">
                          <a:solidFill>
                            <a:srgbClr val="000000"/>
                          </a:solidFill>
                          <a:effectLst/>
                          <a:latin typeface="Calibri" panose="020F0502020204030204" pitchFamily="34" charset="0"/>
                        </a:rPr>
                        <a:t>-0.06655</a:t>
                      </a:r>
                    </a:p>
                  </a:txBody>
                  <a:tcPr marL="0" marR="0" marT="0" marB="0" anchor="b">
                    <a:lnL>
                      <a:noFill/>
                    </a:lnL>
                    <a:lnR>
                      <a:noFill/>
                    </a:lnR>
                    <a:lnT>
                      <a:noFill/>
                    </a:lnT>
                    <a:lnB>
                      <a:noFill/>
                    </a:lnB>
                    <a:solidFill>
                      <a:srgbClr val="EEF0F4"/>
                    </a:solidFill>
                  </a:tcPr>
                </a:tc>
                <a:tc>
                  <a:txBody>
                    <a:bodyPr/>
                    <a:lstStyle/>
                    <a:p>
                      <a:pPr algn="r" fontAlgn="b"/>
                      <a:r>
                        <a:rPr lang="en-US" sz="800" b="1" i="0" u="none" strike="noStrike">
                          <a:solidFill>
                            <a:srgbClr val="000000"/>
                          </a:solidFill>
                          <a:effectLst/>
                          <a:latin typeface="Calibri" panose="020F0502020204030204" pitchFamily="34" charset="0"/>
                        </a:rPr>
                        <a:t>-0.05289</a:t>
                      </a:r>
                    </a:p>
                  </a:txBody>
                  <a:tcPr marL="0" marR="0" marT="0" marB="0" anchor="b">
                    <a:lnL>
                      <a:noFill/>
                    </a:lnL>
                    <a:lnR>
                      <a:noFill/>
                    </a:lnR>
                    <a:lnT>
                      <a:noFill/>
                    </a:lnT>
                    <a:lnB>
                      <a:noFill/>
                    </a:lnB>
                    <a:solidFill>
                      <a:srgbClr val="F1F3F6"/>
                    </a:solidFill>
                  </a:tcPr>
                </a:tc>
                <a:tc>
                  <a:txBody>
                    <a:bodyPr/>
                    <a:lstStyle/>
                    <a:p>
                      <a:pPr algn="r" fontAlgn="b"/>
                      <a:r>
                        <a:rPr lang="en-US" sz="800" b="1" i="0" u="none" strike="noStrike">
                          <a:solidFill>
                            <a:srgbClr val="000000"/>
                          </a:solidFill>
                          <a:effectLst/>
                          <a:latin typeface="Calibri" panose="020F0502020204030204" pitchFamily="34" charset="0"/>
                        </a:rPr>
                        <a:t>-0.03226</a:t>
                      </a:r>
                    </a:p>
                  </a:txBody>
                  <a:tcPr marL="0" marR="0" marT="0" marB="0" anchor="b">
                    <a:lnL>
                      <a:noFill/>
                    </a:lnL>
                    <a:lnR>
                      <a:noFill/>
                    </a:lnR>
                    <a:lnT>
                      <a:noFill/>
                    </a:lnT>
                    <a:lnB>
                      <a:noFill/>
                    </a:lnB>
                    <a:solidFill>
                      <a:srgbClr val="F6F7F9"/>
                    </a:solidFill>
                  </a:tcPr>
                </a:tc>
                <a:tc>
                  <a:txBody>
                    <a:bodyPr/>
                    <a:lstStyle/>
                    <a:p>
                      <a:pPr algn="r" fontAlgn="b"/>
                      <a:r>
                        <a:rPr lang="en-US" sz="800" b="1" i="0" u="none" strike="noStrike">
                          <a:solidFill>
                            <a:srgbClr val="000000"/>
                          </a:solidFill>
                          <a:effectLst/>
                          <a:latin typeface="Calibri" panose="020F0502020204030204" pitchFamily="34" charset="0"/>
                        </a:rPr>
                        <a:t>0.094255</a:t>
                      </a:r>
                    </a:p>
                  </a:txBody>
                  <a:tcPr marL="0" marR="0" marT="0" marB="0" anchor="b">
                    <a:lnL>
                      <a:noFill/>
                    </a:lnL>
                    <a:lnR>
                      <a:noFill/>
                    </a:lnR>
                    <a:lnT>
                      <a:noFill/>
                    </a:lnT>
                    <a:lnB>
                      <a:noFill/>
                    </a:lnB>
                    <a:solidFill>
                      <a:srgbClr val="FFE7E7"/>
                    </a:solidFill>
                  </a:tcPr>
                </a:tc>
                <a:tc>
                  <a:txBody>
                    <a:bodyPr/>
                    <a:lstStyle/>
                    <a:p>
                      <a:pPr algn="r" fontAlgn="b"/>
                      <a:r>
                        <a:rPr lang="en-US" sz="800" b="1" i="0" u="none" strike="noStrike">
                          <a:solidFill>
                            <a:srgbClr val="000000"/>
                          </a:solidFill>
                          <a:effectLst/>
                          <a:latin typeface="Calibri" panose="020F0502020204030204" pitchFamily="34" charset="0"/>
                        </a:rPr>
                        <a:t>0.062907</a:t>
                      </a:r>
                    </a:p>
                  </a:txBody>
                  <a:tcPr marL="0" marR="0" marT="0" marB="0" anchor="b">
                    <a:lnL>
                      <a:noFill/>
                    </a:lnL>
                    <a:lnR>
                      <a:noFill/>
                    </a:lnR>
                    <a:lnT>
                      <a:noFill/>
                    </a:lnT>
                    <a:lnB>
                      <a:noFill/>
                    </a:lnB>
                    <a:solidFill>
                      <a:srgbClr val="FFEFEF"/>
                    </a:solidFill>
                  </a:tcPr>
                </a:tc>
                <a:tc>
                  <a:txBody>
                    <a:bodyPr/>
                    <a:lstStyle/>
                    <a:p>
                      <a:pPr algn="r" fontAlgn="b"/>
                      <a:r>
                        <a:rPr lang="en-US" sz="800" b="1" i="0" u="none" strike="noStrike">
                          <a:solidFill>
                            <a:srgbClr val="000000"/>
                          </a:solidFill>
                          <a:effectLst/>
                          <a:latin typeface="Calibri" panose="020F0502020204030204" pitchFamily="34" charset="0"/>
                        </a:rPr>
                        <a:t>0.016327</a:t>
                      </a:r>
                    </a:p>
                  </a:txBody>
                  <a:tcPr marL="0" marR="0" marT="0" marB="0" anchor="b">
                    <a:lnL>
                      <a:noFill/>
                    </a:lnL>
                    <a:lnR>
                      <a:noFill/>
                    </a:lnR>
                    <a:lnT>
                      <a:noFill/>
                    </a:lnT>
                    <a:lnB>
                      <a:noFill/>
                    </a:lnB>
                    <a:solidFill>
                      <a:srgbClr val="FFFBFB"/>
                    </a:solidFill>
                  </a:tcPr>
                </a:tc>
                <a:tc>
                  <a:txBody>
                    <a:bodyPr/>
                    <a:lstStyle/>
                    <a:p>
                      <a:pPr algn="r" fontAlgn="b"/>
                      <a:r>
                        <a:rPr lang="en-US" sz="800" b="1" i="0" u="none" strike="noStrike">
                          <a:solidFill>
                            <a:srgbClr val="000000"/>
                          </a:solidFill>
                          <a:effectLst/>
                          <a:latin typeface="Calibri" panose="020F0502020204030204" pitchFamily="34" charset="0"/>
                        </a:rPr>
                        <a:t>-0.01108</a:t>
                      </a:r>
                    </a:p>
                  </a:txBody>
                  <a:tcPr marL="0" marR="0" marT="0" marB="0" anchor="b">
                    <a:lnL>
                      <a:noFill/>
                    </a:lnL>
                    <a:lnR>
                      <a:noFill/>
                    </a:lnR>
                    <a:lnT>
                      <a:noFill/>
                    </a:lnT>
                    <a:lnB>
                      <a:noFill/>
                    </a:lnB>
                    <a:solidFill>
                      <a:srgbClr val="FCFCFD"/>
                    </a:solidFill>
                  </a:tcPr>
                </a:tc>
                <a:tc>
                  <a:txBody>
                    <a:bodyPr/>
                    <a:lstStyle/>
                    <a:p>
                      <a:pPr algn="r" fontAlgn="b"/>
                      <a:r>
                        <a:rPr lang="en-US" sz="800" b="1" i="0" u="none" strike="noStrike">
                          <a:solidFill>
                            <a:srgbClr val="000000"/>
                          </a:solidFill>
                          <a:effectLst/>
                          <a:latin typeface="Calibri" panose="020F0502020204030204" pitchFamily="34" charset="0"/>
                        </a:rPr>
                        <a:t>-0.05062</a:t>
                      </a:r>
                    </a:p>
                  </a:txBody>
                  <a:tcPr marL="0" marR="0" marT="0" marB="0" anchor="b">
                    <a:lnL>
                      <a:noFill/>
                    </a:lnL>
                    <a:lnR>
                      <a:noFill/>
                    </a:lnR>
                    <a:lnT>
                      <a:noFill/>
                    </a:lnT>
                    <a:lnB>
                      <a:noFill/>
                    </a:lnB>
                    <a:solidFill>
                      <a:srgbClr val="F2F3F6"/>
                    </a:solidFill>
                  </a:tcPr>
                </a:tc>
                <a:tc>
                  <a:txBody>
                    <a:bodyPr/>
                    <a:lstStyle/>
                    <a:p>
                      <a:pPr algn="r" fontAlgn="b"/>
                      <a:r>
                        <a:rPr lang="en-US" sz="800" b="1" i="0" u="none" strike="noStrike">
                          <a:solidFill>
                            <a:srgbClr val="000000"/>
                          </a:solidFill>
                          <a:effectLst/>
                          <a:latin typeface="Calibri" panose="020F0502020204030204" pitchFamily="34" charset="0"/>
                        </a:rPr>
                        <a:t>-0.00568</a:t>
                      </a:r>
                    </a:p>
                  </a:txBody>
                  <a:tcPr marL="0" marR="0" marT="0" marB="0" anchor="b">
                    <a:lnL>
                      <a:noFill/>
                    </a:lnL>
                    <a:lnR>
                      <a:noFill/>
                    </a:lnR>
                    <a:lnT>
                      <a:noFill/>
                    </a:lnT>
                    <a:lnB>
                      <a:noFill/>
                    </a:lnB>
                    <a:solidFill>
                      <a:srgbClr val="FDFDFE"/>
                    </a:solidFill>
                  </a:tcPr>
                </a:tc>
                <a:tc>
                  <a:txBody>
                    <a:bodyPr/>
                    <a:lstStyle/>
                    <a:p>
                      <a:pPr algn="r" fontAlgn="b"/>
                      <a:r>
                        <a:rPr lang="en-US" sz="800" b="1" i="0" u="none" strike="noStrike">
                          <a:solidFill>
                            <a:srgbClr val="000000"/>
                          </a:solidFill>
                          <a:effectLst/>
                          <a:latin typeface="Calibri" panose="020F0502020204030204" pitchFamily="34" charset="0"/>
                        </a:rPr>
                        <a:t>0.066676</a:t>
                      </a:r>
                    </a:p>
                  </a:txBody>
                  <a:tcPr marL="0" marR="0" marT="0" marB="0" anchor="b">
                    <a:lnL>
                      <a:noFill/>
                    </a:lnL>
                    <a:lnR>
                      <a:noFill/>
                    </a:lnR>
                    <a:lnT>
                      <a:noFill/>
                    </a:lnT>
                    <a:lnB>
                      <a:noFill/>
                    </a:lnB>
                    <a:solidFill>
                      <a:srgbClr val="FFEEEE"/>
                    </a:solidFill>
                  </a:tcPr>
                </a:tc>
                <a:tc>
                  <a:txBody>
                    <a:bodyPr/>
                    <a:lstStyle/>
                    <a:p>
                      <a:pPr algn="r" fontAlgn="b"/>
                      <a:r>
                        <a:rPr lang="en-US" sz="800" b="1" i="0" u="none" strike="noStrike">
                          <a:solidFill>
                            <a:srgbClr val="000000"/>
                          </a:solidFill>
                          <a:effectLst/>
                          <a:latin typeface="Calibri" panose="020F0502020204030204" pitchFamily="34" charset="0"/>
                        </a:rPr>
                        <a:t>-0.62767</a:t>
                      </a:r>
                    </a:p>
                  </a:txBody>
                  <a:tcPr marL="0" marR="0" marT="0" marB="0" anchor="b">
                    <a:lnL>
                      <a:noFill/>
                    </a:lnL>
                    <a:lnR>
                      <a:noFill/>
                    </a:lnR>
                    <a:lnT>
                      <a:noFill/>
                    </a:lnT>
                    <a:lnB>
                      <a:noFill/>
                    </a:lnB>
                    <a:solidFill>
                      <a:srgbClr val="5E739B"/>
                    </a:solidFill>
                  </a:tcPr>
                </a:tc>
                <a:tc>
                  <a:txBody>
                    <a:bodyPr/>
                    <a:lstStyle/>
                    <a:p>
                      <a:pPr algn="r" fontAlgn="b"/>
                      <a:r>
                        <a:rPr lang="en-US" sz="800" b="1" i="0" u="none" strike="noStrike">
                          <a:solidFill>
                            <a:srgbClr val="000000"/>
                          </a:solidFill>
                          <a:effectLst/>
                          <a:latin typeface="Calibri" panose="020F0502020204030204" pitchFamily="34" charset="0"/>
                        </a:rPr>
                        <a:t>-0.46436</a:t>
                      </a:r>
                    </a:p>
                  </a:txBody>
                  <a:tcPr marL="0" marR="0" marT="0" marB="0" anchor="b">
                    <a:lnL>
                      <a:noFill/>
                    </a:lnL>
                    <a:lnR>
                      <a:noFill/>
                    </a:lnR>
                    <a:lnT>
                      <a:noFill/>
                    </a:lnT>
                    <a:lnB>
                      <a:noFill/>
                    </a:lnB>
                    <a:solidFill>
                      <a:srgbClr val="8897B5"/>
                    </a:solidFill>
                  </a:tcPr>
                </a:tc>
                <a:tc>
                  <a:txBody>
                    <a:bodyPr/>
                    <a:lstStyle/>
                    <a:p>
                      <a:pPr algn="r" fontAlgn="b"/>
                      <a:r>
                        <a:rPr lang="en-US" sz="800" b="1" i="0" u="none" strike="noStrike">
                          <a:solidFill>
                            <a:srgbClr val="000000"/>
                          </a:solidFill>
                          <a:effectLst/>
                          <a:latin typeface="Calibri" panose="020F0502020204030204" pitchFamily="34" charset="0"/>
                        </a:rPr>
                        <a:t>1</a:t>
                      </a:r>
                    </a:p>
                  </a:txBody>
                  <a:tcPr marL="0" marR="0" marT="0" marB="0" anchor="b">
                    <a:lnL>
                      <a:noFill/>
                    </a:lnL>
                    <a:lnR>
                      <a:noFill/>
                    </a:lnR>
                    <a:lnT>
                      <a:noFill/>
                    </a:lnT>
                    <a:lnB>
                      <a:noFill/>
                    </a:lnB>
                    <a:solidFill>
                      <a:srgbClr val="FF0000"/>
                    </a:solidFill>
                  </a:tcPr>
                </a:tc>
                <a:tc>
                  <a:txBody>
                    <a:bodyPr/>
                    <a:lstStyle/>
                    <a:p>
                      <a:pPr algn="l" fontAlgn="b"/>
                      <a:endParaRPr lang="en-US" sz="800" b="1"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800" b="1"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800" b="1"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800" b="1"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800" b="1"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800" b="1"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800" b="1"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800" b="1"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800" b="1"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800" b="1"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800" b="1"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800" b="1"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800" b="1"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800" b="1"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extLst>
                  <a:ext uri="{0D108BD9-81ED-4DB2-BD59-A6C34878D82A}">
                    <a16:rowId xmlns:a16="http://schemas.microsoft.com/office/drawing/2014/main" val="4290674285"/>
                  </a:ext>
                </a:extLst>
              </a:tr>
              <a:tr h="163571">
                <a:tc>
                  <a:txBody>
                    <a:bodyPr/>
                    <a:lstStyle/>
                    <a:p>
                      <a:pPr algn="l" fontAlgn="b"/>
                      <a:r>
                        <a:rPr lang="en-US" sz="800" b="1" i="0" u="none" strike="noStrike">
                          <a:solidFill>
                            <a:schemeClr val="tx1"/>
                          </a:solidFill>
                          <a:effectLst/>
                          <a:latin typeface="Calibri" panose="020F0502020204030204" pitchFamily="34" charset="0"/>
                        </a:rPr>
                        <a:t>Tennis court_YES</a:t>
                      </a:r>
                    </a:p>
                  </a:txBody>
                  <a:tcPr marL="0" marR="0" marT="0" marB="0" anchor="b">
                    <a:lnL>
                      <a:noFill/>
                    </a:lnL>
                    <a:lnR>
                      <a:noFill/>
                    </a:lnR>
                    <a:lnT>
                      <a:noFill/>
                    </a:lnT>
                    <a:lnB>
                      <a:noFill/>
                    </a:lnB>
                  </a:tcPr>
                </a:tc>
                <a:tc>
                  <a:txBody>
                    <a:bodyPr/>
                    <a:lstStyle/>
                    <a:p>
                      <a:pPr algn="r" fontAlgn="b"/>
                      <a:r>
                        <a:rPr lang="en-US" sz="800" b="1" i="0" u="none" strike="noStrike">
                          <a:solidFill>
                            <a:srgbClr val="000000"/>
                          </a:solidFill>
                          <a:effectLst/>
                          <a:latin typeface="Calibri" panose="020F0502020204030204" pitchFamily="34" charset="0"/>
                        </a:rPr>
                        <a:t>-0.06075</a:t>
                      </a:r>
                    </a:p>
                  </a:txBody>
                  <a:tcPr marL="0" marR="0" marT="0" marB="0" anchor="b">
                    <a:lnL>
                      <a:noFill/>
                    </a:lnL>
                    <a:lnR>
                      <a:noFill/>
                    </a:lnR>
                    <a:lnT>
                      <a:noFill/>
                    </a:lnT>
                    <a:lnB>
                      <a:noFill/>
                    </a:lnB>
                    <a:solidFill>
                      <a:srgbClr val="EFF1F5"/>
                    </a:solidFill>
                  </a:tcPr>
                </a:tc>
                <a:tc>
                  <a:txBody>
                    <a:bodyPr/>
                    <a:lstStyle/>
                    <a:p>
                      <a:pPr algn="r" fontAlgn="b"/>
                      <a:r>
                        <a:rPr lang="en-US" sz="800" b="1" i="0" u="none" strike="noStrike">
                          <a:solidFill>
                            <a:srgbClr val="000000"/>
                          </a:solidFill>
                          <a:effectLst/>
                          <a:latin typeface="Calibri" panose="020F0502020204030204" pitchFamily="34" charset="0"/>
                        </a:rPr>
                        <a:t>-0.05882</a:t>
                      </a:r>
                    </a:p>
                  </a:txBody>
                  <a:tcPr marL="0" marR="0" marT="0" marB="0" anchor="b">
                    <a:lnL>
                      <a:noFill/>
                    </a:lnL>
                    <a:lnR>
                      <a:noFill/>
                    </a:lnR>
                    <a:lnT>
                      <a:noFill/>
                    </a:lnT>
                    <a:lnB>
                      <a:noFill/>
                    </a:lnB>
                    <a:solidFill>
                      <a:srgbClr val="F0F1F5"/>
                    </a:solidFill>
                  </a:tcPr>
                </a:tc>
                <a:tc>
                  <a:txBody>
                    <a:bodyPr/>
                    <a:lstStyle/>
                    <a:p>
                      <a:pPr algn="r" fontAlgn="b"/>
                      <a:r>
                        <a:rPr lang="en-US" sz="800" b="1" i="0" u="none" strike="noStrike">
                          <a:solidFill>
                            <a:srgbClr val="000000"/>
                          </a:solidFill>
                          <a:effectLst/>
                          <a:latin typeface="Calibri" panose="020F0502020204030204" pitchFamily="34" charset="0"/>
                        </a:rPr>
                        <a:t>-0.08646</a:t>
                      </a:r>
                    </a:p>
                  </a:txBody>
                  <a:tcPr marL="0" marR="0" marT="0" marB="0" anchor="b">
                    <a:lnL>
                      <a:noFill/>
                    </a:lnL>
                    <a:lnR>
                      <a:noFill/>
                    </a:lnR>
                    <a:lnT>
                      <a:noFill/>
                    </a:lnT>
                    <a:lnB>
                      <a:noFill/>
                    </a:lnB>
                    <a:solidFill>
                      <a:srgbClr val="E8EBF1"/>
                    </a:solidFill>
                  </a:tcPr>
                </a:tc>
                <a:tc>
                  <a:txBody>
                    <a:bodyPr/>
                    <a:lstStyle/>
                    <a:p>
                      <a:pPr algn="r" fontAlgn="b"/>
                      <a:r>
                        <a:rPr lang="en-US" sz="800" b="1" i="0" u="none" strike="noStrike">
                          <a:solidFill>
                            <a:srgbClr val="000000"/>
                          </a:solidFill>
                          <a:effectLst/>
                          <a:latin typeface="Calibri" panose="020F0502020204030204" pitchFamily="34" charset="0"/>
                        </a:rPr>
                        <a:t>0.005653</a:t>
                      </a:r>
                    </a:p>
                  </a:txBody>
                  <a:tcPr marL="0" marR="0" marT="0" marB="0" anchor="b">
                    <a:lnL>
                      <a:noFill/>
                    </a:lnL>
                    <a:lnR>
                      <a:noFill/>
                    </a:lnR>
                    <a:lnT>
                      <a:noFill/>
                    </a:lnT>
                    <a:lnB>
                      <a:noFill/>
                    </a:lnB>
                    <a:solidFill>
                      <a:srgbClr val="FFFEFE"/>
                    </a:solidFill>
                  </a:tcPr>
                </a:tc>
                <a:tc>
                  <a:txBody>
                    <a:bodyPr/>
                    <a:lstStyle/>
                    <a:p>
                      <a:pPr algn="r" fontAlgn="b"/>
                      <a:r>
                        <a:rPr lang="en-US" sz="800" b="1" i="0" u="none" strike="noStrike">
                          <a:solidFill>
                            <a:srgbClr val="000000"/>
                          </a:solidFill>
                          <a:effectLst/>
                          <a:latin typeface="Calibri" panose="020F0502020204030204" pitchFamily="34" charset="0"/>
                        </a:rPr>
                        <a:t>-0.21995</a:t>
                      </a:r>
                    </a:p>
                  </a:txBody>
                  <a:tcPr marL="0" marR="0" marT="0" marB="0" anchor="b">
                    <a:lnL>
                      <a:noFill/>
                    </a:lnL>
                    <a:lnR>
                      <a:noFill/>
                    </a:lnR>
                    <a:lnT>
                      <a:noFill/>
                    </a:lnT>
                    <a:lnB>
                      <a:noFill/>
                    </a:lnB>
                    <a:solidFill>
                      <a:srgbClr val="C6CDDC"/>
                    </a:solidFill>
                  </a:tcPr>
                </a:tc>
                <a:tc>
                  <a:txBody>
                    <a:bodyPr/>
                    <a:lstStyle/>
                    <a:p>
                      <a:pPr algn="r" fontAlgn="b"/>
                      <a:r>
                        <a:rPr lang="en-US" sz="800" b="1" i="0" u="none" strike="noStrike">
                          <a:solidFill>
                            <a:srgbClr val="000000"/>
                          </a:solidFill>
                          <a:effectLst/>
                          <a:latin typeface="Calibri" panose="020F0502020204030204" pitchFamily="34" charset="0"/>
                        </a:rPr>
                        <a:t>-0.01056</a:t>
                      </a:r>
                    </a:p>
                  </a:txBody>
                  <a:tcPr marL="0" marR="0" marT="0" marB="0" anchor="b">
                    <a:lnL>
                      <a:noFill/>
                    </a:lnL>
                    <a:lnR>
                      <a:noFill/>
                    </a:lnR>
                    <a:lnT>
                      <a:noFill/>
                    </a:lnT>
                    <a:lnB>
                      <a:noFill/>
                    </a:lnB>
                    <a:solidFill>
                      <a:srgbClr val="FCFCFD"/>
                    </a:solidFill>
                  </a:tcPr>
                </a:tc>
                <a:tc>
                  <a:txBody>
                    <a:bodyPr/>
                    <a:lstStyle/>
                    <a:p>
                      <a:pPr algn="r" fontAlgn="b"/>
                      <a:r>
                        <a:rPr lang="en-US" sz="800" b="1" i="0" u="none" strike="noStrike">
                          <a:solidFill>
                            <a:srgbClr val="000000"/>
                          </a:solidFill>
                          <a:effectLst/>
                          <a:latin typeface="Calibri" panose="020F0502020204030204" pitchFamily="34" charset="0"/>
                        </a:rPr>
                        <a:t>-0.02444</a:t>
                      </a:r>
                    </a:p>
                  </a:txBody>
                  <a:tcPr marL="0" marR="0" marT="0" marB="0" anchor="b">
                    <a:lnL>
                      <a:noFill/>
                    </a:lnL>
                    <a:lnR>
                      <a:noFill/>
                    </a:lnR>
                    <a:lnT>
                      <a:noFill/>
                    </a:lnT>
                    <a:lnB>
                      <a:noFill/>
                    </a:lnB>
                    <a:solidFill>
                      <a:srgbClr val="F8F9FB"/>
                    </a:solidFill>
                  </a:tcPr>
                </a:tc>
                <a:tc>
                  <a:txBody>
                    <a:bodyPr/>
                    <a:lstStyle/>
                    <a:p>
                      <a:pPr algn="r" fontAlgn="b"/>
                      <a:r>
                        <a:rPr lang="en-US" sz="800" b="1" i="0" u="none" strike="noStrike">
                          <a:solidFill>
                            <a:srgbClr val="000000"/>
                          </a:solidFill>
                          <a:effectLst/>
                          <a:latin typeface="Calibri" panose="020F0502020204030204" pitchFamily="34" charset="0"/>
                        </a:rPr>
                        <a:t>-0.0075</a:t>
                      </a:r>
                    </a:p>
                  </a:txBody>
                  <a:tcPr marL="0" marR="0" marT="0" marB="0" anchor="b">
                    <a:lnL>
                      <a:noFill/>
                    </a:lnL>
                    <a:lnR>
                      <a:noFill/>
                    </a:lnR>
                    <a:lnT>
                      <a:noFill/>
                    </a:lnT>
                    <a:lnB>
                      <a:noFill/>
                    </a:lnB>
                    <a:solidFill>
                      <a:srgbClr val="FDFDFD"/>
                    </a:solidFill>
                  </a:tcPr>
                </a:tc>
                <a:tc>
                  <a:txBody>
                    <a:bodyPr/>
                    <a:lstStyle/>
                    <a:p>
                      <a:pPr algn="r" fontAlgn="b"/>
                      <a:r>
                        <a:rPr lang="en-US" sz="800" b="1" i="0" u="none" strike="noStrike">
                          <a:solidFill>
                            <a:srgbClr val="000000"/>
                          </a:solidFill>
                          <a:effectLst/>
                          <a:latin typeface="Calibri" panose="020F0502020204030204" pitchFamily="34" charset="0"/>
                        </a:rPr>
                        <a:t>0.023063</a:t>
                      </a:r>
                    </a:p>
                  </a:txBody>
                  <a:tcPr marL="0" marR="0" marT="0" marB="0" anchor="b">
                    <a:lnL>
                      <a:noFill/>
                    </a:lnL>
                    <a:lnR>
                      <a:noFill/>
                    </a:lnR>
                    <a:lnT>
                      <a:noFill/>
                    </a:lnT>
                    <a:lnB>
                      <a:noFill/>
                    </a:lnB>
                    <a:solidFill>
                      <a:srgbClr val="FFFAFA"/>
                    </a:solidFill>
                  </a:tcPr>
                </a:tc>
                <a:tc>
                  <a:txBody>
                    <a:bodyPr/>
                    <a:lstStyle/>
                    <a:p>
                      <a:pPr algn="r" fontAlgn="b"/>
                      <a:r>
                        <a:rPr lang="en-US" sz="800" b="1" i="0" u="none" strike="noStrike">
                          <a:solidFill>
                            <a:srgbClr val="000000"/>
                          </a:solidFill>
                          <a:effectLst/>
                          <a:latin typeface="Calibri" panose="020F0502020204030204" pitchFamily="34" charset="0"/>
                        </a:rPr>
                        <a:t>0.007909</a:t>
                      </a:r>
                    </a:p>
                  </a:txBody>
                  <a:tcPr marL="0" marR="0" marT="0" marB="0" anchor="b">
                    <a:lnL>
                      <a:noFill/>
                    </a:lnL>
                    <a:lnR>
                      <a:noFill/>
                    </a:lnR>
                    <a:lnT>
                      <a:noFill/>
                    </a:lnT>
                    <a:lnB>
                      <a:noFill/>
                    </a:lnB>
                    <a:solidFill>
                      <a:srgbClr val="FFFDFD"/>
                    </a:solidFill>
                  </a:tcPr>
                </a:tc>
                <a:tc>
                  <a:txBody>
                    <a:bodyPr/>
                    <a:lstStyle/>
                    <a:p>
                      <a:pPr algn="r" fontAlgn="b"/>
                      <a:r>
                        <a:rPr lang="en-US" sz="800" b="1" i="0" u="none" strike="noStrike">
                          <a:solidFill>
                            <a:srgbClr val="000000"/>
                          </a:solidFill>
                          <a:effectLst/>
                          <a:latin typeface="Calibri" panose="020F0502020204030204" pitchFamily="34" charset="0"/>
                        </a:rPr>
                        <a:t>0.059624</a:t>
                      </a:r>
                    </a:p>
                  </a:txBody>
                  <a:tcPr marL="0" marR="0" marT="0" marB="0" anchor="b">
                    <a:lnL>
                      <a:noFill/>
                    </a:lnL>
                    <a:lnR>
                      <a:noFill/>
                    </a:lnR>
                    <a:lnT>
                      <a:noFill/>
                    </a:lnT>
                    <a:lnB>
                      <a:noFill/>
                    </a:lnB>
                    <a:solidFill>
                      <a:srgbClr val="FFF0F0"/>
                    </a:solidFill>
                  </a:tcPr>
                </a:tc>
                <a:tc>
                  <a:txBody>
                    <a:bodyPr/>
                    <a:lstStyle/>
                    <a:p>
                      <a:pPr algn="r" fontAlgn="b"/>
                      <a:r>
                        <a:rPr lang="en-US" sz="800" b="1" i="0" u="none" strike="noStrike">
                          <a:solidFill>
                            <a:srgbClr val="000000"/>
                          </a:solidFill>
                          <a:effectLst/>
                          <a:latin typeface="Calibri" panose="020F0502020204030204" pitchFamily="34" charset="0"/>
                        </a:rPr>
                        <a:t>-0.07716</a:t>
                      </a:r>
                    </a:p>
                  </a:txBody>
                  <a:tcPr marL="0" marR="0" marT="0" marB="0" anchor="b">
                    <a:lnL>
                      <a:noFill/>
                    </a:lnL>
                    <a:lnR>
                      <a:noFill/>
                    </a:lnR>
                    <a:lnT>
                      <a:noFill/>
                    </a:lnT>
                    <a:lnB>
                      <a:noFill/>
                    </a:lnB>
                    <a:solidFill>
                      <a:srgbClr val="EBEDF2"/>
                    </a:solidFill>
                  </a:tcPr>
                </a:tc>
                <a:tc>
                  <a:txBody>
                    <a:bodyPr/>
                    <a:lstStyle/>
                    <a:p>
                      <a:pPr algn="r" fontAlgn="b"/>
                      <a:r>
                        <a:rPr lang="en-US" sz="800" b="1" i="0" u="none" strike="noStrike">
                          <a:solidFill>
                            <a:srgbClr val="000000"/>
                          </a:solidFill>
                          <a:effectLst/>
                          <a:latin typeface="Calibri" panose="020F0502020204030204" pitchFamily="34" charset="0"/>
                        </a:rPr>
                        <a:t>0.007913</a:t>
                      </a:r>
                    </a:p>
                  </a:txBody>
                  <a:tcPr marL="0" marR="0" marT="0" marB="0" anchor="b">
                    <a:lnL>
                      <a:noFill/>
                    </a:lnL>
                    <a:lnR>
                      <a:noFill/>
                    </a:lnR>
                    <a:lnT>
                      <a:noFill/>
                    </a:lnT>
                    <a:lnB>
                      <a:noFill/>
                    </a:lnB>
                    <a:solidFill>
                      <a:srgbClr val="FFFDFD"/>
                    </a:solidFill>
                  </a:tcPr>
                </a:tc>
                <a:tc>
                  <a:txBody>
                    <a:bodyPr/>
                    <a:lstStyle/>
                    <a:p>
                      <a:pPr algn="r" fontAlgn="b"/>
                      <a:r>
                        <a:rPr lang="en-US" sz="800" b="1" i="0" u="none" strike="noStrike">
                          <a:solidFill>
                            <a:srgbClr val="000000"/>
                          </a:solidFill>
                          <a:effectLst/>
                          <a:latin typeface="Calibri" panose="020F0502020204030204" pitchFamily="34" charset="0"/>
                        </a:rPr>
                        <a:t>1</a:t>
                      </a:r>
                    </a:p>
                  </a:txBody>
                  <a:tcPr marL="0" marR="0" marT="0" marB="0" anchor="b">
                    <a:lnL>
                      <a:noFill/>
                    </a:lnL>
                    <a:lnR>
                      <a:noFill/>
                    </a:lnR>
                    <a:lnT>
                      <a:noFill/>
                    </a:lnT>
                    <a:lnB>
                      <a:noFill/>
                    </a:lnB>
                    <a:solidFill>
                      <a:srgbClr val="FF0000"/>
                    </a:solidFill>
                  </a:tcPr>
                </a:tc>
                <a:tc>
                  <a:txBody>
                    <a:bodyPr/>
                    <a:lstStyle/>
                    <a:p>
                      <a:pPr algn="l" fontAlgn="b"/>
                      <a:endParaRPr lang="en-US" sz="800" b="1"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800" b="1"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800" b="1"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800" b="1"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800" b="1"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800" b="1"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800" b="1"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800" b="1"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800" b="1"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800" b="1"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800" b="1"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800" b="1"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800" b="1"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extLst>
                  <a:ext uri="{0D108BD9-81ED-4DB2-BD59-A6C34878D82A}">
                    <a16:rowId xmlns:a16="http://schemas.microsoft.com/office/drawing/2014/main" val="3190047884"/>
                  </a:ext>
                </a:extLst>
              </a:tr>
              <a:tr h="163571">
                <a:tc>
                  <a:txBody>
                    <a:bodyPr/>
                    <a:lstStyle/>
                    <a:p>
                      <a:pPr algn="l" fontAlgn="b"/>
                      <a:r>
                        <a:rPr lang="en-US" sz="800" b="1" i="0" u="none" strike="noStrike">
                          <a:solidFill>
                            <a:schemeClr val="tx1"/>
                          </a:solidFill>
                          <a:effectLst/>
                          <a:latin typeface="Calibri" panose="020F0502020204030204" pitchFamily="34" charset="0"/>
                        </a:rPr>
                        <a:t>Hotel stars 3 and 3.5</a:t>
                      </a:r>
                    </a:p>
                  </a:txBody>
                  <a:tcPr marL="0" marR="0" marT="0" marB="0" anchor="b">
                    <a:lnL>
                      <a:noFill/>
                    </a:lnL>
                    <a:lnR>
                      <a:noFill/>
                    </a:lnR>
                    <a:lnT>
                      <a:noFill/>
                    </a:lnT>
                    <a:lnB>
                      <a:noFill/>
                    </a:lnB>
                  </a:tcPr>
                </a:tc>
                <a:tc>
                  <a:txBody>
                    <a:bodyPr/>
                    <a:lstStyle/>
                    <a:p>
                      <a:pPr algn="r" fontAlgn="b"/>
                      <a:r>
                        <a:rPr lang="en-US" sz="800" b="1" i="0" u="none" strike="noStrike">
                          <a:solidFill>
                            <a:srgbClr val="000000"/>
                          </a:solidFill>
                          <a:effectLst/>
                          <a:latin typeface="Calibri" panose="020F0502020204030204" pitchFamily="34" charset="0"/>
                        </a:rPr>
                        <a:t>0.031745</a:t>
                      </a:r>
                    </a:p>
                  </a:txBody>
                  <a:tcPr marL="0" marR="0" marT="0" marB="0" anchor="b">
                    <a:lnL>
                      <a:noFill/>
                    </a:lnL>
                    <a:lnR>
                      <a:noFill/>
                    </a:lnR>
                    <a:lnT>
                      <a:noFill/>
                    </a:lnT>
                    <a:lnB>
                      <a:noFill/>
                    </a:lnB>
                    <a:solidFill>
                      <a:srgbClr val="FFF7F7"/>
                    </a:solidFill>
                  </a:tcPr>
                </a:tc>
                <a:tc>
                  <a:txBody>
                    <a:bodyPr/>
                    <a:lstStyle/>
                    <a:p>
                      <a:pPr algn="r" fontAlgn="b"/>
                      <a:r>
                        <a:rPr lang="en-US" sz="800" b="1" i="0" u="none" strike="noStrike">
                          <a:solidFill>
                            <a:srgbClr val="000000"/>
                          </a:solidFill>
                          <a:effectLst/>
                          <a:latin typeface="Calibri" panose="020F0502020204030204" pitchFamily="34" charset="0"/>
                        </a:rPr>
                        <a:t>0.016745</a:t>
                      </a:r>
                    </a:p>
                  </a:txBody>
                  <a:tcPr marL="0" marR="0" marT="0" marB="0" anchor="b">
                    <a:lnL>
                      <a:noFill/>
                    </a:lnL>
                    <a:lnR>
                      <a:noFill/>
                    </a:lnR>
                    <a:lnT>
                      <a:noFill/>
                    </a:lnT>
                    <a:lnB>
                      <a:noFill/>
                    </a:lnB>
                    <a:solidFill>
                      <a:srgbClr val="FFFBFB"/>
                    </a:solidFill>
                  </a:tcPr>
                </a:tc>
                <a:tc>
                  <a:txBody>
                    <a:bodyPr/>
                    <a:lstStyle/>
                    <a:p>
                      <a:pPr algn="r" fontAlgn="b"/>
                      <a:r>
                        <a:rPr lang="en-US" sz="800" b="1" i="0" u="none" strike="noStrike">
                          <a:solidFill>
                            <a:srgbClr val="000000"/>
                          </a:solidFill>
                          <a:effectLst/>
                          <a:latin typeface="Calibri" panose="020F0502020204030204" pitchFamily="34" charset="0"/>
                        </a:rPr>
                        <a:t>-0.04312</a:t>
                      </a:r>
                    </a:p>
                  </a:txBody>
                  <a:tcPr marL="0" marR="0" marT="0" marB="0" anchor="b">
                    <a:lnL>
                      <a:noFill/>
                    </a:lnL>
                    <a:lnR>
                      <a:noFill/>
                    </a:lnR>
                    <a:lnT>
                      <a:noFill/>
                    </a:lnT>
                    <a:lnB>
                      <a:noFill/>
                    </a:lnB>
                    <a:solidFill>
                      <a:srgbClr val="F4F5F8"/>
                    </a:solidFill>
                  </a:tcPr>
                </a:tc>
                <a:tc>
                  <a:txBody>
                    <a:bodyPr/>
                    <a:lstStyle/>
                    <a:p>
                      <a:pPr algn="r" fontAlgn="b"/>
                      <a:r>
                        <a:rPr lang="en-US" sz="800" b="1" i="0" u="none" strike="noStrike">
                          <a:solidFill>
                            <a:srgbClr val="000000"/>
                          </a:solidFill>
                          <a:effectLst/>
                          <a:latin typeface="Calibri" panose="020F0502020204030204" pitchFamily="34" charset="0"/>
                        </a:rPr>
                        <a:t>-0.08917</a:t>
                      </a:r>
                    </a:p>
                  </a:txBody>
                  <a:tcPr marL="0" marR="0" marT="0" marB="0" anchor="b">
                    <a:lnL>
                      <a:noFill/>
                    </a:lnL>
                    <a:lnR>
                      <a:noFill/>
                    </a:lnR>
                    <a:lnT>
                      <a:noFill/>
                    </a:lnT>
                    <a:lnB>
                      <a:noFill/>
                    </a:lnB>
                    <a:solidFill>
                      <a:srgbClr val="E8EBF0"/>
                    </a:solidFill>
                  </a:tcPr>
                </a:tc>
                <a:tc>
                  <a:txBody>
                    <a:bodyPr/>
                    <a:lstStyle/>
                    <a:p>
                      <a:pPr algn="r" fontAlgn="b"/>
                      <a:r>
                        <a:rPr lang="en-US" sz="800" b="1" i="0" u="none" strike="noStrike">
                          <a:solidFill>
                            <a:srgbClr val="000000"/>
                          </a:solidFill>
                          <a:effectLst/>
                          <a:latin typeface="Calibri" panose="020F0502020204030204" pitchFamily="34" charset="0"/>
                        </a:rPr>
                        <a:t>-0.3019</a:t>
                      </a:r>
                    </a:p>
                  </a:txBody>
                  <a:tcPr marL="0" marR="0" marT="0" marB="0" anchor="b">
                    <a:lnL>
                      <a:noFill/>
                    </a:lnL>
                    <a:lnR>
                      <a:noFill/>
                    </a:lnR>
                    <a:lnT>
                      <a:noFill/>
                    </a:lnT>
                    <a:lnB>
                      <a:noFill/>
                    </a:lnB>
                    <a:solidFill>
                      <a:srgbClr val="B2BBCE"/>
                    </a:solidFill>
                  </a:tcPr>
                </a:tc>
                <a:tc>
                  <a:txBody>
                    <a:bodyPr/>
                    <a:lstStyle/>
                    <a:p>
                      <a:pPr algn="r" fontAlgn="b"/>
                      <a:r>
                        <a:rPr lang="en-US" sz="800" b="1" i="0" u="none" strike="noStrike">
                          <a:solidFill>
                            <a:srgbClr val="000000"/>
                          </a:solidFill>
                          <a:effectLst/>
                          <a:latin typeface="Calibri" panose="020F0502020204030204" pitchFamily="34" charset="0"/>
                        </a:rPr>
                        <a:t>0.003549</a:t>
                      </a:r>
                    </a:p>
                  </a:txBody>
                  <a:tcPr marL="0" marR="0" marT="0" marB="0" anchor="b">
                    <a:lnL>
                      <a:noFill/>
                    </a:lnL>
                    <a:lnR>
                      <a:noFill/>
                    </a:lnR>
                    <a:lnT>
                      <a:noFill/>
                    </a:lnT>
                    <a:lnB>
                      <a:noFill/>
                    </a:lnB>
                    <a:solidFill>
                      <a:srgbClr val="FFFFFF"/>
                    </a:solidFill>
                  </a:tcPr>
                </a:tc>
                <a:tc>
                  <a:txBody>
                    <a:bodyPr/>
                    <a:lstStyle/>
                    <a:p>
                      <a:pPr algn="r" fontAlgn="b"/>
                      <a:r>
                        <a:rPr lang="en-US" sz="800" b="1" i="0" u="none" strike="noStrike">
                          <a:solidFill>
                            <a:srgbClr val="000000"/>
                          </a:solidFill>
                          <a:effectLst/>
                          <a:latin typeface="Calibri" panose="020F0502020204030204" pitchFamily="34" charset="0"/>
                        </a:rPr>
                        <a:t>-0.02179</a:t>
                      </a:r>
                    </a:p>
                  </a:txBody>
                  <a:tcPr marL="0" marR="0" marT="0" marB="0" anchor="b">
                    <a:lnL>
                      <a:noFill/>
                    </a:lnL>
                    <a:lnR>
                      <a:noFill/>
                    </a:lnR>
                    <a:lnT>
                      <a:noFill/>
                    </a:lnT>
                    <a:lnB>
                      <a:noFill/>
                    </a:lnB>
                    <a:solidFill>
                      <a:srgbClr val="F9FAFB"/>
                    </a:solidFill>
                  </a:tcPr>
                </a:tc>
                <a:tc>
                  <a:txBody>
                    <a:bodyPr/>
                    <a:lstStyle/>
                    <a:p>
                      <a:pPr algn="r" fontAlgn="b"/>
                      <a:r>
                        <a:rPr lang="en-US" sz="800" b="1" i="0" u="none" strike="noStrike">
                          <a:solidFill>
                            <a:srgbClr val="000000"/>
                          </a:solidFill>
                          <a:effectLst/>
                          <a:latin typeface="Calibri" panose="020F0502020204030204" pitchFamily="34" charset="0"/>
                        </a:rPr>
                        <a:t>0.007019</a:t>
                      </a:r>
                    </a:p>
                  </a:txBody>
                  <a:tcPr marL="0" marR="0" marT="0" marB="0" anchor="b">
                    <a:lnL>
                      <a:noFill/>
                    </a:lnL>
                    <a:lnR>
                      <a:noFill/>
                    </a:lnR>
                    <a:lnT>
                      <a:noFill/>
                    </a:lnT>
                    <a:lnB>
                      <a:noFill/>
                    </a:lnB>
                    <a:solidFill>
                      <a:srgbClr val="FFFEFE"/>
                    </a:solidFill>
                  </a:tcPr>
                </a:tc>
                <a:tc>
                  <a:txBody>
                    <a:bodyPr/>
                    <a:lstStyle/>
                    <a:p>
                      <a:pPr algn="r" fontAlgn="b"/>
                      <a:r>
                        <a:rPr lang="en-US" sz="800" b="1" i="0" u="none" strike="noStrike">
                          <a:solidFill>
                            <a:srgbClr val="000000"/>
                          </a:solidFill>
                          <a:effectLst/>
                          <a:latin typeface="Calibri" panose="020F0502020204030204" pitchFamily="34" charset="0"/>
                        </a:rPr>
                        <a:t>0.017459</a:t>
                      </a:r>
                    </a:p>
                  </a:txBody>
                  <a:tcPr marL="0" marR="0" marT="0" marB="0" anchor="b">
                    <a:lnL>
                      <a:noFill/>
                    </a:lnL>
                    <a:lnR>
                      <a:noFill/>
                    </a:lnR>
                    <a:lnT>
                      <a:noFill/>
                    </a:lnT>
                    <a:lnB>
                      <a:noFill/>
                    </a:lnB>
                    <a:solidFill>
                      <a:srgbClr val="FFFBFB"/>
                    </a:solidFill>
                  </a:tcPr>
                </a:tc>
                <a:tc>
                  <a:txBody>
                    <a:bodyPr/>
                    <a:lstStyle/>
                    <a:p>
                      <a:pPr algn="r" fontAlgn="b"/>
                      <a:r>
                        <a:rPr lang="en-US" sz="800" b="1" i="0" u="none" strike="noStrike">
                          <a:solidFill>
                            <a:srgbClr val="000000"/>
                          </a:solidFill>
                          <a:effectLst/>
                          <a:latin typeface="Calibri" panose="020F0502020204030204" pitchFamily="34" charset="0"/>
                        </a:rPr>
                        <a:t>-0.00341</a:t>
                      </a:r>
                    </a:p>
                  </a:txBody>
                  <a:tcPr marL="0" marR="0" marT="0" marB="0" anchor="b">
                    <a:lnL>
                      <a:noFill/>
                    </a:lnL>
                    <a:lnR>
                      <a:noFill/>
                    </a:lnR>
                    <a:lnT>
                      <a:noFill/>
                    </a:lnT>
                    <a:lnB>
                      <a:noFill/>
                    </a:lnB>
                    <a:solidFill>
                      <a:srgbClr val="FEFEFE"/>
                    </a:solidFill>
                  </a:tcPr>
                </a:tc>
                <a:tc>
                  <a:txBody>
                    <a:bodyPr/>
                    <a:lstStyle/>
                    <a:p>
                      <a:pPr algn="r" fontAlgn="b"/>
                      <a:r>
                        <a:rPr lang="en-US" sz="800" b="1" i="0" u="none" strike="noStrike">
                          <a:solidFill>
                            <a:srgbClr val="000000"/>
                          </a:solidFill>
                          <a:effectLst/>
                          <a:latin typeface="Calibri" panose="020F0502020204030204" pitchFamily="34" charset="0"/>
                        </a:rPr>
                        <a:t>0.001273</a:t>
                      </a:r>
                    </a:p>
                  </a:txBody>
                  <a:tcPr marL="0" marR="0" marT="0" marB="0" anchor="b">
                    <a:lnL>
                      <a:noFill/>
                    </a:lnL>
                    <a:lnR>
                      <a:noFill/>
                    </a:lnR>
                    <a:lnT>
                      <a:noFill/>
                    </a:lnT>
                    <a:lnB>
                      <a:noFill/>
                    </a:lnB>
                    <a:solidFill>
                      <a:srgbClr val="FFFFFF"/>
                    </a:solidFill>
                  </a:tcPr>
                </a:tc>
                <a:tc>
                  <a:txBody>
                    <a:bodyPr/>
                    <a:lstStyle/>
                    <a:p>
                      <a:pPr algn="r" fontAlgn="b"/>
                      <a:r>
                        <a:rPr lang="en-US" sz="800" b="1" i="0" u="none" strike="noStrike">
                          <a:solidFill>
                            <a:srgbClr val="000000"/>
                          </a:solidFill>
                          <a:effectLst/>
                          <a:latin typeface="Calibri" panose="020F0502020204030204" pitchFamily="34" charset="0"/>
                        </a:rPr>
                        <a:t>0.119385</a:t>
                      </a:r>
                    </a:p>
                  </a:txBody>
                  <a:tcPr marL="0" marR="0" marT="0" marB="0" anchor="b">
                    <a:lnL>
                      <a:noFill/>
                    </a:lnL>
                    <a:lnR>
                      <a:noFill/>
                    </a:lnR>
                    <a:lnT>
                      <a:noFill/>
                    </a:lnT>
                    <a:lnB>
                      <a:noFill/>
                    </a:lnB>
                    <a:solidFill>
                      <a:srgbClr val="FFE1E1"/>
                    </a:solidFill>
                  </a:tcPr>
                </a:tc>
                <a:tc>
                  <a:txBody>
                    <a:bodyPr/>
                    <a:lstStyle/>
                    <a:p>
                      <a:pPr algn="r" fontAlgn="b"/>
                      <a:r>
                        <a:rPr lang="en-US" sz="800" b="1" i="0" u="none" strike="noStrike">
                          <a:solidFill>
                            <a:srgbClr val="000000"/>
                          </a:solidFill>
                          <a:effectLst/>
                          <a:latin typeface="Calibri" panose="020F0502020204030204" pitchFamily="34" charset="0"/>
                        </a:rPr>
                        <a:t>-0.10254</a:t>
                      </a:r>
                    </a:p>
                  </a:txBody>
                  <a:tcPr marL="0" marR="0" marT="0" marB="0" anchor="b">
                    <a:lnL>
                      <a:noFill/>
                    </a:lnL>
                    <a:lnR>
                      <a:noFill/>
                    </a:lnR>
                    <a:lnT>
                      <a:noFill/>
                    </a:lnT>
                    <a:lnB>
                      <a:noFill/>
                    </a:lnB>
                    <a:solidFill>
                      <a:srgbClr val="E4E8EE"/>
                    </a:solidFill>
                  </a:tcPr>
                </a:tc>
                <a:tc>
                  <a:txBody>
                    <a:bodyPr/>
                    <a:lstStyle/>
                    <a:p>
                      <a:pPr algn="r" fontAlgn="b"/>
                      <a:r>
                        <a:rPr lang="en-US" sz="800" b="1" i="0" u="none" strike="noStrike">
                          <a:solidFill>
                            <a:srgbClr val="000000"/>
                          </a:solidFill>
                          <a:effectLst/>
                          <a:latin typeface="Calibri" panose="020F0502020204030204" pitchFamily="34" charset="0"/>
                        </a:rPr>
                        <a:t>0.061171</a:t>
                      </a:r>
                    </a:p>
                  </a:txBody>
                  <a:tcPr marL="0" marR="0" marT="0" marB="0" anchor="b">
                    <a:lnL>
                      <a:noFill/>
                    </a:lnL>
                    <a:lnR>
                      <a:noFill/>
                    </a:lnR>
                    <a:lnT>
                      <a:noFill/>
                    </a:lnT>
                    <a:lnB>
                      <a:noFill/>
                    </a:lnB>
                    <a:solidFill>
                      <a:srgbClr val="FFF0F0"/>
                    </a:solidFill>
                  </a:tcPr>
                </a:tc>
                <a:tc>
                  <a:txBody>
                    <a:bodyPr/>
                    <a:lstStyle/>
                    <a:p>
                      <a:pPr algn="r" fontAlgn="b"/>
                      <a:r>
                        <a:rPr lang="en-US" sz="800" b="1" i="0" u="none" strike="noStrike">
                          <a:solidFill>
                            <a:srgbClr val="000000"/>
                          </a:solidFill>
                          <a:effectLst/>
                          <a:latin typeface="Calibri" panose="020F0502020204030204" pitchFamily="34" charset="0"/>
                        </a:rPr>
                        <a:t>1</a:t>
                      </a:r>
                    </a:p>
                  </a:txBody>
                  <a:tcPr marL="0" marR="0" marT="0" marB="0" anchor="b">
                    <a:lnL>
                      <a:noFill/>
                    </a:lnL>
                    <a:lnR>
                      <a:noFill/>
                    </a:lnR>
                    <a:lnT>
                      <a:noFill/>
                    </a:lnT>
                    <a:lnB>
                      <a:noFill/>
                    </a:lnB>
                    <a:solidFill>
                      <a:srgbClr val="FF0000"/>
                    </a:solidFill>
                  </a:tcPr>
                </a:tc>
                <a:tc>
                  <a:txBody>
                    <a:bodyPr/>
                    <a:lstStyle/>
                    <a:p>
                      <a:pPr algn="l" fontAlgn="b"/>
                      <a:endParaRPr lang="en-US" sz="800" b="1"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800" b="1"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800" b="1"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800" b="1"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800" b="1"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800" b="1"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800" b="1"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800" b="1"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800" b="1"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800" b="1"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800" b="1"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800" b="1"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extLst>
                  <a:ext uri="{0D108BD9-81ED-4DB2-BD59-A6C34878D82A}">
                    <a16:rowId xmlns:a16="http://schemas.microsoft.com/office/drawing/2014/main" val="1028551561"/>
                  </a:ext>
                </a:extLst>
              </a:tr>
              <a:tr h="163571">
                <a:tc>
                  <a:txBody>
                    <a:bodyPr/>
                    <a:lstStyle/>
                    <a:p>
                      <a:pPr algn="l" fontAlgn="b"/>
                      <a:r>
                        <a:rPr lang="en-US" sz="800" b="1" i="0" u="none" strike="noStrike">
                          <a:solidFill>
                            <a:schemeClr val="tx1"/>
                          </a:solidFill>
                          <a:effectLst/>
                          <a:latin typeface="Calibri" panose="020F0502020204030204" pitchFamily="34" charset="0"/>
                        </a:rPr>
                        <a:t>Hotel stars 4 and 4.5</a:t>
                      </a:r>
                    </a:p>
                  </a:txBody>
                  <a:tcPr marL="0" marR="0" marT="0" marB="0" anchor="b">
                    <a:lnL>
                      <a:noFill/>
                    </a:lnL>
                    <a:lnR>
                      <a:noFill/>
                    </a:lnR>
                    <a:lnT>
                      <a:noFill/>
                    </a:lnT>
                    <a:lnB>
                      <a:noFill/>
                    </a:lnB>
                  </a:tcPr>
                </a:tc>
                <a:tc>
                  <a:txBody>
                    <a:bodyPr/>
                    <a:lstStyle/>
                    <a:p>
                      <a:pPr algn="r" fontAlgn="b"/>
                      <a:r>
                        <a:rPr lang="en-US" sz="800" b="1" i="0" u="none" strike="noStrike">
                          <a:solidFill>
                            <a:srgbClr val="000000"/>
                          </a:solidFill>
                          <a:effectLst/>
                          <a:latin typeface="Calibri" panose="020F0502020204030204" pitchFamily="34" charset="0"/>
                        </a:rPr>
                        <a:t>-0.01821</a:t>
                      </a:r>
                    </a:p>
                  </a:txBody>
                  <a:tcPr marL="0" marR="0" marT="0" marB="0" anchor="b">
                    <a:lnL>
                      <a:noFill/>
                    </a:lnL>
                    <a:lnR>
                      <a:noFill/>
                    </a:lnR>
                    <a:lnT>
                      <a:noFill/>
                    </a:lnT>
                    <a:lnB>
                      <a:noFill/>
                    </a:lnB>
                    <a:solidFill>
                      <a:srgbClr val="FAFAFC"/>
                    </a:solidFill>
                  </a:tcPr>
                </a:tc>
                <a:tc>
                  <a:txBody>
                    <a:bodyPr/>
                    <a:lstStyle/>
                    <a:p>
                      <a:pPr algn="r" fontAlgn="b"/>
                      <a:r>
                        <a:rPr lang="en-US" sz="800" b="1" i="0" u="none" strike="noStrike">
                          <a:solidFill>
                            <a:srgbClr val="000000"/>
                          </a:solidFill>
                          <a:effectLst/>
                          <a:latin typeface="Calibri" panose="020F0502020204030204" pitchFamily="34" charset="0"/>
                        </a:rPr>
                        <a:t>-0.05177</a:t>
                      </a:r>
                    </a:p>
                  </a:txBody>
                  <a:tcPr marL="0" marR="0" marT="0" marB="0" anchor="b">
                    <a:lnL>
                      <a:noFill/>
                    </a:lnL>
                    <a:lnR>
                      <a:noFill/>
                    </a:lnR>
                    <a:lnT>
                      <a:noFill/>
                    </a:lnT>
                    <a:lnB>
                      <a:noFill/>
                    </a:lnB>
                    <a:solidFill>
                      <a:srgbClr val="F1F3F6"/>
                    </a:solidFill>
                  </a:tcPr>
                </a:tc>
                <a:tc>
                  <a:txBody>
                    <a:bodyPr/>
                    <a:lstStyle/>
                    <a:p>
                      <a:pPr algn="r" fontAlgn="b"/>
                      <a:r>
                        <a:rPr lang="en-US" sz="800" b="1" i="0" u="none" strike="noStrike">
                          <a:solidFill>
                            <a:srgbClr val="000000"/>
                          </a:solidFill>
                          <a:effectLst/>
                          <a:latin typeface="Calibri" panose="020F0502020204030204" pitchFamily="34" charset="0"/>
                        </a:rPr>
                        <a:t>-0.05208</a:t>
                      </a:r>
                    </a:p>
                  </a:txBody>
                  <a:tcPr marL="0" marR="0" marT="0" marB="0" anchor="b">
                    <a:lnL>
                      <a:noFill/>
                    </a:lnL>
                    <a:lnR>
                      <a:noFill/>
                    </a:lnR>
                    <a:lnT>
                      <a:noFill/>
                    </a:lnT>
                    <a:lnB>
                      <a:noFill/>
                    </a:lnB>
                    <a:solidFill>
                      <a:srgbClr val="F1F3F6"/>
                    </a:solidFill>
                  </a:tcPr>
                </a:tc>
                <a:tc>
                  <a:txBody>
                    <a:bodyPr/>
                    <a:lstStyle/>
                    <a:p>
                      <a:pPr algn="r" fontAlgn="b"/>
                      <a:r>
                        <a:rPr lang="en-US" sz="800" b="1" i="0" u="none" strike="noStrike">
                          <a:solidFill>
                            <a:srgbClr val="000000"/>
                          </a:solidFill>
                          <a:effectLst/>
                          <a:latin typeface="Calibri" panose="020F0502020204030204" pitchFamily="34" charset="0"/>
                        </a:rPr>
                        <a:t>-0.17738</a:t>
                      </a:r>
                    </a:p>
                  </a:txBody>
                  <a:tcPr marL="0" marR="0" marT="0" marB="0" anchor="b">
                    <a:lnL>
                      <a:noFill/>
                    </a:lnL>
                    <a:lnR>
                      <a:noFill/>
                    </a:lnR>
                    <a:lnT>
                      <a:noFill/>
                    </a:lnT>
                    <a:lnB>
                      <a:noFill/>
                    </a:lnB>
                    <a:solidFill>
                      <a:srgbClr val="D1D7E2"/>
                    </a:solidFill>
                  </a:tcPr>
                </a:tc>
                <a:tc>
                  <a:txBody>
                    <a:bodyPr/>
                    <a:lstStyle/>
                    <a:p>
                      <a:pPr algn="r" fontAlgn="b"/>
                      <a:r>
                        <a:rPr lang="en-US" sz="800" b="1" i="0" u="none" strike="noStrike">
                          <a:solidFill>
                            <a:srgbClr val="000000"/>
                          </a:solidFill>
                          <a:effectLst/>
                          <a:latin typeface="Calibri" panose="020F0502020204030204" pitchFamily="34" charset="0"/>
                        </a:rPr>
                        <a:t>-0.15491</a:t>
                      </a:r>
                    </a:p>
                  </a:txBody>
                  <a:tcPr marL="0" marR="0" marT="0" marB="0" anchor="b">
                    <a:lnL>
                      <a:noFill/>
                    </a:lnL>
                    <a:lnR>
                      <a:noFill/>
                    </a:lnR>
                    <a:lnT>
                      <a:noFill/>
                    </a:lnT>
                    <a:lnB>
                      <a:noFill/>
                    </a:lnB>
                    <a:solidFill>
                      <a:srgbClr val="D7DCE6"/>
                    </a:solidFill>
                  </a:tcPr>
                </a:tc>
                <a:tc>
                  <a:txBody>
                    <a:bodyPr/>
                    <a:lstStyle/>
                    <a:p>
                      <a:pPr algn="r" fontAlgn="b"/>
                      <a:r>
                        <a:rPr lang="en-US" sz="800" b="1" i="0" u="none" strike="noStrike">
                          <a:solidFill>
                            <a:srgbClr val="000000"/>
                          </a:solidFill>
                          <a:effectLst/>
                          <a:latin typeface="Calibri" panose="020F0502020204030204" pitchFamily="34" charset="0"/>
                        </a:rPr>
                        <a:t>-0.1102</a:t>
                      </a:r>
                    </a:p>
                  </a:txBody>
                  <a:tcPr marL="0" marR="0" marT="0" marB="0" anchor="b">
                    <a:lnL>
                      <a:noFill/>
                    </a:lnL>
                    <a:lnR>
                      <a:noFill/>
                    </a:lnR>
                    <a:lnT>
                      <a:noFill/>
                    </a:lnT>
                    <a:lnB>
                      <a:noFill/>
                    </a:lnB>
                    <a:solidFill>
                      <a:srgbClr val="E2E6ED"/>
                    </a:solidFill>
                  </a:tcPr>
                </a:tc>
                <a:tc>
                  <a:txBody>
                    <a:bodyPr/>
                    <a:lstStyle/>
                    <a:p>
                      <a:pPr algn="r" fontAlgn="b"/>
                      <a:r>
                        <a:rPr lang="en-US" sz="800" b="1" i="0" u="none" strike="noStrike">
                          <a:solidFill>
                            <a:srgbClr val="000000"/>
                          </a:solidFill>
                          <a:effectLst/>
                          <a:latin typeface="Calibri" panose="020F0502020204030204" pitchFamily="34" charset="0"/>
                        </a:rPr>
                        <a:t>-0.0133</a:t>
                      </a:r>
                    </a:p>
                  </a:txBody>
                  <a:tcPr marL="0" marR="0" marT="0" marB="0" anchor="b">
                    <a:lnL>
                      <a:noFill/>
                    </a:lnL>
                    <a:lnR>
                      <a:noFill/>
                    </a:lnR>
                    <a:lnT>
                      <a:noFill/>
                    </a:lnT>
                    <a:lnB>
                      <a:noFill/>
                    </a:lnB>
                    <a:solidFill>
                      <a:srgbClr val="FBFCFC"/>
                    </a:solidFill>
                  </a:tcPr>
                </a:tc>
                <a:tc>
                  <a:txBody>
                    <a:bodyPr/>
                    <a:lstStyle/>
                    <a:p>
                      <a:pPr algn="r" fontAlgn="b"/>
                      <a:r>
                        <a:rPr lang="en-US" sz="800" b="1" i="0" u="none" strike="noStrike">
                          <a:solidFill>
                            <a:srgbClr val="000000"/>
                          </a:solidFill>
                          <a:effectLst/>
                          <a:latin typeface="Calibri" panose="020F0502020204030204" pitchFamily="34" charset="0"/>
                        </a:rPr>
                        <a:t>-0.00124</a:t>
                      </a:r>
                    </a:p>
                  </a:txBody>
                  <a:tcPr marL="0" marR="0" marT="0" marB="0" anchor="b">
                    <a:lnL>
                      <a:noFill/>
                    </a:lnL>
                    <a:lnR>
                      <a:noFill/>
                    </a:lnR>
                    <a:lnT>
                      <a:noFill/>
                    </a:lnT>
                    <a:lnB>
                      <a:noFill/>
                    </a:lnB>
                    <a:solidFill>
                      <a:srgbClr val="FEFEFE"/>
                    </a:solidFill>
                  </a:tcPr>
                </a:tc>
                <a:tc>
                  <a:txBody>
                    <a:bodyPr/>
                    <a:lstStyle/>
                    <a:p>
                      <a:pPr algn="r" fontAlgn="b"/>
                      <a:r>
                        <a:rPr lang="en-US" sz="800" b="1" i="0" u="none" strike="noStrike">
                          <a:solidFill>
                            <a:srgbClr val="000000"/>
                          </a:solidFill>
                          <a:effectLst/>
                          <a:latin typeface="Calibri" panose="020F0502020204030204" pitchFamily="34" charset="0"/>
                        </a:rPr>
                        <a:t>0.002482</a:t>
                      </a:r>
                    </a:p>
                  </a:txBody>
                  <a:tcPr marL="0" marR="0" marT="0" marB="0" anchor="b">
                    <a:lnL>
                      <a:noFill/>
                    </a:lnL>
                    <a:lnR>
                      <a:noFill/>
                    </a:lnR>
                    <a:lnT>
                      <a:noFill/>
                    </a:lnT>
                    <a:lnB>
                      <a:noFill/>
                    </a:lnB>
                    <a:solidFill>
                      <a:srgbClr val="FFFFFF"/>
                    </a:solidFill>
                  </a:tcPr>
                </a:tc>
                <a:tc>
                  <a:txBody>
                    <a:bodyPr/>
                    <a:lstStyle/>
                    <a:p>
                      <a:pPr algn="r" fontAlgn="b"/>
                      <a:r>
                        <a:rPr lang="en-US" sz="800" b="1" i="0" u="none" strike="noStrike">
                          <a:solidFill>
                            <a:srgbClr val="000000"/>
                          </a:solidFill>
                          <a:effectLst/>
                          <a:latin typeface="Calibri" panose="020F0502020204030204" pitchFamily="34" charset="0"/>
                        </a:rPr>
                        <a:t>0.011636</a:t>
                      </a:r>
                    </a:p>
                  </a:txBody>
                  <a:tcPr marL="0" marR="0" marT="0" marB="0" anchor="b">
                    <a:lnL>
                      <a:noFill/>
                    </a:lnL>
                    <a:lnR>
                      <a:noFill/>
                    </a:lnR>
                    <a:lnT>
                      <a:noFill/>
                    </a:lnT>
                    <a:lnB>
                      <a:noFill/>
                    </a:lnB>
                    <a:solidFill>
                      <a:srgbClr val="FFFDFD"/>
                    </a:solidFill>
                  </a:tcPr>
                </a:tc>
                <a:tc>
                  <a:txBody>
                    <a:bodyPr/>
                    <a:lstStyle/>
                    <a:p>
                      <a:pPr algn="r" fontAlgn="b"/>
                      <a:r>
                        <a:rPr lang="en-US" sz="800" b="1" i="0" u="none" strike="noStrike">
                          <a:solidFill>
                            <a:srgbClr val="000000"/>
                          </a:solidFill>
                          <a:effectLst/>
                          <a:latin typeface="Calibri" panose="020F0502020204030204" pitchFamily="34" charset="0"/>
                        </a:rPr>
                        <a:t>0.008827</a:t>
                      </a:r>
                    </a:p>
                  </a:txBody>
                  <a:tcPr marL="0" marR="0" marT="0" marB="0" anchor="b">
                    <a:lnL>
                      <a:noFill/>
                    </a:lnL>
                    <a:lnR>
                      <a:noFill/>
                    </a:lnR>
                    <a:lnT>
                      <a:noFill/>
                    </a:lnT>
                    <a:lnB>
                      <a:noFill/>
                    </a:lnB>
                    <a:solidFill>
                      <a:srgbClr val="FFFDFD"/>
                    </a:solidFill>
                  </a:tcPr>
                </a:tc>
                <a:tc>
                  <a:txBody>
                    <a:bodyPr/>
                    <a:lstStyle/>
                    <a:p>
                      <a:pPr algn="r" fontAlgn="b"/>
                      <a:r>
                        <a:rPr lang="en-US" sz="800" b="1" i="0" u="none" strike="noStrike">
                          <a:solidFill>
                            <a:srgbClr val="000000"/>
                          </a:solidFill>
                          <a:effectLst/>
                          <a:latin typeface="Calibri" panose="020F0502020204030204" pitchFamily="34" charset="0"/>
                        </a:rPr>
                        <a:t>-0.1069</a:t>
                      </a:r>
                    </a:p>
                  </a:txBody>
                  <a:tcPr marL="0" marR="0" marT="0" marB="0" anchor="b">
                    <a:lnL>
                      <a:noFill/>
                    </a:lnL>
                    <a:lnR>
                      <a:noFill/>
                    </a:lnR>
                    <a:lnT>
                      <a:noFill/>
                    </a:lnT>
                    <a:lnB>
                      <a:noFill/>
                    </a:lnB>
                    <a:solidFill>
                      <a:srgbClr val="E3E7EE"/>
                    </a:solidFill>
                  </a:tcPr>
                </a:tc>
                <a:tc>
                  <a:txBody>
                    <a:bodyPr/>
                    <a:lstStyle/>
                    <a:p>
                      <a:pPr algn="r" fontAlgn="b"/>
                      <a:r>
                        <a:rPr lang="en-US" sz="800" b="1" i="0" u="none" strike="noStrike">
                          <a:solidFill>
                            <a:srgbClr val="000000"/>
                          </a:solidFill>
                          <a:effectLst/>
                          <a:latin typeface="Calibri" panose="020F0502020204030204" pitchFamily="34" charset="0"/>
                        </a:rPr>
                        <a:t>0.082192</a:t>
                      </a:r>
                    </a:p>
                  </a:txBody>
                  <a:tcPr marL="0" marR="0" marT="0" marB="0" anchor="b">
                    <a:lnL>
                      <a:noFill/>
                    </a:lnL>
                    <a:lnR>
                      <a:noFill/>
                    </a:lnR>
                    <a:lnT>
                      <a:noFill/>
                    </a:lnT>
                    <a:lnB>
                      <a:noFill/>
                    </a:lnB>
                    <a:solidFill>
                      <a:srgbClr val="FFEBEB"/>
                    </a:solidFill>
                  </a:tcPr>
                </a:tc>
                <a:tc>
                  <a:txBody>
                    <a:bodyPr/>
                    <a:lstStyle/>
                    <a:p>
                      <a:pPr algn="r" fontAlgn="b"/>
                      <a:r>
                        <a:rPr lang="en-US" sz="800" b="1" i="0" u="none" strike="noStrike">
                          <a:solidFill>
                            <a:srgbClr val="000000"/>
                          </a:solidFill>
                          <a:effectLst/>
                          <a:latin typeface="Calibri" panose="020F0502020204030204" pitchFamily="34" charset="0"/>
                        </a:rPr>
                        <a:t>0.16398</a:t>
                      </a:r>
                    </a:p>
                  </a:txBody>
                  <a:tcPr marL="0" marR="0" marT="0" marB="0" anchor="b">
                    <a:lnL>
                      <a:noFill/>
                    </a:lnL>
                    <a:lnR>
                      <a:noFill/>
                    </a:lnR>
                    <a:lnT>
                      <a:noFill/>
                    </a:lnT>
                    <a:lnB>
                      <a:noFill/>
                    </a:lnB>
                    <a:solidFill>
                      <a:srgbClr val="FFD6D6"/>
                    </a:solidFill>
                  </a:tcPr>
                </a:tc>
                <a:tc>
                  <a:txBody>
                    <a:bodyPr/>
                    <a:lstStyle/>
                    <a:p>
                      <a:pPr algn="r" fontAlgn="b"/>
                      <a:r>
                        <a:rPr lang="en-US" sz="800" b="1" i="0" u="none" strike="noStrike">
                          <a:solidFill>
                            <a:srgbClr val="000000"/>
                          </a:solidFill>
                          <a:effectLst/>
                          <a:latin typeface="Calibri" panose="020F0502020204030204" pitchFamily="34" charset="0"/>
                        </a:rPr>
                        <a:t>-0.43467</a:t>
                      </a:r>
                    </a:p>
                  </a:txBody>
                  <a:tcPr marL="0" marR="0" marT="0" marB="0" anchor="b">
                    <a:lnL>
                      <a:noFill/>
                    </a:lnL>
                    <a:lnR>
                      <a:noFill/>
                    </a:lnR>
                    <a:lnT>
                      <a:noFill/>
                    </a:lnT>
                    <a:lnB>
                      <a:noFill/>
                    </a:lnB>
                    <a:solidFill>
                      <a:srgbClr val="909EB9"/>
                    </a:solidFill>
                  </a:tcPr>
                </a:tc>
                <a:tc>
                  <a:txBody>
                    <a:bodyPr/>
                    <a:lstStyle/>
                    <a:p>
                      <a:pPr algn="r" fontAlgn="b"/>
                      <a:r>
                        <a:rPr lang="en-US" sz="800" b="1" i="0" u="none" strike="noStrike">
                          <a:solidFill>
                            <a:srgbClr val="000000"/>
                          </a:solidFill>
                          <a:effectLst/>
                          <a:latin typeface="Calibri" panose="020F0502020204030204" pitchFamily="34" charset="0"/>
                        </a:rPr>
                        <a:t>1</a:t>
                      </a:r>
                    </a:p>
                  </a:txBody>
                  <a:tcPr marL="0" marR="0" marT="0" marB="0" anchor="b">
                    <a:lnL>
                      <a:noFill/>
                    </a:lnL>
                    <a:lnR>
                      <a:noFill/>
                    </a:lnR>
                    <a:lnT>
                      <a:noFill/>
                    </a:lnT>
                    <a:lnB>
                      <a:noFill/>
                    </a:lnB>
                    <a:solidFill>
                      <a:srgbClr val="FF0000"/>
                    </a:solidFill>
                  </a:tcPr>
                </a:tc>
                <a:tc>
                  <a:txBody>
                    <a:bodyPr/>
                    <a:lstStyle/>
                    <a:p>
                      <a:pPr algn="l" fontAlgn="b"/>
                      <a:endParaRPr lang="en-US" sz="800" b="1"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800" b="1"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800" b="1"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800" b="1"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800" b="1"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800" b="1"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800" b="1"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800" b="1"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800" b="1"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800" b="1"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800" b="1"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extLst>
                  <a:ext uri="{0D108BD9-81ED-4DB2-BD59-A6C34878D82A}">
                    <a16:rowId xmlns:a16="http://schemas.microsoft.com/office/drawing/2014/main" val="3711803675"/>
                  </a:ext>
                </a:extLst>
              </a:tr>
              <a:tr h="163571">
                <a:tc>
                  <a:txBody>
                    <a:bodyPr/>
                    <a:lstStyle/>
                    <a:p>
                      <a:pPr algn="l" fontAlgn="b"/>
                      <a:r>
                        <a:rPr lang="en-US" sz="800" b="1" i="0" u="none" strike="noStrike">
                          <a:solidFill>
                            <a:schemeClr val="tx1"/>
                          </a:solidFill>
                          <a:effectLst/>
                          <a:latin typeface="Calibri" panose="020F0502020204030204" pitchFamily="34" charset="0"/>
                        </a:rPr>
                        <a:t>Hotel stars 5</a:t>
                      </a:r>
                    </a:p>
                  </a:txBody>
                  <a:tcPr marL="0" marR="0" marT="0" marB="0" anchor="b">
                    <a:lnL>
                      <a:noFill/>
                    </a:lnL>
                    <a:lnR>
                      <a:noFill/>
                    </a:lnR>
                    <a:lnT>
                      <a:noFill/>
                    </a:lnT>
                    <a:lnB>
                      <a:noFill/>
                    </a:lnB>
                  </a:tcPr>
                </a:tc>
                <a:tc>
                  <a:txBody>
                    <a:bodyPr/>
                    <a:lstStyle/>
                    <a:p>
                      <a:pPr algn="r" fontAlgn="b"/>
                      <a:r>
                        <a:rPr lang="en-US" sz="800" b="1" i="0" u="none" strike="noStrike">
                          <a:solidFill>
                            <a:srgbClr val="000000"/>
                          </a:solidFill>
                          <a:effectLst/>
                          <a:latin typeface="Calibri" panose="020F0502020204030204" pitchFamily="34" charset="0"/>
                        </a:rPr>
                        <a:t>-0.01389</a:t>
                      </a:r>
                    </a:p>
                  </a:txBody>
                  <a:tcPr marL="0" marR="0" marT="0" marB="0" anchor="b">
                    <a:lnL>
                      <a:noFill/>
                    </a:lnL>
                    <a:lnR>
                      <a:noFill/>
                    </a:lnR>
                    <a:lnT>
                      <a:noFill/>
                    </a:lnT>
                    <a:lnB>
                      <a:noFill/>
                    </a:lnB>
                    <a:solidFill>
                      <a:srgbClr val="FBFBFC"/>
                    </a:solidFill>
                  </a:tcPr>
                </a:tc>
                <a:tc>
                  <a:txBody>
                    <a:bodyPr/>
                    <a:lstStyle/>
                    <a:p>
                      <a:pPr algn="r" fontAlgn="b"/>
                      <a:r>
                        <a:rPr lang="en-US" sz="800" b="1" i="0" u="none" strike="noStrike">
                          <a:solidFill>
                            <a:srgbClr val="000000"/>
                          </a:solidFill>
                          <a:effectLst/>
                          <a:latin typeface="Calibri" panose="020F0502020204030204" pitchFamily="34" charset="0"/>
                        </a:rPr>
                        <a:t>0.031306</a:t>
                      </a:r>
                    </a:p>
                  </a:txBody>
                  <a:tcPr marL="0" marR="0" marT="0" marB="0" anchor="b">
                    <a:lnL>
                      <a:noFill/>
                    </a:lnL>
                    <a:lnR>
                      <a:noFill/>
                    </a:lnR>
                    <a:lnT>
                      <a:noFill/>
                    </a:lnT>
                    <a:lnB>
                      <a:noFill/>
                    </a:lnB>
                    <a:solidFill>
                      <a:srgbClr val="FFF8F8"/>
                    </a:solidFill>
                  </a:tcPr>
                </a:tc>
                <a:tc>
                  <a:txBody>
                    <a:bodyPr/>
                    <a:lstStyle/>
                    <a:p>
                      <a:pPr algn="r" fontAlgn="b"/>
                      <a:r>
                        <a:rPr lang="en-US" sz="800" b="1" i="0" u="none" strike="noStrike">
                          <a:solidFill>
                            <a:srgbClr val="000000"/>
                          </a:solidFill>
                          <a:effectLst/>
                          <a:latin typeface="Calibri" panose="020F0502020204030204" pitchFamily="34" charset="0"/>
                        </a:rPr>
                        <a:t>0.089252</a:t>
                      </a:r>
                    </a:p>
                  </a:txBody>
                  <a:tcPr marL="0" marR="0" marT="0" marB="0" anchor="b">
                    <a:lnL>
                      <a:noFill/>
                    </a:lnL>
                    <a:lnR>
                      <a:noFill/>
                    </a:lnR>
                    <a:lnT>
                      <a:noFill/>
                    </a:lnT>
                    <a:lnB>
                      <a:noFill/>
                    </a:lnB>
                    <a:solidFill>
                      <a:srgbClr val="FFE9E9"/>
                    </a:solidFill>
                  </a:tcPr>
                </a:tc>
                <a:tc>
                  <a:txBody>
                    <a:bodyPr/>
                    <a:lstStyle/>
                    <a:p>
                      <a:pPr algn="r" fontAlgn="b"/>
                      <a:r>
                        <a:rPr lang="en-US" sz="800" b="1" i="0" u="none" strike="noStrike">
                          <a:solidFill>
                            <a:srgbClr val="000000"/>
                          </a:solidFill>
                          <a:effectLst/>
                          <a:latin typeface="Calibri" panose="020F0502020204030204" pitchFamily="34" charset="0"/>
                        </a:rPr>
                        <a:t>0.248412</a:t>
                      </a:r>
                    </a:p>
                  </a:txBody>
                  <a:tcPr marL="0" marR="0" marT="0" marB="0" anchor="b">
                    <a:lnL>
                      <a:noFill/>
                    </a:lnL>
                    <a:lnR>
                      <a:noFill/>
                    </a:lnR>
                    <a:lnT>
                      <a:noFill/>
                    </a:lnT>
                    <a:lnB>
                      <a:noFill/>
                    </a:lnB>
                    <a:solidFill>
                      <a:srgbClr val="FFC0C0"/>
                    </a:solidFill>
                  </a:tcPr>
                </a:tc>
                <a:tc>
                  <a:txBody>
                    <a:bodyPr/>
                    <a:lstStyle/>
                    <a:p>
                      <a:pPr algn="r" fontAlgn="b"/>
                      <a:r>
                        <a:rPr lang="en-US" sz="800" b="1" i="0" u="none" strike="noStrike">
                          <a:solidFill>
                            <a:srgbClr val="000000"/>
                          </a:solidFill>
                          <a:effectLst/>
                          <a:latin typeface="Calibri" panose="020F0502020204030204" pitchFamily="34" charset="0"/>
                        </a:rPr>
                        <a:t>0.432721</a:t>
                      </a:r>
                    </a:p>
                  </a:txBody>
                  <a:tcPr marL="0" marR="0" marT="0" marB="0" anchor="b">
                    <a:lnL>
                      <a:noFill/>
                    </a:lnL>
                    <a:lnR>
                      <a:noFill/>
                    </a:lnR>
                    <a:lnT>
                      <a:noFill/>
                    </a:lnT>
                    <a:lnB>
                      <a:noFill/>
                    </a:lnB>
                    <a:solidFill>
                      <a:srgbClr val="FF9191"/>
                    </a:solidFill>
                  </a:tcPr>
                </a:tc>
                <a:tc>
                  <a:txBody>
                    <a:bodyPr/>
                    <a:lstStyle/>
                    <a:p>
                      <a:pPr algn="r" fontAlgn="b"/>
                      <a:r>
                        <a:rPr lang="en-US" sz="800" b="1" i="0" u="none" strike="noStrike">
                          <a:solidFill>
                            <a:srgbClr val="000000"/>
                          </a:solidFill>
                          <a:effectLst/>
                          <a:latin typeface="Calibri" panose="020F0502020204030204" pitchFamily="34" charset="0"/>
                        </a:rPr>
                        <a:t>0.097544</a:t>
                      </a:r>
                    </a:p>
                  </a:txBody>
                  <a:tcPr marL="0" marR="0" marT="0" marB="0" anchor="b">
                    <a:lnL>
                      <a:noFill/>
                    </a:lnL>
                    <a:lnR>
                      <a:noFill/>
                    </a:lnR>
                    <a:lnT>
                      <a:noFill/>
                    </a:lnT>
                    <a:lnB>
                      <a:noFill/>
                    </a:lnB>
                    <a:solidFill>
                      <a:srgbClr val="FFE7E7"/>
                    </a:solidFill>
                  </a:tcPr>
                </a:tc>
                <a:tc>
                  <a:txBody>
                    <a:bodyPr/>
                    <a:lstStyle/>
                    <a:p>
                      <a:pPr algn="r" fontAlgn="b"/>
                      <a:r>
                        <a:rPr lang="en-US" sz="800" b="1" i="0" u="none" strike="noStrike">
                          <a:solidFill>
                            <a:srgbClr val="000000"/>
                          </a:solidFill>
                          <a:effectLst/>
                          <a:latin typeface="Calibri" panose="020F0502020204030204" pitchFamily="34" charset="0"/>
                        </a:rPr>
                        <a:t>0.033169</a:t>
                      </a:r>
                    </a:p>
                  </a:txBody>
                  <a:tcPr marL="0" marR="0" marT="0" marB="0" anchor="b">
                    <a:lnL>
                      <a:noFill/>
                    </a:lnL>
                    <a:lnR>
                      <a:noFill/>
                    </a:lnR>
                    <a:lnT>
                      <a:noFill/>
                    </a:lnT>
                    <a:lnB>
                      <a:noFill/>
                    </a:lnB>
                    <a:solidFill>
                      <a:srgbClr val="FFF7F7"/>
                    </a:solidFill>
                  </a:tcPr>
                </a:tc>
                <a:tc>
                  <a:txBody>
                    <a:bodyPr/>
                    <a:lstStyle/>
                    <a:p>
                      <a:pPr algn="r" fontAlgn="b"/>
                      <a:r>
                        <a:rPr lang="en-US" sz="800" b="1" i="0" u="none" strike="noStrike">
                          <a:solidFill>
                            <a:srgbClr val="000000"/>
                          </a:solidFill>
                          <a:effectLst/>
                          <a:latin typeface="Calibri" panose="020F0502020204030204" pitchFamily="34" charset="0"/>
                        </a:rPr>
                        <a:t>-0.00563</a:t>
                      </a:r>
                    </a:p>
                  </a:txBody>
                  <a:tcPr marL="0" marR="0" marT="0" marB="0" anchor="b">
                    <a:lnL>
                      <a:noFill/>
                    </a:lnL>
                    <a:lnR>
                      <a:noFill/>
                    </a:lnR>
                    <a:lnT>
                      <a:noFill/>
                    </a:lnT>
                    <a:lnB>
                      <a:noFill/>
                    </a:lnB>
                    <a:solidFill>
                      <a:srgbClr val="FDFDFE"/>
                    </a:solidFill>
                  </a:tcPr>
                </a:tc>
                <a:tc>
                  <a:txBody>
                    <a:bodyPr/>
                    <a:lstStyle/>
                    <a:p>
                      <a:pPr algn="r" fontAlgn="b"/>
                      <a:r>
                        <a:rPr lang="en-US" sz="800" b="1" i="0" u="none" strike="noStrike">
                          <a:solidFill>
                            <a:srgbClr val="000000"/>
                          </a:solidFill>
                          <a:effectLst/>
                          <a:latin typeface="Calibri" panose="020F0502020204030204" pitchFamily="34" charset="0"/>
                        </a:rPr>
                        <a:t>-0.01909</a:t>
                      </a:r>
                    </a:p>
                  </a:txBody>
                  <a:tcPr marL="0" marR="0" marT="0" marB="0" anchor="b">
                    <a:lnL>
                      <a:noFill/>
                    </a:lnL>
                    <a:lnR>
                      <a:noFill/>
                    </a:lnR>
                    <a:lnT>
                      <a:noFill/>
                    </a:lnT>
                    <a:lnB>
                      <a:noFill/>
                    </a:lnB>
                    <a:solidFill>
                      <a:srgbClr val="FAFAFB"/>
                    </a:solidFill>
                  </a:tcPr>
                </a:tc>
                <a:tc>
                  <a:txBody>
                    <a:bodyPr/>
                    <a:lstStyle/>
                    <a:p>
                      <a:pPr algn="r" fontAlgn="b"/>
                      <a:r>
                        <a:rPr lang="en-US" sz="800" b="1" i="0" u="none" strike="noStrike">
                          <a:solidFill>
                            <a:srgbClr val="000000"/>
                          </a:solidFill>
                          <a:effectLst/>
                          <a:latin typeface="Calibri" panose="020F0502020204030204" pitchFamily="34" charset="0"/>
                        </a:rPr>
                        <a:t>-0.00737</a:t>
                      </a:r>
                    </a:p>
                  </a:txBody>
                  <a:tcPr marL="0" marR="0" marT="0" marB="0" anchor="b">
                    <a:lnL>
                      <a:noFill/>
                    </a:lnL>
                    <a:lnR>
                      <a:noFill/>
                    </a:lnR>
                    <a:lnT>
                      <a:noFill/>
                    </a:lnT>
                    <a:lnB>
                      <a:noFill/>
                    </a:lnB>
                    <a:solidFill>
                      <a:srgbClr val="FDFDFD"/>
                    </a:solidFill>
                  </a:tcPr>
                </a:tc>
                <a:tc>
                  <a:txBody>
                    <a:bodyPr/>
                    <a:lstStyle/>
                    <a:p>
                      <a:pPr algn="r" fontAlgn="b"/>
                      <a:r>
                        <a:rPr lang="en-US" sz="800" b="1" i="0" u="none" strike="noStrike">
                          <a:solidFill>
                            <a:srgbClr val="000000"/>
                          </a:solidFill>
                          <a:effectLst/>
                          <a:latin typeface="Calibri" panose="020F0502020204030204" pitchFamily="34" charset="0"/>
                        </a:rPr>
                        <a:t>-0.00931</a:t>
                      </a:r>
                    </a:p>
                  </a:txBody>
                  <a:tcPr marL="0" marR="0" marT="0" marB="0" anchor="b">
                    <a:lnL>
                      <a:noFill/>
                    </a:lnL>
                    <a:lnR>
                      <a:noFill/>
                    </a:lnR>
                    <a:lnT>
                      <a:noFill/>
                    </a:lnT>
                    <a:lnB>
                      <a:noFill/>
                    </a:lnB>
                    <a:solidFill>
                      <a:srgbClr val="FCFCFD"/>
                    </a:solidFill>
                  </a:tcPr>
                </a:tc>
                <a:tc>
                  <a:txBody>
                    <a:bodyPr/>
                    <a:lstStyle/>
                    <a:p>
                      <a:pPr algn="r" fontAlgn="b"/>
                      <a:r>
                        <a:rPr lang="en-US" sz="800" b="1" i="0" u="none" strike="noStrike">
                          <a:solidFill>
                            <a:srgbClr val="000000"/>
                          </a:solidFill>
                          <a:effectLst/>
                          <a:latin typeface="Calibri" panose="020F0502020204030204" pitchFamily="34" charset="0"/>
                        </a:rPr>
                        <a:t>-0.01705</a:t>
                      </a:r>
                    </a:p>
                  </a:txBody>
                  <a:tcPr marL="0" marR="0" marT="0" marB="0" anchor="b">
                    <a:lnL>
                      <a:noFill/>
                    </a:lnL>
                    <a:lnR>
                      <a:noFill/>
                    </a:lnR>
                    <a:lnT>
                      <a:noFill/>
                    </a:lnT>
                    <a:lnB>
                      <a:noFill/>
                    </a:lnB>
                    <a:solidFill>
                      <a:srgbClr val="FAFBFC"/>
                    </a:solidFill>
                  </a:tcPr>
                </a:tc>
                <a:tc>
                  <a:txBody>
                    <a:bodyPr/>
                    <a:lstStyle/>
                    <a:p>
                      <a:pPr algn="r" fontAlgn="b"/>
                      <a:r>
                        <a:rPr lang="en-US" sz="800" b="1" i="0" u="none" strike="noStrike">
                          <a:solidFill>
                            <a:srgbClr val="000000"/>
                          </a:solidFill>
                          <a:effectLst/>
                          <a:latin typeface="Calibri" panose="020F0502020204030204" pitchFamily="34" charset="0"/>
                        </a:rPr>
                        <a:t>0.02346</a:t>
                      </a:r>
                    </a:p>
                  </a:txBody>
                  <a:tcPr marL="0" marR="0" marT="0" marB="0" anchor="b">
                    <a:lnL>
                      <a:noFill/>
                    </a:lnL>
                    <a:lnR>
                      <a:noFill/>
                    </a:lnR>
                    <a:lnT>
                      <a:noFill/>
                    </a:lnT>
                    <a:lnB>
                      <a:noFill/>
                    </a:lnB>
                    <a:solidFill>
                      <a:srgbClr val="FFFAFA"/>
                    </a:solidFill>
                  </a:tcPr>
                </a:tc>
                <a:tc>
                  <a:txBody>
                    <a:bodyPr/>
                    <a:lstStyle/>
                    <a:p>
                      <a:pPr algn="r" fontAlgn="b"/>
                      <a:r>
                        <a:rPr lang="en-US" sz="800" b="1" i="0" u="none" strike="noStrike">
                          <a:solidFill>
                            <a:srgbClr val="000000"/>
                          </a:solidFill>
                          <a:effectLst/>
                          <a:latin typeface="Calibri" panose="020F0502020204030204" pitchFamily="34" charset="0"/>
                        </a:rPr>
                        <a:t>-0.20916</a:t>
                      </a:r>
                    </a:p>
                  </a:txBody>
                  <a:tcPr marL="0" marR="0" marT="0" marB="0" anchor="b">
                    <a:lnL>
                      <a:noFill/>
                    </a:lnL>
                    <a:lnR>
                      <a:noFill/>
                    </a:lnR>
                    <a:lnT>
                      <a:noFill/>
                    </a:lnT>
                    <a:lnB>
                      <a:noFill/>
                    </a:lnB>
                    <a:solidFill>
                      <a:srgbClr val="C9D0DD"/>
                    </a:solidFill>
                  </a:tcPr>
                </a:tc>
                <a:tc>
                  <a:txBody>
                    <a:bodyPr/>
                    <a:lstStyle/>
                    <a:p>
                      <a:pPr algn="r" fontAlgn="b"/>
                      <a:r>
                        <a:rPr lang="en-US" sz="800" b="1" i="0" u="none" strike="noStrike">
                          <a:solidFill>
                            <a:srgbClr val="000000"/>
                          </a:solidFill>
                          <a:effectLst/>
                          <a:latin typeface="Calibri" panose="020F0502020204030204" pitchFamily="34" charset="0"/>
                        </a:rPr>
                        <a:t>-0.56496</a:t>
                      </a:r>
                    </a:p>
                  </a:txBody>
                  <a:tcPr marL="0" marR="0" marT="0" marB="0" anchor="b">
                    <a:lnL>
                      <a:noFill/>
                    </a:lnL>
                    <a:lnR>
                      <a:noFill/>
                    </a:lnR>
                    <a:lnT>
                      <a:noFill/>
                    </a:lnT>
                    <a:lnB>
                      <a:noFill/>
                    </a:lnB>
                    <a:solidFill>
                      <a:srgbClr val="6E81A5"/>
                    </a:solidFill>
                  </a:tcPr>
                </a:tc>
                <a:tc>
                  <a:txBody>
                    <a:bodyPr/>
                    <a:lstStyle/>
                    <a:p>
                      <a:pPr algn="r" fontAlgn="b"/>
                      <a:r>
                        <a:rPr lang="en-US" sz="800" b="1" i="0" u="none" strike="noStrike">
                          <a:solidFill>
                            <a:srgbClr val="000000"/>
                          </a:solidFill>
                          <a:effectLst/>
                          <a:latin typeface="Calibri" panose="020F0502020204030204" pitchFamily="34" charset="0"/>
                        </a:rPr>
                        <a:t>-0.49752</a:t>
                      </a:r>
                    </a:p>
                  </a:txBody>
                  <a:tcPr marL="0" marR="0" marT="0" marB="0" anchor="b">
                    <a:lnL>
                      <a:noFill/>
                    </a:lnL>
                    <a:lnR>
                      <a:noFill/>
                    </a:lnR>
                    <a:lnT>
                      <a:noFill/>
                    </a:lnT>
                    <a:lnB>
                      <a:noFill/>
                    </a:lnB>
                    <a:solidFill>
                      <a:srgbClr val="8090AF"/>
                    </a:solidFill>
                  </a:tcPr>
                </a:tc>
                <a:tc>
                  <a:txBody>
                    <a:bodyPr/>
                    <a:lstStyle/>
                    <a:p>
                      <a:pPr algn="r" fontAlgn="b"/>
                      <a:r>
                        <a:rPr lang="en-US" sz="800" b="1" i="0" u="none" strike="noStrike">
                          <a:solidFill>
                            <a:srgbClr val="000000"/>
                          </a:solidFill>
                          <a:effectLst/>
                          <a:latin typeface="Calibri" panose="020F0502020204030204" pitchFamily="34" charset="0"/>
                        </a:rPr>
                        <a:t>1</a:t>
                      </a:r>
                    </a:p>
                  </a:txBody>
                  <a:tcPr marL="0" marR="0" marT="0" marB="0" anchor="b">
                    <a:lnL>
                      <a:noFill/>
                    </a:lnL>
                    <a:lnR>
                      <a:noFill/>
                    </a:lnR>
                    <a:lnT>
                      <a:noFill/>
                    </a:lnT>
                    <a:lnB>
                      <a:noFill/>
                    </a:lnB>
                    <a:solidFill>
                      <a:srgbClr val="FF0000"/>
                    </a:solidFill>
                  </a:tcPr>
                </a:tc>
                <a:tc>
                  <a:txBody>
                    <a:bodyPr/>
                    <a:lstStyle/>
                    <a:p>
                      <a:pPr algn="l" fontAlgn="b"/>
                      <a:endParaRPr lang="en-US" sz="800" b="1"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800" b="1"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800" b="1"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800" b="1"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800" b="1"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800" b="1"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800" b="1"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800" b="1"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800" b="1"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800" b="1"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extLst>
                  <a:ext uri="{0D108BD9-81ED-4DB2-BD59-A6C34878D82A}">
                    <a16:rowId xmlns:a16="http://schemas.microsoft.com/office/drawing/2014/main" val="1655953250"/>
                  </a:ext>
                </a:extLst>
              </a:tr>
              <a:tr h="163571">
                <a:tc>
                  <a:txBody>
                    <a:bodyPr/>
                    <a:lstStyle/>
                    <a:p>
                      <a:pPr algn="l" fontAlgn="b"/>
                      <a:r>
                        <a:rPr lang="en-US" sz="800" b="1" i="0" u="none" strike="noStrike">
                          <a:solidFill>
                            <a:schemeClr val="tx1"/>
                          </a:solidFill>
                          <a:effectLst/>
                          <a:latin typeface="Calibri" panose="020F0502020204030204" pitchFamily="34" charset="0"/>
                        </a:rPr>
                        <a:t>User continent Other</a:t>
                      </a:r>
                    </a:p>
                  </a:txBody>
                  <a:tcPr marL="0" marR="0" marT="0" marB="0" anchor="b">
                    <a:lnL>
                      <a:noFill/>
                    </a:lnL>
                    <a:lnR>
                      <a:noFill/>
                    </a:lnR>
                    <a:lnT>
                      <a:noFill/>
                    </a:lnT>
                    <a:lnB>
                      <a:noFill/>
                    </a:lnB>
                  </a:tcPr>
                </a:tc>
                <a:tc>
                  <a:txBody>
                    <a:bodyPr/>
                    <a:lstStyle/>
                    <a:p>
                      <a:pPr algn="r" fontAlgn="b"/>
                      <a:r>
                        <a:rPr lang="en-US" sz="800" b="1" i="0" u="none" strike="noStrike">
                          <a:solidFill>
                            <a:srgbClr val="000000"/>
                          </a:solidFill>
                          <a:effectLst/>
                          <a:latin typeface="Calibri" panose="020F0502020204030204" pitchFamily="34" charset="0"/>
                        </a:rPr>
                        <a:t>-0.05975</a:t>
                      </a:r>
                    </a:p>
                  </a:txBody>
                  <a:tcPr marL="0" marR="0" marT="0" marB="0" anchor="b">
                    <a:lnL>
                      <a:noFill/>
                    </a:lnL>
                    <a:lnR>
                      <a:noFill/>
                    </a:lnR>
                    <a:lnT>
                      <a:noFill/>
                    </a:lnT>
                    <a:lnB>
                      <a:noFill/>
                    </a:lnB>
                    <a:solidFill>
                      <a:srgbClr val="EFF1F5"/>
                    </a:solidFill>
                  </a:tcPr>
                </a:tc>
                <a:tc>
                  <a:txBody>
                    <a:bodyPr/>
                    <a:lstStyle/>
                    <a:p>
                      <a:pPr algn="r" fontAlgn="b"/>
                      <a:r>
                        <a:rPr lang="en-US" sz="800" b="1" i="0" u="none" strike="noStrike">
                          <a:solidFill>
                            <a:srgbClr val="000000"/>
                          </a:solidFill>
                          <a:effectLst/>
                          <a:latin typeface="Calibri" panose="020F0502020204030204" pitchFamily="34" charset="0"/>
                        </a:rPr>
                        <a:t>0.028599</a:t>
                      </a:r>
                    </a:p>
                  </a:txBody>
                  <a:tcPr marL="0" marR="0" marT="0" marB="0" anchor="b">
                    <a:lnL>
                      <a:noFill/>
                    </a:lnL>
                    <a:lnR>
                      <a:noFill/>
                    </a:lnR>
                    <a:lnT>
                      <a:noFill/>
                    </a:lnT>
                    <a:lnB>
                      <a:noFill/>
                    </a:lnB>
                    <a:solidFill>
                      <a:srgbClr val="FFF8F8"/>
                    </a:solidFill>
                  </a:tcPr>
                </a:tc>
                <a:tc>
                  <a:txBody>
                    <a:bodyPr/>
                    <a:lstStyle/>
                    <a:p>
                      <a:pPr algn="r" fontAlgn="b"/>
                      <a:r>
                        <a:rPr lang="en-US" sz="800" b="1" i="0" u="none" strike="noStrike">
                          <a:solidFill>
                            <a:srgbClr val="000000"/>
                          </a:solidFill>
                          <a:effectLst/>
                          <a:latin typeface="Calibri" panose="020F0502020204030204" pitchFamily="34" charset="0"/>
                        </a:rPr>
                        <a:t>-0.05592</a:t>
                      </a:r>
                    </a:p>
                  </a:txBody>
                  <a:tcPr marL="0" marR="0" marT="0" marB="0" anchor="b">
                    <a:lnL>
                      <a:noFill/>
                    </a:lnL>
                    <a:lnR>
                      <a:noFill/>
                    </a:lnR>
                    <a:lnT>
                      <a:noFill/>
                    </a:lnT>
                    <a:lnB>
                      <a:noFill/>
                    </a:lnB>
                    <a:solidFill>
                      <a:srgbClr val="F0F2F6"/>
                    </a:solidFill>
                  </a:tcPr>
                </a:tc>
                <a:tc>
                  <a:txBody>
                    <a:bodyPr/>
                    <a:lstStyle/>
                    <a:p>
                      <a:pPr algn="r" fontAlgn="b"/>
                      <a:r>
                        <a:rPr lang="en-US" sz="800" b="1" i="0" u="none" strike="noStrike">
                          <a:solidFill>
                            <a:srgbClr val="000000"/>
                          </a:solidFill>
                          <a:effectLst/>
                          <a:latin typeface="Calibri" panose="020F0502020204030204" pitchFamily="34" charset="0"/>
                        </a:rPr>
                        <a:t>-0.09475</a:t>
                      </a:r>
                    </a:p>
                  </a:txBody>
                  <a:tcPr marL="0" marR="0" marT="0" marB="0" anchor="b">
                    <a:lnL>
                      <a:noFill/>
                    </a:lnL>
                    <a:lnR>
                      <a:noFill/>
                    </a:lnR>
                    <a:lnT>
                      <a:noFill/>
                    </a:lnT>
                    <a:lnB>
                      <a:noFill/>
                    </a:lnB>
                    <a:solidFill>
                      <a:srgbClr val="E6E9EF"/>
                    </a:solidFill>
                  </a:tcPr>
                </a:tc>
                <a:tc>
                  <a:txBody>
                    <a:bodyPr/>
                    <a:lstStyle/>
                    <a:p>
                      <a:pPr algn="r" fontAlgn="b"/>
                      <a:r>
                        <a:rPr lang="en-US" sz="800" b="1" i="0" u="none" strike="noStrike">
                          <a:solidFill>
                            <a:srgbClr val="000000"/>
                          </a:solidFill>
                          <a:effectLst/>
                          <a:latin typeface="Calibri" panose="020F0502020204030204" pitchFamily="34" charset="0"/>
                        </a:rPr>
                        <a:t>0.026013</a:t>
                      </a:r>
                    </a:p>
                  </a:txBody>
                  <a:tcPr marL="0" marR="0" marT="0" marB="0" anchor="b">
                    <a:lnL>
                      <a:noFill/>
                    </a:lnL>
                    <a:lnR>
                      <a:noFill/>
                    </a:lnR>
                    <a:lnT>
                      <a:noFill/>
                    </a:lnT>
                    <a:lnB>
                      <a:noFill/>
                    </a:lnB>
                    <a:solidFill>
                      <a:srgbClr val="FFF9F9"/>
                    </a:solidFill>
                  </a:tcPr>
                </a:tc>
                <a:tc>
                  <a:txBody>
                    <a:bodyPr/>
                    <a:lstStyle/>
                    <a:p>
                      <a:pPr algn="r" fontAlgn="b"/>
                      <a:r>
                        <a:rPr lang="en-US" sz="800" b="1" i="0" u="none" strike="noStrike">
                          <a:solidFill>
                            <a:srgbClr val="000000"/>
                          </a:solidFill>
                          <a:effectLst/>
                          <a:latin typeface="Calibri" panose="020F0502020204030204" pitchFamily="34" charset="0"/>
                        </a:rPr>
                        <a:t>-0.06455</a:t>
                      </a:r>
                    </a:p>
                  </a:txBody>
                  <a:tcPr marL="0" marR="0" marT="0" marB="0" anchor="b">
                    <a:lnL>
                      <a:noFill/>
                    </a:lnL>
                    <a:lnR>
                      <a:noFill/>
                    </a:lnR>
                    <a:lnT>
                      <a:noFill/>
                    </a:lnT>
                    <a:lnB>
                      <a:noFill/>
                    </a:lnB>
                    <a:solidFill>
                      <a:srgbClr val="EEF0F4"/>
                    </a:solidFill>
                  </a:tcPr>
                </a:tc>
                <a:tc>
                  <a:txBody>
                    <a:bodyPr/>
                    <a:lstStyle/>
                    <a:p>
                      <a:pPr algn="r" fontAlgn="b"/>
                      <a:r>
                        <a:rPr lang="en-US" sz="800" b="1" i="0" u="none" strike="noStrike">
                          <a:solidFill>
                            <a:srgbClr val="000000"/>
                          </a:solidFill>
                          <a:effectLst/>
                          <a:latin typeface="Calibri" panose="020F0502020204030204" pitchFamily="34" charset="0"/>
                        </a:rPr>
                        <a:t>-0.07721</a:t>
                      </a:r>
                    </a:p>
                  </a:txBody>
                  <a:tcPr marL="0" marR="0" marT="0" marB="0" anchor="b">
                    <a:lnL>
                      <a:noFill/>
                    </a:lnL>
                    <a:lnR>
                      <a:noFill/>
                    </a:lnR>
                    <a:lnT>
                      <a:noFill/>
                    </a:lnT>
                    <a:lnB>
                      <a:noFill/>
                    </a:lnB>
                    <a:solidFill>
                      <a:srgbClr val="EBEDF2"/>
                    </a:solidFill>
                  </a:tcPr>
                </a:tc>
                <a:tc>
                  <a:txBody>
                    <a:bodyPr/>
                    <a:lstStyle/>
                    <a:p>
                      <a:pPr algn="r" fontAlgn="b"/>
                      <a:r>
                        <a:rPr lang="en-US" sz="800" b="1" i="0" u="none" strike="noStrike">
                          <a:solidFill>
                            <a:srgbClr val="000000"/>
                          </a:solidFill>
                          <a:effectLst/>
                          <a:latin typeface="Calibri" panose="020F0502020204030204" pitchFamily="34" charset="0"/>
                        </a:rPr>
                        <a:t>0.023662</a:t>
                      </a:r>
                    </a:p>
                  </a:txBody>
                  <a:tcPr marL="0" marR="0" marT="0" marB="0" anchor="b">
                    <a:lnL>
                      <a:noFill/>
                    </a:lnL>
                    <a:lnR>
                      <a:noFill/>
                    </a:lnR>
                    <a:lnT>
                      <a:noFill/>
                    </a:lnT>
                    <a:lnB>
                      <a:noFill/>
                    </a:lnB>
                    <a:solidFill>
                      <a:srgbClr val="FFF9F9"/>
                    </a:solidFill>
                  </a:tcPr>
                </a:tc>
                <a:tc>
                  <a:txBody>
                    <a:bodyPr/>
                    <a:lstStyle/>
                    <a:p>
                      <a:pPr algn="r" fontAlgn="b"/>
                      <a:r>
                        <a:rPr lang="en-US" sz="800" b="1" i="0" u="none" strike="noStrike">
                          <a:solidFill>
                            <a:srgbClr val="000000"/>
                          </a:solidFill>
                          <a:effectLst/>
                          <a:latin typeface="Calibri" panose="020F0502020204030204" pitchFamily="34" charset="0"/>
                        </a:rPr>
                        <a:t>-0.0032</a:t>
                      </a:r>
                    </a:p>
                  </a:txBody>
                  <a:tcPr marL="0" marR="0" marT="0" marB="0" anchor="b">
                    <a:lnL>
                      <a:noFill/>
                    </a:lnL>
                    <a:lnR>
                      <a:noFill/>
                    </a:lnR>
                    <a:lnT>
                      <a:noFill/>
                    </a:lnT>
                    <a:lnB>
                      <a:noFill/>
                    </a:lnB>
                    <a:solidFill>
                      <a:srgbClr val="FEFEFE"/>
                    </a:solidFill>
                  </a:tcPr>
                </a:tc>
                <a:tc>
                  <a:txBody>
                    <a:bodyPr/>
                    <a:lstStyle/>
                    <a:p>
                      <a:pPr algn="r" fontAlgn="b"/>
                      <a:r>
                        <a:rPr lang="en-US" sz="800" b="1" i="0" u="none" strike="noStrike">
                          <a:solidFill>
                            <a:srgbClr val="000000"/>
                          </a:solidFill>
                          <a:effectLst/>
                          <a:latin typeface="Calibri" panose="020F0502020204030204" pitchFamily="34" charset="0"/>
                        </a:rPr>
                        <a:t>0.054719</a:t>
                      </a:r>
                    </a:p>
                  </a:txBody>
                  <a:tcPr marL="0" marR="0" marT="0" marB="0" anchor="b">
                    <a:lnL>
                      <a:noFill/>
                    </a:lnL>
                    <a:lnR>
                      <a:noFill/>
                    </a:lnR>
                    <a:lnT>
                      <a:noFill/>
                    </a:lnT>
                    <a:lnB>
                      <a:noFill/>
                    </a:lnB>
                    <a:solidFill>
                      <a:srgbClr val="FFF2F2"/>
                    </a:solidFill>
                  </a:tcPr>
                </a:tc>
                <a:tc>
                  <a:txBody>
                    <a:bodyPr/>
                    <a:lstStyle/>
                    <a:p>
                      <a:pPr algn="r" fontAlgn="b"/>
                      <a:r>
                        <a:rPr lang="en-US" sz="800" b="1" i="0" u="none" strike="noStrike">
                          <a:solidFill>
                            <a:srgbClr val="000000"/>
                          </a:solidFill>
                          <a:effectLst/>
                          <a:latin typeface="Calibri" panose="020F0502020204030204" pitchFamily="34" charset="0"/>
                        </a:rPr>
                        <a:t>-0.03183</a:t>
                      </a:r>
                    </a:p>
                  </a:txBody>
                  <a:tcPr marL="0" marR="0" marT="0" marB="0" anchor="b">
                    <a:lnL>
                      <a:noFill/>
                    </a:lnL>
                    <a:lnR>
                      <a:noFill/>
                    </a:lnR>
                    <a:lnT>
                      <a:noFill/>
                    </a:lnT>
                    <a:lnB>
                      <a:noFill/>
                    </a:lnB>
                    <a:solidFill>
                      <a:srgbClr val="F6F7F9"/>
                    </a:solidFill>
                  </a:tcPr>
                </a:tc>
                <a:tc>
                  <a:txBody>
                    <a:bodyPr/>
                    <a:lstStyle/>
                    <a:p>
                      <a:pPr algn="r" fontAlgn="b"/>
                      <a:r>
                        <a:rPr lang="en-US" sz="800" b="1" i="0" u="none" strike="noStrike">
                          <a:solidFill>
                            <a:srgbClr val="000000"/>
                          </a:solidFill>
                          <a:effectLst/>
                          <a:latin typeface="Calibri" panose="020F0502020204030204" pitchFamily="34" charset="0"/>
                        </a:rPr>
                        <a:t>0.10161</a:t>
                      </a:r>
                    </a:p>
                  </a:txBody>
                  <a:tcPr marL="0" marR="0" marT="0" marB="0" anchor="b">
                    <a:lnL>
                      <a:noFill/>
                    </a:lnL>
                    <a:lnR>
                      <a:noFill/>
                    </a:lnR>
                    <a:lnT>
                      <a:noFill/>
                    </a:lnT>
                    <a:lnB>
                      <a:noFill/>
                    </a:lnB>
                    <a:solidFill>
                      <a:srgbClr val="FFE6E6"/>
                    </a:solidFill>
                  </a:tcPr>
                </a:tc>
                <a:tc>
                  <a:txBody>
                    <a:bodyPr/>
                    <a:lstStyle/>
                    <a:p>
                      <a:pPr algn="r" fontAlgn="b"/>
                      <a:r>
                        <a:rPr lang="en-US" sz="800" b="1" i="0" u="none" strike="noStrike">
                          <a:solidFill>
                            <a:srgbClr val="000000"/>
                          </a:solidFill>
                          <a:effectLst/>
                          <a:latin typeface="Calibri" panose="020F0502020204030204" pitchFamily="34" charset="0"/>
                        </a:rPr>
                        <a:t>-0.0555</a:t>
                      </a:r>
                    </a:p>
                  </a:txBody>
                  <a:tcPr marL="0" marR="0" marT="0" marB="0" anchor="b">
                    <a:lnL>
                      <a:noFill/>
                    </a:lnL>
                    <a:lnR>
                      <a:noFill/>
                    </a:lnR>
                    <a:lnT>
                      <a:noFill/>
                    </a:lnT>
                    <a:lnB>
                      <a:noFill/>
                    </a:lnB>
                    <a:solidFill>
                      <a:srgbClr val="F0F2F6"/>
                    </a:solidFill>
                  </a:tcPr>
                </a:tc>
                <a:tc>
                  <a:txBody>
                    <a:bodyPr/>
                    <a:lstStyle/>
                    <a:p>
                      <a:pPr algn="r" fontAlgn="b"/>
                      <a:r>
                        <a:rPr lang="en-US" sz="800" b="1" i="0" u="none" strike="noStrike">
                          <a:solidFill>
                            <a:srgbClr val="000000"/>
                          </a:solidFill>
                          <a:effectLst/>
                          <a:latin typeface="Calibri" panose="020F0502020204030204" pitchFamily="34" charset="0"/>
                        </a:rPr>
                        <a:t>0.085652</a:t>
                      </a:r>
                    </a:p>
                  </a:txBody>
                  <a:tcPr marL="0" marR="0" marT="0" marB="0" anchor="b">
                    <a:lnL>
                      <a:noFill/>
                    </a:lnL>
                    <a:lnR>
                      <a:noFill/>
                    </a:lnR>
                    <a:lnT>
                      <a:noFill/>
                    </a:lnT>
                    <a:lnB>
                      <a:noFill/>
                    </a:lnB>
                    <a:solidFill>
                      <a:srgbClr val="FFEAEA"/>
                    </a:solidFill>
                  </a:tcPr>
                </a:tc>
                <a:tc>
                  <a:txBody>
                    <a:bodyPr/>
                    <a:lstStyle/>
                    <a:p>
                      <a:pPr algn="r" fontAlgn="b"/>
                      <a:r>
                        <a:rPr lang="en-US" sz="800" b="1" i="0" u="none" strike="noStrike">
                          <a:solidFill>
                            <a:srgbClr val="000000"/>
                          </a:solidFill>
                          <a:effectLst/>
                          <a:latin typeface="Calibri" panose="020F0502020204030204" pitchFamily="34" charset="0"/>
                        </a:rPr>
                        <a:t>-0.00106</a:t>
                      </a:r>
                    </a:p>
                  </a:txBody>
                  <a:tcPr marL="0" marR="0" marT="0" marB="0" anchor="b">
                    <a:lnL>
                      <a:noFill/>
                    </a:lnL>
                    <a:lnR>
                      <a:noFill/>
                    </a:lnR>
                    <a:lnT>
                      <a:noFill/>
                    </a:lnT>
                    <a:lnB>
                      <a:noFill/>
                    </a:lnB>
                    <a:solidFill>
                      <a:srgbClr val="FEFEFE"/>
                    </a:solidFill>
                  </a:tcPr>
                </a:tc>
                <a:tc>
                  <a:txBody>
                    <a:bodyPr/>
                    <a:lstStyle/>
                    <a:p>
                      <a:pPr algn="r" fontAlgn="b"/>
                      <a:r>
                        <a:rPr lang="en-US" sz="800" b="1" i="0" u="none" strike="noStrike">
                          <a:solidFill>
                            <a:srgbClr val="000000"/>
                          </a:solidFill>
                          <a:effectLst/>
                          <a:latin typeface="Calibri" panose="020F0502020204030204" pitchFamily="34" charset="0"/>
                        </a:rPr>
                        <a:t>0.018256</a:t>
                      </a:r>
                    </a:p>
                  </a:txBody>
                  <a:tcPr marL="0" marR="0" marT="0" marB="0" anchor="b">
                    <a:lnL>
                      <a:noFill/>
                    </a:lnL>
                    <a:lnR>
                      <a:noFill/>
                    </a:lnR>
                    <a:lnT>
                      <a:noFill/>
                    </a:lnT>
                    <a:lnB>
                      <a:noFill/>
                    </a:lnB>
                    <a:solidFill>
                      <a:srgbClr val="FFFBFB"/>
                    </a:solidFill>
                  </a:tcPr>
                </a:tc>
                <a:tc>
                  <a:txBody>
                    <a:bodyPr/>
                    <a:lstStyle/>
                    <a:p>
                      <a:pPr algn="r" fontAlgn="b"/>
                      <a:r>
                        <a:rPr lang="en-US" sz="800" b="1" i="0" u="none" strike="noStrike">
                          <a:solidFill>
                            <a:srgbClr val="000000"/>
                          </a:solidFill>
                          <a:effectLst/>
                          <a:latin typeface="Calibri" panose="020F0502020204030204" pitchFamily="34" charset="0"/>
                        </a:rPr>
                        <a:t>-0.0157</a:t>
                      </a:r>
                    </a:p>
                  </a:txBody>
                  <a:tcPr marL="0" marR="0" marT="0" marB="0" anchor="b">
                    <a:lnL>
                      <a:noFill/>
                    </a:lnL>
                    <a:lnR>
                      <a:noFill/>
                    </a:lnR>
                    <a:lnT>
                      <a:noFill/>
                    </a:lnT>
                    <a:lnB>
                      <a:noFill/>
                    </a:lnB>
                    <a:solidFill>
                      <a:srgbClr val="FAFBFC"/>
                    </a:solidFill>
                  </a:tcPr>
                </a:tc>
                <a:tc>
                  <a:txBody>
                    <a:bodyPr/>
                    <a:lstStyle/>
                    <a:p>
                      <a:pPr algn="r" fontAlgn="b"/>
                      <a:r>
                        <a:rPr lang="en-US" sz="800" b="1" i="0" u="none" strike="noStrike">
                          <a:solidFill>
                            <a:srgbClr val="000000"/>
                          </a:solidFill>
                          <a:effectLst/>
                          <a:latin typeface="Calibri" panose="020F0502020204030204" pitchFamily="34" charset="0"/>
                        </a:rPr>
                        <a:t>1</a:t>
                      </a:r>
                    </a:p>
                  </a:txBody>
                  <a:tcPr marL="0" marR="0" marT="0" marB="0" anchor="b">
                    <a:lnL>
                      <a:noFill/>
                    </a:lnL>
                    <a:lnR>
                      <a:noFill/>
                    </a:lnR>
                    <a:lnT>
                      <a:noFill/>
                    </a:lnT>
                    <a:lnB>
                      <a:noFill/>
                    </a:lnB>
                    <a:solidFill>
                      <a:srgbClr val="FF0000"/>
                    </a:solidFill>
                  </a:tcPr>
                </a:tc>
                <a:tc>
                  <a:txBody>
                    <a:bodyPr/>
                    <a:lstStyle/>
                    <a:p>
                      <a:pPr algn="l" fontAlgn="b"/>
                      <a:endParaRPr lang="en-US" sz="800" b="1"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800" b="1"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800" b="1"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800" b="1"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800" b="1"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800" b="1"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800" b="1"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800" b="1"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800" b="1"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extLst>
                  <a:ext uri="{0D108BD9-81ED-4DB2-BD59-A6C34878D82A}">
                    <a16:rowId xmlns:a16="http://schemas.microsoft.com/office/drawing/2014/main" val="1120293328"/>
                  </a:ext>
                </a:extLst>
              </a:tr>
              <a:tr h="163571">
                <a:tc>
                  <a:txBody>
                    <a:bodyPr/>
                    <a:lstStyle/>
                    <a:p>
                      <a:pPr algn="l" fontAlgn="b"/>
                      <a:r>
                        <a:rPr lang="en-US" sz="800" b="1" i="0" u="none" strike="noStrike">
                          <a:solidFill>
                            <a:schemeClr val="tx1"/>
                          </a:solidFill>
                          <a:effectLst/>
                          <a:latin typeface="Calibri" panose="020F0502020204030204" pitchFamily="34" charset="0"/>
                        </a:rPr>
                        <a:t>User continent Europe</a:t>
                      </a:r>
                    </a:p>
                  </a:txBody>
                  <a:tcPr marL="0" marR="0" marT="0" marB="0" anchor="b">
                    <a:lnL>
                      <a:noFill/>
                    </a:lnL>
                    <a:lnR>
                      <a:noFill/>
                    </a:lnR>
                    <a:lnT>
                      <a:noFill/>
                    </a:lnT>
                    <a:lnB>
                      <a:noFill/>
                    </a:lnB>
                  </a:tcPr>
                </a:tc>
                <a:tc>
                  <a:txBody>
                    <a:bodyPr/>
                    <a:lstStyle/>
                    <a:p>
                      <a:pPr algn="r" fontAlgn="b"/>
                      <a:r>
                        <a:rPr lang="en-US" sz="800" b="1" i="0" u="none" strike="noStrike">
                          <a:solidFill>
                            <a:srgbClr val="000000"/>
                          </a:solidFill>
                          <a:effectLst/>
                          <a:latin typeface="Calibri" panose="020F0502020204030204" pitchFamily="34" charset="0"/>
                        </a:rPr>
                        <a:t>-0.02611</a:t>
                      </a:r>
                    </a:p>
                  </a:txBody>
                  <a:tcPr marL="0" marR="0" marT="0" marB="0" anchor="b">
                    <a:lnL>
                      <a:noFill/>
                    </a:lnL>
                    <a:lnR>
                      <a:noFill/>
                    </a:lnR>
                    <a:lnT>
                      <a:noFill/>
                    </a:lnT>
                    <a:lnB>
                      <a:noFill/>
                    </a:lnB>
                    <a:solidFill>
                      <a:srgbClr val="F8F9FA"/>
                    </a:solidFill>
                  </a:tcPr>
                </a:tc>
                <a:tc>
                  <a:txBody>
                    <a:bodyPr/>
                    <a:lstStyle/>
                    <a:p>
                      <a:pPr algn="r" fontAlgn="b"/>
                      <a:r>
                        <a:rPr lang="en-US" sz="800" b="1" i="0" u="none" strike="noStrike">
                          <a:solidFill>
                            <a:srgbClr val="000000"/>
                          </a:solidFill>
                          <a:effectLst/>
                          <a:latin typeface="Calibri" panose="020F0502020204030204" pitchFamily="34" charset="0"/>
                        </a:rPr>
                        <a:t>0.044311</a:t>
                      </a:r>
                    </a:p>
                  </a:txBody>
                  <a:tcPr marL="0" marR="0" marT="0" marB="0" anchor="b">
                    <a:lnL>
                      <a:noFill/>
                    </a:lnL>
                    <a:lnR>
                      <a:noFill/>
                    </a:lnR>
                    <a:lnT>
                      <a:noFill/>
                    </a:lnT>
                    <a:lnB>
                      <a:noFill/>
                    </a:lnB>
                    <a:solidFill>
                      <a:srgbClr val="FFF4F4"/>
                    </a:solidFill>
                  </a:tcPr>
                </a:tc>
                <a:tc>
                  <a:txBody>
                    <a:bodyPr/>
                    <a:lstStyle/>
                    <a:p>
                      <a:pPr algn="r" fontAlgn="b"/>
                      <a:r>
                        <a:rPr lang="en-US" sz="800" b="1" i="0" u="none" strike="noStrike">
                          <a:solidFill>
                            <a:srgbClr val="000000"/>
                          </a:solidFill>
                          <a:effectLst/>
                          <a:latin typeface="Calibri" panose="020F0502020204030204" pitchFamily="34" charset="0"/>
                        </a:rPr>
                        <a:t>0.009132</a:t>
                      </a:r>
                    </a:p>
                  </a:txBody>
                  <a:tcPr marL="0" marR="0" marT="0" marB="0" anchor="b">
                    <a:lnL>
                      <a:noFill/>
                    </a:lnL>
                    <a:lnR>
                      <a:noFill/>
                    </a:lnR>
                    <a:lnT>
                      <a:noFill/>
                    </a:lnT>
                    <a:lnB>
                      <a:noFill/>
                    </a:lnB>
                    <a:solidFill>
                      <a:srgbClr val="FFFDFD"/>
                    </a:solidFill>
                  </a:tcPr>
                </a:tc>
                <a:tc>
                  <a:txBody>
                    <a:bodyPr/>
                    <a:lstStyle/>
                    <a:p>
                      <a:pPr algn="r" fontAlgn="b"/>
                      <a:r>
                        <a:rPr lang="en-US" sz="800" b="1" i="0" u="none" strike="noStrike">
                          <a:solidFill>
                            <a:srgbClr val="000000"/>
                          </a:solidFill>
                          <a:effectLst/>
                          <a:latin typeface="Calibri" panose="020F0502020204030204" pitchFamily="34" charset="0"/>
                        </a:rPr>
                        <a:t>-0.02287</a:t>
                      </a:r>
                    </a:p>
                  </a:txBody>
                  <a:tcPr marL="0" marR="0" marT="0" marB="0" anchor="b">
                    <a:lnL>
                      <a:noFill/>
                    </a:lnL>
                    <a:lnR>
                      <a:noFill/>
                    </a:lnR>
                    <a:lnT>
                      <a:noFill/>
                    </a:lnT>
                    <a:lnB>
                      <a:noFill/>
                    </a:lnB>
                    <a:solidFill>
                      <a:srgbClr val="F9F9FB"/>
                    </a:solidFill>
                  </a:tcPr>
                </a:tc>
                <a:tc>
                  <a:txBody>
                    <a:bodyPr/>
                    <a:lstStyle/>
                    <a:p>
                      <a:pPr algn="r" fontAlgn="b"/>
                      <a:r>
                        <a:rPr lang="en-US" sz="800" b="1" i="0" u="none" strike="noStrike">
                          <a:solidFill>
                            <a:srgbClr val="000000"/>
                          </a:solidFill>
                          <a:effectLst/>
                          <a:latin typeface="Calibri" panose="020F0502020204030204" pitchFamily="34" charset="0"/>
                        </a:rPr>
                        <a:t>0.153</a:t>
                      </a:r>
                    </a:p>
                  </a:txBody>
                  <a:tcPr marL="0" marR="0" marT="0" marB="0" anchor="b">
                    <a:lnL>
                      <a:noFill/>
                    </a:lnL>
                    <a:lnR>
                      <a:noFill/>
                    </a:lnR>
                    <a:lnT>
                      <a:noFill/>
                    </a:lnT>
                    <a:lnB>
                      <a:noFill/>
                    </a:lnB>
                    <a:solidFill>
                      <a:srgbClr val="FFD8D8"/>
                    </a:solidFill>
                  </a:tcPr>
                </a:tc>
                <a:tc>
                  <a:txBody>
                    <a:bodyPr/>
                    <a:lstStyle/>
                    <a:p>
                      <a:pPr algn="r" fontAlgn="b"/>
                      <a:r>
                        <a:rPr lang="en-US" sz="800" b="1" i="0" u="none" strike="noStrike">
                          <a:solidFill>
                            <a:srgbClr val="000000"/>
                          </a:solidFill>
                          <a:effectLst/>
                          <a:latin typeface="Calibri" panose="020F0502020204030204" pitchFamily="34" charset="0"/>
                        </a:rPr>
                        <a:t>0.033259</a:t>
                      </a:r>
                    </a:p>
                  </a:txBody>
                  <a:tcPr marL="0" marR="0" marT="0" marB="0" anchor="b">
                    <a:lnL>
                      <a:noFill/>
                    </a:lnL>
                    <a:lnR>
                      <a:noFill/>
                    </a:lnR>
                    <a:lnT>
                      <a:noFill/>
                    </a:lnT>
                    <a:lnB>
                      <a:noFill/>
                    </a:lnB>
                    <a:solidFill>
                      <a:srgbClr val="FFF7F7"/>
                    </a:solidFill>
                  </a:tcPr>
                </a:tc>
                <a:tc>
                  <a:txBody>
                    <a:bodyPr/>
                    <a:lstStyle/>
                    <a:p>
                      <a:pPr algn="r" fontAlgn="b"/>
                      <a:r>
                        <a:rPr lang="en-US" sz="800" b="1" i="0" u="none" strike="noStrike">
                          <a:solidFill>
                            <a:srgbClr val="000000"/>
                          </a:solidFill>
                          <a:effectLst/>
                          <a:latin typeface="Calibri" panose="020F0502020204030204" pitchFamily="34" charset="0"/>
                        </a:rPr>
                        <a:t>-0.09477</a:t>
                      </a:r>
                    </a:p>
                  </a:txBody>
                  <a:tcPr marL="0" marR="0" marT="0" marB="0" anchor="b">
                    <a:lnL>
                      <a:noFill/>
                    </a:lnL>
                    <a:lnR>
                      <a:noFill/>
                    </a:lnR>
                    <a:lnT>
                      <a:noFill/>
                    </a:lnT>
                    <a:lnB>
                      <a:noFill/>
                    </a:lnB>
                    <a:solidFill>
                      <a:srgbClr val="E6E9EF"/>
                    </a:solidFill>
                  </a:tcPr>
                </a:tc>
                <a:tc>
                  <a:txBody>
                    <a:bodyPr/>
                    <a:lstStyle/>
                    <a:p>
                      <a:pPr algn="r" fontAlgn="b"/>
                      <a:r>
                        <a:rPr lang="en-US" sz="800" b="1" i="0" u="none" strike="noStrike">
                          <a:solidFill>
                            <a:srgbClr val="000000"/>
                          </a:solidFill>
                          <a:effectLst/>
                          <a:latin typeface="Calibri" panose="020F0502020204030204" pitchFamily="34" charset="0"/>
                        </a:rPr>
                        <a:t>0.027601</a:t>
                      </a:r>
                    </a:p>
                  </a:txBody>
                  <a:tcPr marL="0" marR="0" marT="0" marB="0" anchor="b">
                    <a:lnL>
                      <a:noFill/>
                    </a:lnL>
                    <a:lnR>
                      <a:noFill/>
                    </a:lnR>
                    <a:lnT>
                      <a:noFill/>
                    </a:lnT>
                    <a:lnB>
                      <a:noFill/>
                    </a:lnB>
                    <a:solidFill>
                      <a:srgbClr val="FFF8F8"/>
                    </a:solidFill>
                  </a:tcPr>
                </a:tc>
                <a:tc>
                  <a:txBody>
                    <a:bodyPr/>
                    <a:lstStyle/>
                    <a:p>
                      <a:pPr algn="r" fontAlgn="b"/>
                      <a:r>
                        <a:rPr lang="en-US" sz="800" b="1" i="0" u="none" strike="noStrike">
                          <a:solidFill>
                            <a:srgbClr val="000000"/>
                          </a:solidFill>
                          <a:effectLst/>
                          <a:latin typeface="Calibri" panose="020F0502020204030204" pitchFamily="34" charset="0"/>
                        </a:rPr>
                        <a:t>-0.03507</a:t>
                      </a:r>
                    </a:p>
                  </a:txBody>
                  <a:tcPr marL="0" marR="0" marT="0" marB="0" anchor="b">
                    <a:lnL>
                      <a:noFill/>
                    </a:lnL>
                    <a:lnR>
                      <a:noFill/>
                    </a:lnR>
                    <a:lnT>
                      <a:noFill/>
                    </a:lnT>
                    <a:lnB>
                      <a:noFill/>
                    </a:lnB>
                    <a:solidFill>
                      <a:srgbClr val="F6F7F9"/>
                    </a:solidFill>
                  </a:tcPr>
                </a:tc>
                <a:tc>
                  <a:txBody>
                    <a:bodyPr/>
                    <a:lstStyle/>
                    <a:p>
                      <a:pPr algn="r" fontAlgn="b"/>
                      <a:r>
                        <a:rPr lang="en-US" sz="800" b="1" i="0" u="none" strike="noStrike">
                          <a:solidFill>
                            <a:srgbClr val="000000"/>
                          </a:solidFill>
                          <a:effectLst/>
                          <a:latin typeface="Calibri" panose="020F0502020204030204" pitchFamily="34" charset="0"/>
                        </a:rPr>
                        <a:t>0.09998</a:t>
                      </a:r>
                    </a:p>
                  </a:txBody>
                  <a:tcPr marL="0" marR="0" marT="0" marB="0" anchor="b">
                    <a:lnL>
                      <a:noFill/>
                    </a:lnL>
                    <a:lnR>
                      <a:noFill/>
                    </a:lnR>
                    <a:lnT>
                      <a:noFill/>
                    </a:lnT>
                    <a:lnB>
                      <a:noFill/>
                    </a:lnB>
                    <a:solidFill>
                      <a:srgbClr val="FFE6E6"/>
                    </a:solidFill>
                  </a:tcPr>
                </a:tc>
                <a:tc>
                  <a:txBody>
                    <a:bodyPr/>
                    <a:lstStyle/>
                    <a:p>
                      <a:pPr algn="r" fontAlgn="b"/>
                      <a:r>
                        <a:rPr lang="en-US" sz="800" b="1" i="0" u="none" strike="noStrike">
                          <a:solidFill>
                            <a:srgbClr val="000000"/>
                          </a:solidFill>
                          <a:effectLst/>
                          <a:latin typeface="Calibri" panose="020F0502020204030204" pitchFamily="34" charset="0"/>
                        </a:rPr>
                        <a:t>-0.01929</a:t>
                      </a:r>
                    </a:p>
                  </a:txBody>
                  <a:tcPr marL="0" marR="0" marT="0" marB="0" anchor="b">
                    <a:lnL>
                      <a:noFill/>
                    </a:lnL>
                    <a:lnR>
                      <a:noFill/>
                    </a:lnR>
                    <a:lnT>
                      <a:noFill/>
                    </a:lnT>
                    <a:lnB>
                      <a:noFill/>
                    </a:lnB>
                    <a:solidFill>
                      <a:srgbClr val="FAFAFB"/>
                    </a:solidFill>
                  </a:tcPr>
                </a:tc>
                <a:tc>
                  <a:txBody>
                    <a:bodyPr/>
                    <a:lstStyle/>
                    <a:p>
                      <a:pPr algn="r" fontAlgn="b"/>
                      <a:r>
                        <a:rPr lang="en-US" sz="800" b="1" i="0" u="none" strike="noStrike">
                          <a:solidFill>
                            <a:srgbClr val="000000"/>
                          </a:solidFill>
                          <a:effectLst/>
                          <a:latin typeface="Calibri" panose="020F0502020204030204" pitchFamily="34" charset="0"/>
                        </a:rPr>
                        <a:t>-0.05106</a:t>
                      </a:r>
                    </a:p>
                  </a:txBody>
                  <a:tcPr marL="0" marR="0" marT="0" marB="0" anchor="b">
                    <a:lnL>
                      <a:noFill/>
                    </a:lnL>
                    <a:lnR>
                      <a:noFill/>
                    </a:lnR>
                    <a:lnT>
                      <a:noFill/>
                    </a:lnT>
                    <a:lnB>
                      <a:noFill/>
                    </a:lnB>
                    <a:solidFill>
                      <a:srgbClr val="F1F3F6"/>
                    </a:solidFill>
                  </a:tcPr>
                </a:tc>
                <a:tc>
                  <a:txBody>
                    <a:bodyPr/>
                    <a:lstStyle/>
                    <a:p>
                      <a:pPr algn="r" fontAlgn="b"/>
                      <a:r>
                        <a:rPr lang="en-US" sz="800" b="1" i="0" u="none" strike="noStrike">
                          <a:solidFill>
                            <a:srgbClr val="000000"/>
                          </a:solidFill>
                          <a:effectLst/>
                          <a:latin typeface="Calibri" panose="020F0502020204030204" pitchFamily="34" charset="0"/>
                        </a:rPr>
                        <a:t>0.061952</a:t>
                      </a:r>
                    </a:p>
                  </a:txBody>
                  <a:tcPr marL="0" marR="0" marT="0" marB="0" anchor="b">
                    <a:lnL>
                      <a:noFill/>
                    </a:lnL>
                    <a:lnR>
                      <a:noFill/>
                    </a:lnR>
                    <a:lnT>
                      <a:noFill/>
                    </a:lnT>
                    <a:lnB>
                      <a:noFill/>
                    </a:lnB>
                    <a:solidFill>
                      <a:srgbClr val="FFF0F0"/>
                    </a:solidFill>
                  </a:tcPr>
                </a:tc>
                <a:tc>
                  <a:txBody>
                    <a:bodyPr/>
                    <a:lstStyle/>
                    <a:p>
                      <a:pPr algn="r" fontAlgn="b"/>
                      <a:r>
                        <a:rPr lang="en-US" sz="800" b="1" i="0" u="none" strike="noStrike">
                          <a:solidFill>
                            <a:srgbClr val="000000"/>
                          </a:solidFill>
                          <a:effectLst/>
                          <a:latin typeface="Calibri" panose="020F0502020204030204" pitchFamily="34" charset="0"/>
                        </a:rPr>
                        <a:t>0.006143</a:t>
                      </a:r>
                    </a:p>
                  </a:txBody>
                  <a:tcPr marL="0" marR="0" marT="0" marB="0" anchor="b">
                    <a:lnL>
                      <a:noFill/>
                    </a:lnL>
                    <a:lnR>
                      <a:noFill/>
                    </a:lnR>
                    <a:lnT>
                      <a:noFill/>
                    </a:lnT>
                    <a:lnB>
                      <a:noFill/>
                    </a:lnB>
                    <a:solidFill>
                      <a:srgbClr val="FFFEFE"/>
                    </a:solidFill>
                  </a:tcPr>
                </a:tc>
                <a:tc>
                  <a:txBody>
                    <a:bodyPr/>
                    <a:lstStyle/>
                    <a:p>
                      <a:pPr algn="r" fontAlgn="b"/>
                      <a:r>
                        <a:rPr lang="en-US" sz="800" b="1" i="0" u="none" strike="noStrike">
                          <a:solidFill>
                            <a:srgbClr val="000000"/>
                          </a:solidFill>
                          <a:effectLst/>
                          <a:latin typeface="Calibri" panose="020F0502020204030204" pitchFamily="34" charset="0"/>
                        </a:rPr>
                        <a:t>-0.06086</a:t>
                      </a:r>
                    </a:p>
                  </a:txBody>
                  <a:tcPr marL="0" marR="0" marT="0" marB="0" anchor="b">
                    <a:lnL>
                      <a:noFill/>
                    </a:lnL>
                    <a:lnR>
                      <a:noFill/>
                    </a:lnR>
                    <a:lnT>
                      <a:noFill/>
                    </a:lnT>
                    <a:lnB>
                      <a:noFill/>
                    </a:lnB>
                    <a:solidFill>
                      <a:srgbClr val="EFF1F5"/>
                    </a:solidFill>
                  </a:tcPr>
                </a:tc>
                <a:tc>
                  <a:txBody>
                    <a:bodyPr/>
                    <a:lstStyle/>
                    <a:p>
                      <a:pPr algn="r" fontAlgn="b"/>
                      <a:r>
                        <a:rPr lang="en-US" sz="800" b="1" i="0" u="none" strike="noStrike">
                          <a:solidFill>
                            <a:srgbClr val="000000"/>
                          </a:solidFill>
                          <a:effectLst/>
                          <a:latin typeface="Calibri" panose="020F0502020204030204" pitchFamily="34" charset="0"/>
                        </a:rPr>
                        <a:t>-0.01945</a:t>
                      </a:r>
                    </a:p>
                  </a:txBody>
                  <a:tcPr marL="0" marR="0" marT="0" marB="0" anchor="b">
                    <a:lnL>
                      <a:noFill/>
                    </a:lnL>
                    <a:lnR>
                      <a:noFill/>
                    </a:lnR>
                    <a:lnT>
                      <a:noFill/>
                    </a:lnT>
                    <a:lnB>
                      <a:noFill/>
                    </a:lnB>
                    <a:solidFill>
                      <a:srgbClr val="FAFAFB"/>
                    </a:solidFill>
                  </a:tcPr>
                </a:tc>
                <a:tc>
                  <a:txBody>
                    <a:bodyPr/>
                    <a:lstStyle/>
                    <a:p>
                      <a:pPr algn="r" fontAlgn="b"/>
                      <a:r>
                        <a:rPr lang="en-US" sz="800" b="1" i="0" u="none" strike="noStrike">
                          <a:solidFill>
                            <a:srgbClr val="000000"/>
                          </a:solidFill>
                          <a:effectLst/>
                          <a:latin typeface="Calibri" panose="020F0502020204030204" pitchFamily="34" charset="0"/>
                        </a:rPr>
                        <a:t>0.076437</a:t>
                      </a:r>
                    </a:p>
                  </a:txBody>
                  <a:tcPr marL="0" marR="0" marT="0" marB="0" anchor="b">
                    <a:lnL>
                      <a:noFill/>
                    </a:lnL>
                    <a:lnR>
                      <a:noFill/>
                    </a:lnR>
                    <a:lnT>
                      <a:noFill/>
                    </a:lnT>
                    <a:lnB>
                      <a:noFill/>
                    </a:lnB>
                    <a:solidFill>
                      <a:srgbClr val="FFECEC"/>
                    </a:solidFill>
                  </a:tcPr>
                </a:tc>
                <a:tc>
                  <a:txBody>
                    <a:bodyPr/>
                    <a:lstStyle/>
                    <a:p>
                      <a:pPr algn="r" fontAlgn="b"/>
                      <a:r>
                        <a:rPr lang="en-US" sz="800" b="1" i="0" u="none" strike="noStrike">
                          <a:solidFill>
                            <a:srgbClr val="000000"/>
                          </a:solidFill>
                          <a:effectLst/>
                          <a:latin typeface="Calibri" panose="020F0502020204030204" pitchFamily="34" charset="0"/>
                        </a:rPr>
                        <a:t>-0.26412</a:t>
                      </a:r>
                    </a:p>
                  </a:txBody>
                  <a:tcPr marL="0" marR="0" marT="0" marB="0" anchor="b">
                    <a:lnL>
                      <a:noFill/>
                    </a:lnL>
                    <a:lnR>
                      <a:noFill/>
                    </a:lnR>
                    <a:lnT>
                      <a:noFill/>
                    </a:lnT>
                    <a:lnB>
                      <a:noFill/>
                    </a:lnB>
                    <a:solidFill>
                      <a:srgbClr val="BBC4D5"/>
                    </a:solidFill>
                  </a:tcPr>
                </a:tc>
                <a:tc>
                  <a:txBody>
                    <a:bodyPr/>
                    <a:lstStyle/>
                    <a:p>
                      <a:pPr algn="r" fontAlgn="b"/>
                      <a:r>
                        <a:rPr lang="en-US" sz="800" b="1" i="0" u="none" strike="noStrike">
                          <a:solidFill>
                            <a:srgbClr val="000000"/>
                          </a:solidFill>
                          <a:effectLst/>
                          <a:latin typeface="Calibri" panose="020F0502020204030204" pitchFamily="34" charset="0"/>
                        </a:rPr>
                        <a:t>1</a:t>
                      </a:r>
                    </a:p>
                  </a:txBody>
                  <a:tcPr marL="0" marR="0" marT="0" marB="0" anchor="b">
                    <a:lnL>
                      <a:noFill/>
                    </a:lnL>
                    <a:lnR>
                      <a:noFill/>
                    </a:lnR>
                    <a:lnT>
                      <a:noFill/>
                    </a:lnT>
                    <a:lnB>
                      <a:noFill/>
                    </a:lnB>
                    <a:solidFill>
                      <a:srgbClr val="FF0000"/>
                    </a:solidFill>
                  </a:tcPr>
                </a:tc>
                <a:tc>
                  <a:txBody>
                    <a:bodyPr/>
                    <a:lstStyle/>
                    <a:p>
                      <a:pPr algn="l" fontAlgn="b"/>
                      <a:endParaRPr lang="en-US" sz="800" b="1"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800" b="1"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800" b="1"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800" b="1"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800" b="1"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800" b="1"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800" b="1"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800" b="1"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extLst>
                  <a:ext uri="{0D108BD9-81ED-4DB2-BD59-A6C34878D82A}">
                    <a16:rowId xmlns:a16="http://schemas.microsoft.com/office/drawing/2014/main" val="3255714742"/>
                  </a:ext>
                </a:extLst>
              </a:tr>
              <a:tr h="311720">
                <a:tc>
                  <a:txBody>
                    <a:bodyPr/>
                    <a:lstStyle/>
                    <a:p>
                      <a:pPr algn="l" fontAlgn="b"/>
                      <a:r>
                        <a:rPr lang="en-US" sz="800" b="1" i="0" u="none" strike="noStrike">
                          <a:solidFill>
                            <a:schemeClr val="tx1"/>
                          </a:solidFill>
                          <a:effectLst/>
                          <a:latin typeface="Calibri" panose="020F0502020204030204" pitchFamily="34" charset="0"/>
                        </a:rPr>
                        <a:t>User continent North America</a:t>
                      </a:r>
                    </a:p>
                  </a:txBody>
                  <a:tcPr marL="0" marR="0" marT="0" marB="0" anchor="b">
                    <a:lnL>
                      <a:noFill/>
                    </a:lnL>
                    <a:lnR>
                      <a:noFill/>
                    </a:lnR>
                    <a:lnT>
                      <a:noFill/>
                    </a:lnT>
                    <a:lnB>
                      <a:noFill/>
                    </a:lnB>
                  </a:tcPr>
                </a:tc>
                <a:tc>
                  <a:txBody>
                    <a:bodyPr/>
                    <a:lstStyle/>
                    <a:p>
                      <a:pPr algn="r" fontAlgn="b"/>
                      <a:r>
                        <a:rPr lang="en-US" sz="800" b="1" i="0" u="none" strike="noStrike">
                          <a:solidFill>
                            <a:srgbClr val="000000"/>
                          </a:solidFill>
                          <a:effectLst/>
                          <a:latin typeface="Calibri" panose="020F0502020204030204" pitchFamily="34" charset="0"/>
                        </a:rPr>
                        <a:t>0.069271</a:t>
                      </a:r>
                    </a:p>
                  </a:txBody>
                  <a:tcPr marL="0" marR="0" marT="0" marB="0" anchor="b">
                    <a:lnL>
                      <a:noFill/>
                    </a:lnL>
                    <a:lnR>
                      <a:noFill/>
                    </a:lnR>
                    <a:lnT>
                      <a:noFill/>
                    </a:lnT>
                    <a:lnB>
                      <a:noFill/>
                    </a:lnB>
                    <a:solidFill>
                      <a:srgbClr val="FFEEEE"/>
                    </a:solidFill>
                  </a:tcPr>
                </a:tc>
                <a:tc>
                  <a:txBody>
                    <a:bodyPr/>
                    <a:lstStyle/>
                    <a:p>
                      <a:pPr algn="r" fontAlgn="b"/>
                      <a:r>
                        <a:rPr lang="en-US" sz="800" b="1" i="0" u="none" strike="noStrike">
                          <a:solidFill>
                            <a:srgbClr val="000000"/>
                          </a:solidFill>
                          <a:effectLst/>
                          <a:latin typeface="Calibri" panose="020F0502020204030204" pitchFamily="34" charset="0"/>
                        </a:rPr>
                        <a:t>-0.06061</a:t>
                      </a:r>
                    </a:p>
                  </a:txBody>
                  <a:tcPr marL="0" marR="0" marT="0" marB="0" anchor="b">
                    <a:lnL>
                      <a:noFill/>
                    </a:lnL>
                    <a:lnR>
                      <a:noFill/>
                    </a:lnR>
                    <a:lnT>
                      <a:noFill/>
                    </a:lnT>
                    <a:lnB>
                      <a:noFill/>
                    </a:lnB>
                    <a:solidFill>
                      <a:srgbClr val="EFF1F5"/>
                    </a:solidFill>
                  </a:tcPr>
                </a:tc>
                <a:tc>
                  <a:txBody>
                    <a:bodyPr/>
                    <a:lstStyle/>
                    <a:p>
                      <a:pPr algn="r" fontAlgn="b"/>
                      <a:r>
                        <a:rPr lang="en-US" sz="800" b="1" i="0" u="none" strike="noStrike">
                          <a:solidFill>
                            <a:srgbClr val="000000"/>
                          </a:solidFill>
                          <a:effectLst/>
                          <a:latin typeface="Calibri" panose="020F0502020204030204" pitchFamily="34" charset="0"/>
                        </a:rPr>
                        <a:t>0.035864</a:t>
                      </a:r>
                    </a:p>
                  </a:txBody>
                  <a:tcPr marL="0" marR="0" marT="0" marB="0" anchor="b">
                    <a:lnL>
                      <a:noFill/>
                    </a:lnL>
                    <a:lnR>
                      <a:noFill/>
                    </a:lnR>
                    <a:lnT>
                      <a:noFill/>
                    </a:lnT>
                    <a:lnB>
                      <a:noFill/>
                    </a:lnB>
                    <a:solidFill>
                      <a:srgbClr val="FFF6F6"/>
                    </a:solidFill>
                  </a:tcPr>
                </a:tc>
                <a:tc>
                  <a:txBody>
                    <a:bodyPr/>
                    <a:lstStyle/>
                    <a:p>
                      <a:pPr algn="r" fontAlgn="b"/>
                      <a:r>
                        <a:rPr lang="en-US" sz="800" b="1" i="0" u="none" strike="noStrike">
                          <a:solidFill>
                            <a:srgbClr val="000000"/>
                          </a:solidFill>
                          <a:effectLst/>
                          <a:latin typeface="Calibri" panose="020F0502020204030204" pitchFamily="34" charset="0"/>
                        </a:rPr>
                        <a:t>0.093852</a:t>
                      </a:r>
                    </a:p>
                  </a:txBody>
                  <a:tcPr marL="0" marR="0" marT="0" marB="0" anchor="b">
                    <a:lnL>
                      <a:noFill/>
                    </a:lnL>
                    <a:lnR>
                      <a:noFill/>
                    </a:lnR>
                    <a:lnT>
                      <a:noFill/>
                    </a:lnT>
                    <a:lnB>
                      <a:noFill/>
                    </a:lnB>
                    <a:solidFill>
                      <a:srgbClr val="FFE8E8"/>
                    </a:solidFill>
                  </a:tcPr>
                </a:tc>
                <a:tc>
                  <a:txBody>
                    <a:bodyPr/>
                    <a:lstStyle/>
                    <a:p>
                      <a:pPr algn="r" fontAlgn="b"/>
                      <a:r>
                        <a:rPr lang="en-US" sz="800" b="1" i="0" u="none" strike="noStrike">
                          <a:solidFill>
                            <a:srgbClr val="000000"/>
                          </a:solidFill>
                          <a:effectLst/>
                          <a:latin typeface="Calibri" panose="020F0502020204030204" pitchFamily="34" charset="0"/>
                        </a:rPr>
                        <a:t>-0.15237</a:t>
                      </a:r>
                    </a:p>
                  </a:txBody>
                  <a:tcPr marL="0" marR="0" marT="0" marB="0" anchor="b">
                    <a:lnL>
                      <a:noFill/>
                    </a:lnL>
                    <a:lnR>
                      <a:noFill/>
                    </a:lnR>
                    <a:lnT>
                      <a:noFill/>
                    </a:lnT>
                    <a:lnB>
                      <a:noFill/>
                    </a:lnB>
                    <a:solidFill>
                      <a:srgbClr val="D8DDE6"/>
                    </a:solidFill>
                  </a:tcPr>
                </a:tc>
                <a:tc>
                  <a:txBody>
                    <a:bodyPr/>
                    <a:lstStyle/>
                    <a:p>
                      <a:pPr algn="r" fontAlgn="b"/>
                      <a:r>
                        <a:rPr lang="en-US" sz="800" b="1" i="0" u="none" strike="noStrike">
                          <a:solidFill>
                            <a:srgbClr val="000000"/>
                          </a:solidFill>
                          <a:effectLst/>
                          <a:latin typeface="Calibri" panose="020F0502020204030204" pitchFamily="34" charset="0"/>
                        </a:rPr>
                        <a:t>0.021793</a:t>
                      </a:r>
                    </a:p>
                  </a:txBody>
                  <a:tcPr marL="0" marR="0" marT="0" marB="0" anchor="b">
                    <a:lnL>
                      <a:noFill/>
                    </a:lnL>
                    <a:lnR>
                      <a:noFill/>
                    </a:lnR>
                    <a:lnT>
                      <a:noFill/>
                    </a:lnT>
                    <a:lnB>
                      <a:noFill/>
                    </a:lnB>
                    <a:solidFill>
                      <a:srgbClr val="FFFAFA"/>
                    </a:solidFill>
                  </a:tcPr>
                </a:tc>
                <a:tc>
                  <a:txBody>
                    <a:bodyPr/>
                    <a:lstStyle/>
                    <a:p>
                      <a:pPr algn="r" fontAlgn="b"/>
                      <a:r>
                        <a:rPr lang="en-US" sz="800" b="1" i="0" u="none" strike="noStrike">
                          <a:solidFill>
                            <a:srgbClr val="000000"/>
                          </a:solidFill>
                          <a:effectLst/>
                          <a:latin typeface="Calibri" panose="020F0502020204030204" pitchFamily="34" charset="0"/>
                        </a:rPr>
                        <a:t>0.14218</a:t>
                      </a:r>
                    </a:p>
                  </a:txBody>
                  <a:tcPr marL="0" marR="0" marT="0" marB="0" anchor="b">
                    <a:lnL>
                      <a:noFill/>
                    </a:lnL>
                    <a:lnR>
                      <a:noFill/>
                    </a:lnR>
                    <a:lnT>
                      <a:noFill/>
                    </a:lnT>
                    <a:lnB>
                      <a:noFill/>
                    </a:lnB>
                    <a:solidFill>
                      <a:srgbClr val="FFDBDB"/>
                    </a:solidFill>
                  </a:tcPr>
                </a:tc>
                <a:tc>
                  <a:txBody>
                    <a:bodyPr/>
                    <a:lstStyle/>
                    <a:p>
                      <a:pPr algn="r" fontAlgn="b"/>
                      <a:r>
                        <a:rPr lang="en-US" sz="800" b="1" i="0" u="none" strike="noStrike">
                          <a:solidFill>
                            <a:srgbClr val="000000"/>
                          </a:solidFill>
                          <a:effectLst/>
                          <a:latin typeface="Calibri" panose="020F0502020204030204" pitchFamily="34" charset="0"/>
                        </a:rPr>
                        <a:t>-0.04233</a:t>
                      </a:r>
                    </a:p>
                  </a:txBody>
                  <a:tcPr marL="0" marR="0" marT="0" marB="0" anchor="b">
                    <a:lnL>
                      <a:noFill/>
                    </a:lnL>
                    <a:lnR>
                      <a:noFill/>
                    </a:lnR>
                    <a:lnT>
                      <a:noFill/>
                    </a:lnT>
                    <a:lnB>
                      <a:noFill/>
                    </a:lnB>
                    <a:solidFill>
                      <a:srgbClr val="F4F5F8"/>
                    </a:solidFill>
                  </a:tcPr>
                </a:tc>
                <a:tc>
                  <a:txBody>
                    <a:bodyPr/>
                    <a:lstStyle/>
                    <a:p>
                      <a:pPr algn="r" fontAlgn="b"/>
                      <a:r>
                        <a:rPr lang="en-US" sz="800" b="1" i="0" u="none" strike="noStrike">
                          <a:solidFill>
                            <a:srgbClr val="000000"/>
                          </a:solidFill>
                          <a:effectLst/>
                          <a:latin typeface="Calibri" panose="020F0502020204030204" pitchFamily="34" charset="0"/>
                        </a:rPr>
                        <a:t>0.032763</a:t>
                      </a:r>
                    </a:p>
                  </a:txBody>
                  <a:tcPr marL="0" marR="0" marT="0" marB="0" anchor="b">
                    <a:lnL>
                      <a:noFill/>
                    </a:lnL>
                    <a:lnR>
                      <a:noFill/>
                    </a:lnR>
                    <a:lnT>
                      <a:noFill/>
                    </a:lnT>
                    <a:lnB>
                      <a:noFill/>
                    </a:lnB>
                    <a:solidFill>
                      <a:srgbClr val="FFF7F7"/>
                    </a:solidFill>
                  </a:tcPr>
                </a:tc>
                <a:tc>
                  <a:txBody>
                    <a:bodyPr/>
                    <a:lstStyle/>
                    <a:p>
                      <a:pPr algn="r" fontAlgn="b"/>
                      <a:r>
                        <a:rPr lang="en-US" sz="800" b="1" i="0" u="none" strike="noStrike">
                          <a:solidFill>
                            <a:srgbClr val="000000"/>
                          </a:solidFill>
                          <a:effectLst/>
                          <a:latin typeface="Calibri" panose="020F0502020204030204" pitchFamily="34" charset="0"/>
                        </a:rPr>
                        <a:t>-0.12908</a:t>
                      </a:r>
                    </a:p>
                  </a:txBody>
                  <a:tcPr marL="0" marR="0" marT="0" marB="0" anchor="b">
                    <a:lnL>
                      <a:noFill/>
                    </a:lnL>
                    <a:lnR>
                      <a:noFill/>
                    </a:lnR>
                    <a:lnT>
                      <a:noFill/>
                    </a:lnT>
                    <a:lnB>
                      <a:noFill/>
                    </a:lnB>
                    <a:solidFill>
                      <a:srgbClr val="DEE2EA"/>
                    </a:solidFill>
                  </a:tcPr>
                </a:tc>
                <a:tc>
                  <a:txBody>
                    <a:bodyPr/>
                    <a:lstStyle/>
                    <a:p>
                      <a:pPr algn="r" fontAlgn="b"/>
                      <a:r>
                        <a:rPr lang="en-US" sz="800" b="1" i="0" u="none" strike="noStrike">
                          <a:solidFill>
                            <a:srgbClr val="000000"/>
                          </a:solidFill>
                          <a:effectLst/>
                          <a:latin typeface="Calibri" panose="020F0502020204030204" pitchFamily="34" charset="0"/>
                        </a:rPr>
                        <a:t>0.041546</a:t>
                      </a:r>
                    </a:p>
                  </a:txBody>
                  <a:tcPr marL="0" marR="0" marT="0" marB="0" anchor="b">
                    <a:lnL>
                      <a:noFill/>
                    </a:lnL>
                    <a:lnR>
                      <a:noFill/>
                    </a:lnR>
                    <a:lnT>
                      <a:noFill/>
                    </a:lnT>
                    <a:lnB>
                      <a:noFill/>
                    </a:lnB>
                    <a:solidFill>
                      <a:srgbClr val="FFF5F5"/>
                    </a:solidFill>
                  </a:tcPr>
                </a:tc>
                <a:tc>
                  <a:txBody>
                    <a:bodyPr/>
                    <a:lstStyle/>
                    <a:p>
                      <a:pPr algn="r" fontAlgn="b"/>
                      <a:r>
                        <a:rPr lang="en-US" sz="800" b="1" i="0" u="none" strike="noStrike">
                          <a:solidFill>
                            <a:srgbClr val="000000"/>
                          </a:solidFill>
                          <a:effectLst/>
                          <a:latin typeface="Calibri" panose="020F0502020204030204" pitchFamily="34" charset="0"/>
                        </a:rPr>
                        <a:t>-0.03543</a:t>
                      </a:r>
                    </a:p>
                  </a:txBody>
                  <a:tcPr marL="0" marR="0" marT="0" marB="0" anchor="b">
                    <a:lnL>
                      <a:noFill/>
                    </a:lnL>
                    <a:lnR>
                      <a:noFill/>
                    </a:lnR>
                    <a:lnT>
                      <a:noFill/>
                    </a:lnT>
                    <a:lnB>
                      <a:noFill/>
                    </a:lnB>
                    <a:solidFill>
                      <a:srgbClr val="F5F7F9"/>
                    </a:solidFill>
                  </a:tcPr>
                </a:tc>
                <a:tc>
                  <a:txBody>
                    <a:bodyPr/>
                    <a:lstStyle/>
                    <a:p>
                      <a:pPr algn="r" fontAlgn="b"/>
                      <a:r>
                        <a:rPr lang="en-US" sz="800" b="1" i="0" u="none" strike="noStrike">
                          <a:solidFill>
                            <a:srgbClr val="000000"/>
                          </a:solidFill>
                          <a:effectLst/>
                          <a:latin typeface="Calibri" panose="020F0502020204030204" pitchFamily="34" charset="0"/>
                        </a:rPr>
                        <a:t>-0.01005</a:t>
                      </a:r>
                    </a:p>
                  </a:txBody>
                  <a:tcPr marL="0" marR="0" marT="0" marB="0" anchor="b">
                    <a:lnL>
                      <a:noFill/>
                    </a:lnL>
                    <a:lnR>
                      <a:noFill/>
                    </a:lnR>
                    <a:lnT>
                      <a:noFill/>
                    </a:lnT>
                    <a:lnB>
                      <a:noFill/>
                    </a:lnB>
                    <a:solidFill>
                      <a:srgbClr val="FCFCFD"/>
                    </a:solidFill>
                  </a:tcPr>
                </a:tc>
                <a:tc>
                  <a:txBody>
                    <a:bodyPr/>
                    <a:lstStyle/>
                    <a:p>
                      <a:pPr algn="r" fontAlgn="b"/>
                      <a:r>
                        <a:rPr lang="en-US" sz="800" b="1" i="0" u="none" strike="noStrike">
                          <a:solidFill>
                            <a:srgbClr val="000000"/>
                          </a:solidFill>
                          <a:effectLst/>
                          <a:latin typeface="Calibri" panose="020F0502020204030204" pitchFamily="34" charset="0"/>
                        </a:rPr>
                        <a:t>-0.07231</a:t>
                      </a:r>
                    </a:p>
                  </a:txBody>
                  <a:tcPr marL="0" marR="0" marT="0" marB="0" anchor="b">
                    <a:lnL>
                      <a:noFill/>
                    </a:lnL>
                    <a:lnR>
                      <a:noFill/>
                    </a:lnR>
                    <a:lnT>
                      <a:noFill/>
                    </a:lnT>
                    <a:lnB>
                      <a:noFill/>
                    </a:lnB>
                    <a:solidFill>
                      <a:srgbClr val="ECEEF3"/>
                    </a:solidFill>
                  </a:tcPr>
                </a:tc>
                <a:tc>
                  <a:txBody>
                    <a:bodyPr/>
                    <a:lstStyle/>
                    <a:p>
                      <a:pPr algn="r" fontAlgn="b"/>
                      <a:r>
                        <a:rPr lang="en-US" sz="800" b="1" i="0" u="none" strike="noStrike">
                          <a:solidFill>
                            <a:srgbClr val="000000"/>
                          </a:solidFill>
                          <a:effectLst/>
                          <a:latin typeface="Calibri" panose="020F0502020204030204" pitchFamily="34" charset="0"/>
                        </a:rPr>
                        <a:t>0.053346</a:t>
                      </a:r>
                    </a:p>
                  </a:txBody>
                  <a:tcPr marL="0" marR="0" marT="0" marB="0" anchor="b">
                    <a:lnL>
                      <a:noFill/>
                    </a:lnL>
                    <a:lnR>
                      <a:noFill/>
                    </a:lnR>
                    <a:lnT>
                      <a:noFill/>
                    </a:lnT>
                    <a:lnB>
                      <a:noFill/>
                    </a:lnB>
                    <a:solidFill>
                      <a:srgbClr val="FFF2F2"/>
                    </a:solidFill>
                  </a:tcPr>
                </a:tc>
                <a:tc>
                  <a:txBody>
                    <a:bodyPr/>
                    <a:lstStyle/>
                    <a:p>
                      <a:pPr algn="r" fontAlgn="b"/>
                      <a:r>
                        <a:rPr lang="en-US" sz="800" b="1" i="0" u="none" strike="noStrike">
                          <a:solidFill>
                            <a:srgbClr val="000000"/>
                          </a:solidFill>
                          <a:effectLst/>
                          <a:latin typeface="Calibri" panose="020F0502020204030204" pitchFamily="34" charset="0"/>
                        </a:rPr>
                        <a:t>0.002502</a:t>
                      </a:r>
                    </a:p>
                  </a:txBody>
                  <a:tcPr marL="0" marR="0" marT="0" marB="0" anchor="b">
                    <a:lnL>
                      <a:noFill/>
                    </a:lnL>
                    <a:lnR>
                      <a:noFill/>
                    </a:lnR>
                    <a:lnT>
                      <a:noFill/>
                    </a:lnT>
                    <a:lnB>
                      <a:noFill/>
                    </a:lnB>
                    <a:solidFill>
                      <a:srgbClr val="FFFFFF"/>
                    </a:solidFill>
                  </a:tcPr>
                </a:tc>
                <a:tc>
                  <a:txBody>
                    <a:bodyPr/>
                    <a:lstStyle/>
                    <a:p>
                      <a:pPr algn="r" fontAlgn="b"/>
                      <a:r>
                        <a:rPr lang="en-US" sz="800" b="1" i="0" u="none" strike="noStrike">
                          <a:solidFill>
                            <a:srgbClr val="000000"/>
                          </a:solidFill>
                          <a:effectLst/>
                          <a:latin typeface="Calibri" panose="020F0502020204030204" pitchFamily="34" charset="0"/>
                        </a:rPr>
                        <a:t>-0.05368</a:t>
                      </a:r>
                    </a:p>
                  </a:txBody>
                  <a:tcPr marL="0" marR="0" marT="0" marB="0" anchor="b">
                    <a:lnL>
                      <a:noFill/>
                    </a:lnL>
                    <a:lnR>
                      <a:noFill/>
                    </a:lnR>
                    <a:lnT>
                      <a:noFill/>
                    </a:lnT>
                    <a:lnB>
                      <a:noFill/>
                    </a:lnB>
                    <a:solidFill>
                      <a:srgbClr val="F1F3F6"/>
                    </a:solidFill>
                  </a:tcPr>
                </a:tc>
                <a:tc>
                  <a:txBody>
                    <a:bodyPr/>
                    <a:lstStyle/>
                    <a:p>
                      <a:pPr algn="r" fontAlgn="b"/>
                      <a:r>
                        <a:rPr lang="en-US" sz="800" b="1" i="0" u="none" strike="noStrike">
                          <a:solidFill>
                            <a:srgbClr val="000000"/>
                          </a:solidFill>
                          <a:effectLst/>
                          <a:latin typeface="Calibri" panose="020F0502020204030204" pitchFamily="34" charset="0"/>
                        </a:rPr>
                        <a:t>-0.55437</a:t>
                      </a:r>
                    </a:p>
                  </a:txBody>
                  <a:tcPr marL="0" marR="0" marT="0" marB="0" anchor="b">
                    <a:lnL>
                      <a:noFill/>
                    </a:lnL>
                    <a:lnR>
                      <a:noFill/>
                    </a:lnR>
                    <a:lnT>
                      <a:noFill/>
                    </a:lnT>
                    <a:lnB>
                      <a:noFill/>
                    </a:lnB>
                    <a:solidFill>
                      <a:srgbClr val="7183A6"/>
                    </a:solidFill>
                  </a:tcPr>
                </a:tc>
                <a:tc>
                  <a:txBody>
                    <a:bodyPr/>
                    <a:lstStyle/>
                    <a:p>
                      <a:pPr algn="r" fontAlgn="b"/>
                      <a:r>
                        <a:rPr lang="en-US" sz="800" b="1" i="0" u="none" strike="noStrike">
                          <a:solidFill>
                            <a:srgbClr val="000000"/>
                          </a:solidFill>
                          <a:effectLst/>
                          <a:latin typeface="Calibri" panose="020F0502020204030204" pitchFamily="34" charset="0"/>
                        </a:rPr>
                        <a:t>-0.6563</a:t>
                      </a:r>
                    </a:p>
                  </a:txBody>
                  <a:tcPr marL="0" marR="0" marT="0" marB="0" anchor="b">
                    <a:lnL>
                      <a:noFill/>
                    </a:lnL>
                    <a:lnR>
                      <a:noFill/>
                    </a:lnR>
                    <a:lnT>
                      <a:noFill/>
                    </a:lnT>
                    <a:lnB>
                      <a:noFill/>
                    </a:lnB>
                    <a:solidFill>
                      <a:srgbClr val="576C96"/>
                    </a:solidFill>
                  </a:tcPr>
                </a:tc>
                <a:tc>
                  <a:txBody>
                    <a:bodyPr/>
                    <a:lstStyle/>
                    <a:p>
                      <a:pPr algn="r" fontAlgn="b"/>
                      <a:r>
                        <a:rPr lang="en-US" sz="800" b="1" i="0" u="none" strike="noStrike">
                          <a:solidFill>
                            <a:srgbClr val="000000"/>
                          </a:solidFill>
                          <a:effectLst/>
                          <a:latin typeface="Calibri" panose="020F0502020204030204" pitchFamily="34" charset="0"/>
                        </a:rPr>
                        <a:t>1</a:t>
                      </a:r>
                    </a:p>
                  </a:txBody>
                  <a:tcPr marL="0" marR="0" marT="0" marB="0" anchor="b">
                    <a:lnL>
                      <a:noFill/>
                    </a:lnL>
                    <a:lnR>
                      <a:noFill/>
                    </a:lnR>
                    <a:lnT>
                      <a:noFill/>
                    </a:lnT>
                    <a:lnB>
                      <a:noFill/>
                    </a:lnB>
                    <a:solidFill>
                      <a:srgbClr val="FF0000"/>
                    </a:solidFill>
                  </a:tcPr>
                </a:tc>
                <a:tc>
                  <a:txBody>
                    <a:bodyPr/>
                    <a:lstStyle/>
                    <a:p>
                      <a:pPr algn="l" fontAlgn="b"/>
                      <a:endParaRPr lang="en-US" sz="800" b="1"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800" b="1"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800" b="1"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800" b="1"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800" b="1"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800" b="1"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800" b="1"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extLst>
                  <a:ext uri="{0D108BD9-81ED-4DB2-BD59-A6C34878D82A}">
                    <a16:rowId xmlns:a16="http://schemas.microsoft.com/office/drawing/2014/main" val="686859970"/>
                  </a:ext>
                </a:extLst>
              </a:tr>
              <a:tr h="163571">
                <a:tc>
                  <a:txBody>
                    <a:bodyPr/>
                    <a:lstStyle/>
                    <a:p>
                      <a:pPr algn="l" fontAlgn="b"/>
                      <a:r>
                        <a:rPr lang="en-US" sz="800" b="1" i="0" u="none" strike="noStrike">
                          <a:solidFill>
                            <a:schemeClr val="tx1"/>
                          </a:solidFill>
                          <a:effectLst/>
                          <a:latin typeface="Calibri" panose="020F0502020204030204" pitchFamily="34" charset="0"/>
                        </a:rPr>
                        <a:t>Review weekday_Friday</a:t>
                      </a:r>
                    </a:p>
                  </a:txBody>
                  <a:tcPr marL="0" marR="0" marT="0" marB="0" anchor="b">
                    <a:lnL>
                      <a:noFill/>
                    </a:lnL>
                    <a:lnR>
                      <a:noFill/>
                    </a:lnR>
                    <a:lnT>
                      <a:noFill/>
                    </a:lnT>
                    <a:lnB>
                      <a:noFill/>
                    </a:lnB>
                  </a:tcPr>
                </a:tc>
                <a:tc>
                  <a:txBody>
                    <a:bodyPr/>
                    <a:lstStyle/>
                    <a:p>
                      <a:pPr algn="r" fontAlgn="b"/>
                      <a:r>
                        <a:rPr lang="en-US" sz="800" b="1" i="0" u="none" strike="noStrike">
                          <a:solidFill>
                            <a:srgbClr val="000000"/>
                          </a:solidFill>
                          <a:effectLst/>
                          <a:latin typeface="Calibri" panose="020F0502020204030204" pitchFamily="34" charset="0"/>
                        </a:rPr>
                        <a:t>-0.04492</a:t>
                      </a:r>
                    </a:p>
                  </a:txBody>
                  <a:tcPr marL="0" marR="0" marT="0" marB="0" anchor="b">
                    <a:lnL>
                      <a:noFill/>
                    </a:lnL>
                    <a:lnR>
                      <a:noFill/>
                    </a:lnR>
                    <a:lnT>
                      <a:noFill/>
                    </a:lnT>
                    <a:lnB>
                      <a:noFill/>
                    </a:lnB>
                    <a:solidFill>
                      <a:srgbClr val="F3F4F7"/>
                    </a:solidFill>
                  </a:tcPr>
                </a:tc>
                <a:tc>
                  <a:txBody>
                    <a:bodyPr/>
                    <a:lstStyle/>
                    <a:p>
                      <a:pPr algn="r" fontAlgn="b"/>
                      <a:r>
                        <a:rPr lang="en-US" sz="800" b="1" i="0" u="none" strike="noStrike">
                          <a:solidFill>
                            <a:srgbClr val="000000"/>
                          </a:solidFill>
                          <a:effectLst/>
                          <a:latin typeface="Calibri" panose="020F0502020204030204" pitchFamily="34" charset="0"/>
                        </a:rPr>
                        <a:t>0.002435</a:t>
                      </a:r>
                    </a:p>
                  </a:txBody>
                  <a:tcPr marL="0" marR="0" marT="0" marB="0" anchor="b">
                    <a:lnL>
                      <a:noFill/>
                    </a:lnL>
                    <a:lnR>
                      <a:noFill/>
                    </a:lnR>
                    <a:lnT>
                      <a:noFill/>
                    </a:lnT>
                    <a:lnB>
                      <a:noFill/>
                    </a:lnB>
                    <a:solidFill>
                      <a:srgbClr val="FFFFFF"/>
                    </a:solidFill>
                  </a:tcPr>
                </a:tc>
                <a:tc>
                  <a:txBody>
                    <a:bodyPr/>
                    <a:lstStyle/>
                    <a:p>
                      <a:pPr algn="r" fontAlgn="b"/>
                      <a:r>
                        <a:rPr lang="en-US" sz="800" b="1" i="0" u="none" strike="noStrike">
                          <a:solidFill>
                            <a:srgbClr val="000000"/>
                          </a:solidFill>
                          <a:effectLst/>
                          <a:latin typeface="Calibri" panose="020F0502020204030204" pitchFamily="34" charset="0"/>
                        </a:rPr>
                        <a:t>0.001522</a:t>
                      </a:r>
                    </a:p>
                  </a:txBody>
                  <a:tcPr marL="0" marR="0" marT="0" marB="0" anchor="b">
                    <a:lnL>
                      <a:noFill/>
                    </a:lnL>
                    <a:lnR>
                      <a:noFill/>
                    </a:lnR>
                    <a:lnT>
                      <a:noFill/>
                    </a:lnT>
                    <a:lnB>
                      <a:noFill/>
                    </a:lnB>
                    <a:solidFill>
                      <a:srgbClr val="FFFFFF"/>
                    </a:solidFill>
                  </a:tcPr>
                </a:tc>
                <a:tc>
                  <a:txBody>
                    <a:bodyPr/>
                    <a:lstStyle/>
                    <a:p>
                      <a:pPr algn="r" fontAlgn="b"/>
                      <a:r>
                        <a:rPr lang="en-US" sz="800" b="1" i="0" u="none" strike="noStrike">
                          <a:solidFill>
                            <a:srgbClr val="000000"/>
                          </a:solidFill>
                          <a:effectLst/>
                          <a:latin typeface="Calibri" panose="020F0502020204030204" pitchFamily="34" charset="0"/>
                        </a:rPr>
                        <a:t>0.037155</a:t>
                      </a:r>
                    </a:p>
                  </a:txBody>
                  <a:tcPr marL="0" marR="0" marT="0" marB="0" anchor="b">
                    <a:lnL>
                      <a:noFill/>
                    </a:lnL>
                    <a:lnR>
                      <a:noFill/>
                    </a:lnR>
                    <a:lnT>
                      <a:noFill/>
                    </a:lnT>
                    <a:lnB>
                      <a:noFill/>
                    </a:lnB>
                    <a:solidFill>
                      <a:srgbClr val="FFF6F6"/>
                    </a:solidFill>
                  </a:tcPr>
                </a:tc>
                <a:tc>
                  <a:txBody>
                    <a:bodyPr/>
                    <a:lstStyle/>
                    <a:p>
                      <a:pPr algn="r" fontAlgn="b"/>
                      <a:r>
                        <a:rPr lang="en-US" sz="800" b="1" i="0" u="none" strike="noStrike">
                          <a:solidFill>
                            <a:srgbClr val="000000"/>
                          </a:solidFill>
                          <a:effectLst/>
                          <a:latin typeface="Calibri" panose="020F0502020204030204" pitchFamily="34" charset="0"/>
                        </a:rPr>
                        <a:t>0.149017</a:t>
                      </a:r>
                    </a:p>
                  </a:txBody>
                  <a:tcPr marL="0" marR="0" marT="0" marB="0" anchor="b">
                    <a:lnL>
                      <a:noFill/>
                    </a:lnL>
                    <a:lnR>
                      <a:noFill/>
                    </a:lnR>
                    <a:lnT>
                      <a:noFill/>
                    </a:lnT>
                    <a:lnB>
                      <a:noFill/>
                    </a:lnB>
                    <a:solidFill>
                      <a:srgbClr val="FFDADA"/>
                    </a:solidFill>
                  </a:tcPr>
                </a:tc>
                <a:tc>
                  <a:txBody>
                    <a:bodyPr/>
                    <a:lstStyle/>
                    <a:p>
                      <a:pPr algn="r" fontAlgn="b"/>
                      <a:r>
                        <a:rPr lang="en-US" sz="800" b="1" i="0" u="none" strike="noStrike">
                          <a:solidFill>
                            <a:srgbClr val="000000"/>
                          </a:solidFill>
                          <a:effectLst/>
                          <a:latin typeface="Calibri" panose="020F0502020204030204" pitchFamily="34" charset="0"/>
                        </a:rPr>
                        <a:t>0.007909</a:t>
                      </a:r>
                    </a:p>
                  </a:txBody>
                  <a:tcPr marL="0" marR="0" marT="0" marB="0" anchor="b">
                    <a:lnL>
                      <a:noFill/>
                    </a:lnL>
                    <a:lnR>
                      <a:noFill/>
                    </a:lnR>
                    <a:lnT>
                      <a:noFill/>
                    </a:lnT>
                    <a:lnB>
                      <a:noFill/>
                    </a:lnB>
                    <a:solidFill>
                      <a:srgbClr val="FFFDFD"/>
                    </a:solidFill>
                  </a:tcPr>
                </a:tc>
                <a:tc>
                  <a:txBody>
                    <a:bodyPr/>
                    <a:lstStyle/>
                    <a:p>
                      <a:pPr algn="r" fontAlgn="b"/>
                      <a:r>
                        <a:rPr lang="en-US" sz="800" b="1" i="0" u="none" strike="noStrike">
                          <a:solidFill>
                            <a:srgbClr val="000000"/>
                          </a:solidFill>
                          <a:effectLst/>
                          <a:latin typeface="Calibri" panose="020F0502020204030204" pitchFamily="34" charset="0"/>
                        </a:rPr>
                        <a:t>-0.02242</a:t>
                      </a:r>
                    </a:p>
                  </a:txBody>
                  <a:tcPr marL="0" marR="0" marT="0" marB="0" anchor="b">
                    <a:lnL>
                      <a:noFill/>
                    </a:lnL>
                    <a:lnR>
                      <a:noFill/>
                    </a:lnR>
                    <a:lnT>
                      <a:noFill/>
                    </a:lnT>
                    <a:lnB>
                      <a:noFill/>
                    </a:lnB>
                    <a:solidFill>
                      <a:srgbClr val="F9FAFB"/>
                    </a:solidFill>
                  </a:tcPr>
                </a:tc>
                <a:tc>
                  <a:txBody>
                    <a:bodyPr/>
                    <a:lstStyle/>
                    <a:p>
                      <a:pPr algn="r" fontAlgn="b"/>
                      <a:r>
                        <a:rPr lang="en-US" sz="800" b="1" i="0" u="none" strike="noStrike">
                          <a:solidFill>
                            <a:srgbClr val="000000"/>
                          </a:solidFill>
                          <a:effectLst/>
                          <a:latin typeface="Calibri" panose="020F0502020204030204" pitchFamily="34" charset="0"/>
                        </a:rPr>
                        <a:t>-0.03556</a:t>
                      </a:r>
                    </a:p>
                  </a:txBody>
                  <a:tcPr marL="0" marR="0" marT="0" marB="0" anchor="b">
                    <a:lnL>
                      <a:noFill/>
                    </a:lnL>
                    <a:lnR>
                      <a:noFill/>
                    </a:lnR>
                    <a:lnT>
                      <a:noFill/>
                    </a:lnT>
                    <a:lnB>
                      <a:noFill/>
                    </a:lnB>
                    <a:solidFill>
                      <a:srgbClr val="F5F7F9"/>
                    </a:solidFill>
                  </a:tcPr>
                </a:tc>
                <a:tc>
                  <a:txBody>
                    <a:bodyPr/>
                    <a:lstStyle/>
                    <a:p>
                      <a:pPr algn="r" fontAlgn="b"/>
                      <a:r>
                        <a:rPr lang="en-US" sz="800" b="1" i="0" u="none" strike="noStrike">
                          <a:solidFill>
                            <a:srgbClr val="000000"/>
                          </a:solidFill>
                          <a:effectLst/>
                          <a:latin typeface="Calibri" panose="020F0502020204030204" pitchFamily="34" charset="0"/>
                        </a:rPr>
                        <a:t>0.097278</a:t>
                      </a:r>
                    </a:p>
                  </a:txBody>
                  <a:tcPr marL="0" marR="0" marT="0" marB="0" anchor="b">
                    <a:lnL>
                      <a:noFill/>
                    </a:lnL>
                    <a:lnR>
                      <a:noFill/>
                    </a:lnR>
                    <a:lnT>
                      <a:noFill/>
                    </a:lnT>
                    <a:lnB>
                      <a:noFill/>
                    </a:lnB>
                    <a:solidFill>
                      <a:srgbClr val="FFE7E7"/>
                    </a:solidFill>
                  </a:tcPr>
                </a:tc>
                <a:tc>
                  <a:txBody>
                    <a:bodyPr/>
                    <a:lstStyle/>
                    <a:p>
                      <a:pPr algn="r" fontAlgn="b"/>
                      <a:r>
                        <a:rPr lang="en-US" sz="800" b="1" i="0" u="none" strike="noStrike">
                          <a:solidFill>
                            <a:srgbClr val="000000"/>
                          </a:solidFill>
                          <a:effectLst/>
                          <a:latin typeface="Calibri" panose="020F0502020204030204" pitchFamily="34" charset="0"/>
                        </a:rPr>
                        <a:t>-0.04104</a:t>
                      </a:r>
                    </a:p>
                  </a:txBody>
                  <a:tcPr marL="0" marR="0" marT="0" marB="0" anchor="b">
                    <a:lnL>
                      <a:noFill/>
                    </a:lnL>
                    <a:lnR>
                      <a:noFill/>
                    </a:lnR>
                    <a:lnT>
                      <a:noFill/>
                    </a:lnT>
                    <a:lnB>
                      <a:noFill/>
                    </a:lnB>
                    <a:solidFill>
                      <a:srgbClr val="F4F5F8"/>
                    </a:solidFill>
                  </a:tcPr>
                </a:tc>
                <a:tc>
                  <a:txBody>
                    <a:bodyPr/>
                    <a:lstStyle/>
                    <a:p>
                      <a:pPr algn="r" fontAlgn="b"/>
                      <a:r>
                        <a:rPr lang="en-US" sz="800" b="1" i="0" u="none" strike="noStrike">
                          <a:solidFill>
                            <a:srgbClr val="000000"/>
                          </a:solidFill>
                          <a:effectLst/>
                          <a:latin typeface="Calibri" panose="020F0502020204030204" pitchFamily="34" charset="0"/>
                        </a:rPr>
                        <a:t>-0.07534</a:t>
                      </a:r>
                    </a:p>
                  </a:txBody>
                  <a:tcPr marL="0" marR="0" marT="0" marB="0" anchor="b">
                    <a:lnL>
                      <a:noFill/>
                    </a:lnL>
                    <a:lnR>
                      <a:noFill/>
                    </a:lnR>
                    <a:lnT>
                      <a:noFill/>
                    </a:lnT>
                    <a:lnB>
                      <a:noFill/>
                    </a:lnB>
                    <a:solidFill>
                      <a:srgbClr val="EBEEF3"/>
                    </a:solidFill>
                  </a:tcPr>
                </a:tc>
                <a:tc>
                  <a:txBody>
                    <a:bodyPr/>
                    <a:lstStyle/>
                    <a:p>
                      <a:pPr algn="r" fontAlgn="b"/>
                      <a:r>
                        <a:rPr lang="en-US" sz="800" b="1" i="0" u="none" strike="noStrike">
                          <a:solidFill>
                            <a:srgbClr val="000000"/>
                          </a:solidFill>
                          <a:effectLst/>
                          <a:latin typeface="Calibri" panose="020F0502020204030204" pitchFamily="34" charset="0"/>
                        </a:rPr>
                        <a:t>0.058739</a:t>
                      </a:r>
                    </a:p>
                  </a:txBody>
                  <a:tcPr marL="0" marR="0" marT="0" marB="0" anchor="b">
                    <a:lnL>
                      <a:noFill/>
                    </a:lnL>
                    <a:lnR>
                      <a:noFill/>
                    </a:lnR>
                    <a:lnT>
                      <a:noFill/>
                    </a:lnT>
                    <a:lnB>
                      <a:noFill/>
                    </a:lnB>
                    <a:solidFill>
                      <a:srgbClr val="FFF1F1"/>
                    </a:solidFill>
                  </a:tcPr>
                </a:tc>
                <a:tc>
                  <a:txBody>
                    <a:bodyPr/>
                    <a:lstStyle/>
                    <a:p>
                      <a:pPr algn="r" fontAlgn="b"/>
                      <a:r>
                        <a:rPr lang="en-US" sz="800" b="1" i="0" u="none" strike="noStrike">
                          <a:solidFill>
                            <a:srgbClr val="000000"/>
                          </a:solidFill>
                          <a:effectLst/>
                          <a:latin typeface="Calibri" panose="020F0502020204030204" pitchFamily="34" charset="0"/>
                        </a:rPr>
                        <a:t>0.022891</a:t>
                      </a:r>
                    </a:p>
                  </a:txBody>
                  <a:tcPr marL="0" marR="0" marT="0" marB="0" anchor="b">
                    <a:lnL>
                      <a:noFill/>
                    </a:lnL>
                    <a:lnR>
                      <a:noFill/>
                    </a:lnR>
                    <a:lnT>
                      <a:noFill/>
                    </a:lnT>
                    <a:lnB>
                      <a:noFill/>
                    </a:lnB>
                    <a:solidFill>
                      <a:srgbClr val="FFFAFA"/>
                    </a:solidFill>
                  </a:tcPr>
                </a:tc>
                <a:tc>
                  <a:txBody>
                    <a:bodyPr/>
                    <a:lstStyle/>
                    <a:p>
                      <a:pPr algn="r" fontAlgn="b"/>
                      <a:r>
                        <a:rPr lang="en-US" sz="800" b="1" i="0" u="none" strike="noStrike">
                          <a:solidFill>
                            <a:srgbClr val="000000"/>
                          </a:solidFill>
                          <a:effectLst/>
                          <a:latin typeface="Calibri" panose="020F0502020204030204" pitchFamily="34" charset="0"/>
                        </a:rPr>
                        <a:t>-0.01857</a:t>
                      </a:r>
                    </a:p>
                  </a:txBody>
                  <a:tcPr marL="0" marR="0" marT="0" marB="0" anchor="b">
                    <a:lnL>
                      <a:noFill/>
                    </a:lnL>
                    <a:lnR>
                      <a:noFill/>
                    </a:lnR>
                    <a:lnT>
                      <a:noFill/>
                    </a:lnT>
                    <a:lnB>
                      <a:noFill/>
                    </a:lnB>
                    <a:solidFill>
                      <a:srgbClr val="FAFAFC"/>
                    </a:solidFill>
                  </a:tcPr>
                </a:tc>
                <a:tc>
                  <a:txBody>
                    <a:bodyPr/>
                    <a:lstStyle/>
                    <a:p>
                      <a:pPr algn="r" fontAlgn="b"/>
                      <a:r>
                        <a:rPr lang="en-US" sz="800" b="1" i="0" u="none" strike="noStrike">
                          <a:solidFill>
                            <a:srgbClr val="000000"/>
                          </a:solidFill>
                          <a:effectLst/>
                          <a:latin typeface="Calibri" panose="020F0502020204030204" pitchFamily="34" charset="0"/>
                        </a:rPr>
                        <a:t>-0.03344</a:t>
                      </a:r>
                    </a:p>
                  </a:txBody>
                  <a:tcPr marL="0" marR="0" marT="0" marB="0" anchor="b">
                    <a:lnL>
                      <a:noFill/>
                    </a:lnL>
                    <a:lnR>
                      <a:noFill/>
                    </a:lnR>
                    <a:lnT>
                      <a:noFill/>
                    </a:lnT>
                    <a:lnB>
                      <a:noFill/>
                    </a:lnB>
                    <a:solidFill>
                      <a:srgbClr val="F6F7F9"/>
                    </a:solidFill>
                  </a:tcPr>
                </a:tc>
                <a:tc>
                  <a:txBody>
                    <a:bodyPr/>
                    <a:lstStyle/>
                    <a:p>
                      <a:pPr algn="r" fontAlgn="b"/>
                      <a:r>
                        <a:rPr lang="en-US" sz="800" b="1" i="0" u="none" strike="noStrike">
                          <a:solidFill>
                            <a:srgbClr val="000000"/>
                          </a:solidFill>
                          <a:effectLst/>
                          <a:latin typeface="Calibri" panose="020F0502020204030204" pitchFamily="34" charset="0"/>
                        </a:rPr>
                        <a:t>-0.0023</a:t>
                      </a:r>
                    </a:p>
                  </a:txBody>
                  <a:tcPr marL="0" marR="0" marT="0" marB="0" anchor="b">
                    <a:lnL>
                      <a:noFill/>
                    </a:lnL>
                    <a:lnR>
                      <a:noFill/>
                    </a:lnR>
                    <a:lnT>
                      <a:noFill/>
                    </a:lnT>
                    <a:lnB>
                      <a:noFill/>
                    </a:lnB>
                    <a:solidFill>
                      <a:srgbClr val="FEFEFE"/>
                    </a:solidFill>
                  </a:tcPr>
                </a:tc>
                <a:tc>
                  <a:txBody>
                    <a:bodyPr/>
                    <a:lstStyle/>
                    <a:p>
                      <a:pPr algn="r" fontAlgn="b"/>
                      <a:r>
                        <a:rPr lang="en-US" sz="800" b="1" i="0" u="none" strike="noStrike">
                          <a:solidFill>
                            <a:srgbClr val="000000"/>
                          </a:solidFill>
                          <a:effectLst/>
                          <a:latin typeface="Calibri" panose="020F0502020204030204" pitchFamily="34" charset="0"/>
                        </a:rPr>
                        <a:t>0.034317</a:t>
                      </a:r>
                    </a:p>
                  </a:txBody>
                  <a:tcPr marL="0" marR="0" marT="0" marB="0" anchor="b">
                    <a:lnL>
                      <a:noFill/>
                    </a:lnL>
                    <a:lnR>
                      <a:noFill/>
                    </a:lnR>
                    <a:lnT>
                      <a:noFill/>
                    </a:lnT>
                    <a:lnB>
                      <a:noFill/>
                    </a:lnB>
                    <a:solidFill>
                      <a:srgbClr val="FFF7F7"/>
                    </a:solidFill>
                  </a:tcPr>
                </a:tc>
                <a:tc>
                  <a:txBody>
                    <a:bodyPr/>
                    <a:lstStyle/>
                    <a:p>
                      <a:pPr algn="r" fontAlgn="b"/>
                      <a:r>
                        <a:rPr lang="en-US" sz="800" b="1" i="0" u="none" strike="noStrike">
                          <a:solidFill>
                            <a:srgbClr val="000000"/>
                          </a:solidFill>
                          <a:effectLst/>
                          <a:latin typeface="Calibri" panose="020F0502020204030204" pitchFamily="34" charset="0"/>
                        </a:rPr>
                        <a:t>0.027667</a:t>
                      </a:r>
                    </a:p>
                  </a:txBody>
                  <a:tcPr marL="0" marR="0" marT="0" marB="0" anchor="b">
                    <a:lnL>
                      <a:noFill/>
                    </a:lnL>
                    <a:lnR>
                      <a:noFill/>
                    </a:lnR>
                    <a:lnT>
                      <a:noFill/>
                    </a:lnT>
                    <a:lnB>
                      <a:noFill/>
                    </a:lnB>
                    <a:solidFill>
                      <a:srgbClr val="FFF8F8"/>
                    </a:solidFill>
                  </a:tcPr>
                </a:tc>
                <a:tc>
                  <a:txBody>
                    <a:bodyPr/>
                    <a:lstStyle/>
                    <a:p>
                      <a:pPr algn="r" fontAlgn="b"/>
                      <a:r>
                        <a:rPr lang="en-US" sz="800" b="1" i="0" u="none" strike="noStrike">
                          <a:solidFill>
                            <a:srgbClr val="000000"/>
                          </a:solidFill>
                          <a:effectLst/>
                          <a:latin typeface="Calibri" panose="020F0502020204030204" pitchFamily="34" charset="0"/>
                        </a:rPr>
                        <a:t>0.01827</a:t>
                      </a:r>
                    </a:p>
                  </a:txBody>
                  <a:tcPr marL="0" marR="0" marT="0" marB="0" anchor="b">
                    <a:lnL>
                      <a:noFill/>
                    </a:lnL>
                    <a:lnR>
                      <a:noFill/>
                    </a:lnR>
                    <a:lnT>
                      <a:noFill/>
                    </a:lnT>
                    <a:lnB>
                      <a:noFill/>
                    </a:lnB>
                    <a:solidFill>
                      <a:srgbClr val="FFFBFB"/>
                    </a:solidFill>
                  </a:tcPr>
                </a:tc>
                <a:tc>
                  <a:txBody>
                    <a:bodyPr/>
                    <a:lstStyle/>
                    <a:p>
                      <a:pPr algn="r" fontAlgn="b"/>
                      <a:r>
                        <a:rPr lang="en-US" sz="800" b="1" i="0" u="none" strike="noStrike">
                          <a:solidFill>
                            <a:srgbClr val="000000"/>
                          </a:solidFill>
                          <a:effectLst/>
                          <a:latin typeface="Calibri" panose="020F0502020204030204" pitchFamily="34" charset="0"/>
                        </a:rPr>
                        <a:t>-0.03741</a:t>
                      </a:r>
                    </a:p>
                  </a:txBody>
                  <a:tcPr marL="0" marR="0" marT="0" marB="0" anchor="b">
                    <a:lnL>
                      <a:noFill/>
                    </a:lnL>
                    <a:lnR>
                      <a:noFill/>
                    </a:lnR>
                    <a:lnT>
                      <a:noFill/>
                    </a:lnT>
                    <a:lnB>
                      <a:noFill/>
                    </a:lnB>
                    <a:solidFill>
                      <a:srgbClr val="F5F6F9"/>
                    </a:solidFill>
                  </a:tcPr>
                </a:tc>
                <a:tc>
                  <a:txBody>
                    <a:bodyPr/>
                    <a:lstStyle/>
                    <a:p>
                      <a:pPr algn="r" fontAlgn="b"/>
                      <a:r>
                        <a:rPr lang="en-US" sz="800" b="1" i="0" u="none" strike="noStrike">
                          <a:solidFill>
                            <a:srgbClr val="000000"/>
                          </a:solidFill>
                          <a:effectLst/>
                          <a:latin typeface="Calibri" panose="020F0502020204030204" pitchFamily="34" charset="0"/>
                        </a:rPr>
                        <a:t>1</a:t>
                      </a:r>
                    </a:p>
                  </a:txBody>
                  <a:tcPr marL="0" marR="0" marT="0" marB="0" anchor="b">
                    <a:lnL>
                      <a:noFill/>
                    </a:lnL>
                    <a:lnR>
                      <a:noFill/>
                    </a:lnR>
                    <a:lnT>
                      <a:noFill/>
                    </a:lnT>
                    <a:lnB>
                      <a:noFill/>
                    </a:lnB>
                    <a:solidFill>
                      <a:srgbClr val="FF0000"/>
                    </a:solidFill>
                  </a:tcPr>
                </a:tc>
                <a:tc>
                  <a:txBody>
                    <a:bodyPr/>
                    <a:lstStyle/>
                    <a:p>
                      <a:pPr algn="l" fontAlgn="b"/>
                      <a:endParaRPr lang="en-US" sz="800" b="1"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800" b="1"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800" b="1"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800" b="1"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800" b="1"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800" b="1"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extLst>
                  <a:ext uri="{0D108BD9-81ED-4DB2-BD59-A6C34878D82A}">
                    <a16:rowId xmlns:a16="http://schemas.microsoft.com/office/drawing/2014/main" val="1982819566"/>
                  </a:ext>
                </a:extLst>
              </a:tr>
              <a:tr h="163571">
                <a:tc>
                  <a:txBody>
                    <a:bodyPr/>
                    <a:lstStyle/>
                    <a:p>
                      <a:pPr algn="l" fontAlgn="b"/>
                      <a:r>
                        <a:rPr lang="en-US" sz="800" b="1" i="0" u="none" strike="noStrike">
                          <a:solidFill>
                            <a:schemeClr val="tx1"/>
                          </a:solidFill>
                          <a:effectLst/>
                          <a:latin typeface="Calibri" panose="020F0502020204030204" pitchFamily="34" charset="0"/>
                        </a:rPr>
                        <a:t>Review </a:t>
                      </a:r>
                      <a:r>
                        <a:rPr lang="en-US" sz="800" b="1" i="0" u="none" strike="noStrike" err="1">
                          <a:solidFill>
                            <a:schemeClr val="tx1"/>
                          </a:solidFill>
                          <a:effectLst/>
                          <a:latin typeface="Calibri" panose="020F0502020204030204" pitchFamily="34" charset="0"/>
                        </a:rPr>
                        <a:t>weekday_Monday</a:t>
                      </a:r>
                      <a:endParaRPr lang="en-US" sz="800" b="1" i="0" u="none" strike="noStrike">
                        <a:solidFill>
                          <a:schemeClr val="tx1"/>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r" fontAlgn="b"/>
                      <a:r>
                        <a:rPr lang="en-US" sz="800" b="1" i="0" u="none" strike="noStrike">
                          <a:solidFill>
                            <a:srgbClr val="000000"/>
                          </a:solidFill>
                          <a:effectLst/>
                          <a:latin typeface="Calibri" panose="020F0502020204030204" pitchFamily="34" charset="0"/>
                        </a:rPr>
                        <a:t>-0.04521</a:t>
                      </a:r>
                    </a:p>
                  </a:txBody>
                  <a:tcPr marL="0" marR="0" marT="0" marB="0" anchor="b">
                    <a:lnL>
                      <a:noFill/>
                    </a:lnL>
                    <a:lnR>
                      <a:noFill/>
                    </a:lnR>
                    <a:lnT>
                      <a:noFill/>
                    </a:lnT>
                    <a:lnB>
                      <a:noFill/>
                    </a:lnB>
                    <a:solidFill>
                      <a:srgbClr val="F3F4F7"/>
                    </a:solidFill>
                  </a:tcPr>
                </a:tc>
                <a:tc>
                  <a:txBody>
                    <a:bodyPr/>
                    <a:lstStyle/>
                    <a:p>
                      <a:pPr algn="r" fontAlgn="b"/>
                      <a:r>
                        <a:rPr lang="en-US" sz="800" b="1" i="0" u="none" strike="noStrike">
                          <a:solidFill>
                            <a:srgbClr val="000000"/>
                          </a:solidFill>
                          <a:effectLst/>
                          <a:latin typeface="Calibri" panose="020F0502020204030204" pitchFamily="34" charset="0"/>
                        </a:rPr>
                        <a:t>-0.11704</a:t>
                      </a:r>
                    </a:p>
                  </a:txBody>
                  <a:tcPr marL="0" marR="0" marT="0" marB="0" anchor="b">
                    <a:lnL>
                      <a:noFill/>
                    </a:lnL>
                    <a:lnR>
                      <a:noFill/>
                    </a:lnR>
                    <a:lnT>
                      <a:noFill/>
                    </a:lnT>
                    <a:lnB>
                      <a:noFill/>
                    </a:lnB>
                    <a:solidFill>
                      <a:srgbClr val="E1E4EC"/>
                    </a:solidFill>
                  </a:tcPr>
                </a:tc>
                <a:tc>
                  <a:txBody>
                    <a:bodyPr/>
                    <a:lstStyle/>
                    <a:p>
                      <a:pPr algn="r" fontAlgn="b"/>
                      <a:r>
                        <a:rPr lang="en-US" sz="800" b="1" i="0" u="none" strike="noStrike">
                          <a:solidFill>
                            <a:srgbClr val="000000"/>
                          </a:solidFill>
                          <a:effectLst/>
                          <a:latin typeface="Calibri" panose="020F0502020204030204" pitchFamily="34" charset="0"/>
                        </a:rPr>
                        <a:t>-0.01958</a:t>
                      </a:r>
                    </a:p>
                  </a:txBody>
                  <a:tcPr marL="0" marR="0" marT="0" marB="0" anchor="b">
                    <a:lnL>
                      <a:noFill/>
                    </a:lnL>
                    <a:lnR>
                      <a:noFill/>
                    </a:lnR>
                    <a:lnT>
                      <a:noFill/>
                    </a:lnT>
                    <a:lnB>
                      <a:noFill/>
                    </a:lnB>
                    <a:solidFill>
                      <a:srgbClr val="FAFAFB"/>
                    </a:solidFill>
                  </a:tcPr>
                </a:tc>
                <a:tc>
                  <a:txBody>
                    <a:bodyPr/>
                    <a:lstStyle/>
                    <a:p>
                      <a:pPr algn="r" fontAlgn="b"/>
                      <a:r>
                        <a:rPr lang="en-US" sz="800" b="1" i="0" u="none" strike="noStrike">
                          <a:solidFill>
                            <a:srgbClr val="000000"/>
                          </a:solidFill>
                          <a:effectLst/>
                          <a:latin typeface="Calibri" panose="020F0502020204030204" pitchFamily="34" charset="0"/>
                        </a:rPr>
                        <a:t>-0.02478</a:t>
                      </a:r>
                    </a:p>
                  </a:txBody>
                  <a:tcPr marL="0" marR="0" marT="0" marB="0" anchor="b">
                    <a:lnL>
                      <a:noFill/>
                    </a:lnL>
                    <a:lnR>
                      <a:noFill/>
                    </a:lnR>
                    <a:lnT>
                      <a:noFill/>
                    </a:lnT>
                    <a:lnB>
                      <a:noFill/>
                    </a:lnB>
                    <a:solidFill>
                      <a:srgbClr val="F8F9FB"/>
                    </a:solidFill>
                  </a:tcPr>
                </a:tc>
                <a:tc>
                  <a:txBody>
                    <a:bodyPr/>
                    <a:lstStyle/>
                    <a:p>
                      <a:pPr algn="r" fontAlgn="b"/>
                      <a:r>
                        <a:rPr lang="en-US" sz="800" b="1" i="0" u="none" strike="noStrike">
                          <a:solidFill>
                            <a:srgbClr val="000000"/>
                          </a:solidFill>
                          <a:effectLst/>
                          <a:latin typeface="Calibri" panose="020F0502020204030204" pitchFamily="34" charset="0"/>
                        </a:rPr>
                        <a:t>-0.03191</a:t>
                      </a:r>
                    </a:p>
                  </a:txBody>
                  <a:tcPr marL="0" marR="0" marT="0" marB="0" anchor="b">
                    <a:lnL>
                      <a:noFill/>
                    </a:lnL>
                    <a:lnR>
                      <a:noFill/>
                    </a:lnR>
                    <a:lnT>
                      <a:noFill/>
                    </a:lnT>
                    <a:lnB>
                      <a:noFill/>
                    </a:lnB>
                    <a:solidFill>
                      <a:srgbClr val="F6F7F9"/>
                    </a:solidFill>
                  </a:tcPr>
                </a:tc>
                <a:tc>
                  <a:txBody>
                    <a:bodyPr/>
                    <a:lstStyle/>
                    <a:p>
                      <a:pPr algn="r" fontAlgn="b"/>
                      <a:r>
                        <a:rPr lang="en-US" sz="800" b="1" i="0" u="none" strike="noStrike">
                          <a:solidFill>
                            <a:srgbClr val="000000"/>
                          </a:solidFill>
                          <a:effectLst/>
                          <a:latin typeface="Calibri" panose="020F0502020204030204" pitchFamily="34" charset="0"/>
                        </a:rPr>
                        <a:t>-0.01548</a:t>
                      </a:r>
                    </a:p>
                  </a:txBody>
                  <a:tcPr marL="0" marR="0" marT="0" marB="0" anchor="b">
                    <a:lnL>
                      <a:noFill/>
                    </a:lnL>
                    <a:lnR>
                      <a:noFill/>
                    </a:lnR>
                    <a:lnT>
                      <a:noFill/>
                    </a:lnT>
                    <a:lnB>
                      <a:noFill/>
                    </a:lnB>
                    <a:solidFill>
                      <a:srgbClr val="FBFBFC"/>
                    </a:solidFill>
                  </a:tcPr>
                </a:tc>
                <a:tc>
                  <a:txBody>
                    <a:bodyPr/>
                    <a:lstStyle/>
                    <a:p>
                      <a:pPr algn="r" fontAlgn="b"/>
                      <a:r>
                        <a:rPr lang="en-US" sz="800" b="1" i="0" u="none" strike="noStrike">
                          <a:solidFill>
                            <a:srgbClr val="000000"/>
                          </a:solidFill>
                          <a:effectLst/>
                          <a:latin typeface="Calibri" panose="020F0502020204030204" pitchFamily="34" charset="0"/>
                        </a:rPr>
                        <a:t>-0.08792</a:t>
                      </a:r>
                    </a:p>
                  </a:txBody>
                  <a:tcPr marL="0" marR="0" marT="0" marB="0" anchor="b">
                    <a:lnL>
                      <a:noFill/>
                    </a:lnL>
                    <a:lnR>
                      <a:noFill/>
                    </a:lnR>
                    <a:lnT>
                      <a:noFill/>
                    </a:lnT>
                    <a:lnB>
                      <a:noFill/>
                    </a:lnB>
                    <a:solidFill>
                      <a:srgbClr val="E8EBF1"/>
                    </a:solidFill>
                  </a:tcPr>
                </a:tc>
                <a:tc>
                  <a:txBody>
                    <a:bodyPr/>
                    <a:lstStyle/>
                    <a:p>
                      <a:pPr algn="r" fontAlgn="b"/>
                      <a:r>
                        <a:rPr lang="en-US" sz="800" b="1" i="0" u="none" strike="noStrike">
                          <a:solidFill>
                            <a:srgbClr val="000000"/>
                          </a:solidFill>
                          <a:effectLst/>
                          <a:latin typeface="Calibri" panose="020F0502020204030204" pitchFamily="34" charset="0"/>
                        </a:rPr>
                        <a:t>0.00099</a:t>
                      </a:r>
                    </a:p>
                  </a:txBody>
                  <a:tcPr marL="0" marR="0" marT="0" marB="0" anchor="b">
                    <a:lnL>
                      <a:noFill/>
                    </a:lnL>
                    <a:lnR>
                      <a:noFill/>
                    </a:lnR>
                    <a:lnT>
                      <a:noFill/>
                    </a:lnT>
                    <a:lnB>
                      <a:noFill/>
                    </a:lnB>
                    <a:solidFill>
                      <a:srgbClr val="FFFFFF"/>
                    </a:solidFill>
                  </a:tcPr>
                </a:tc>
                <a:tc>
                  <a:txBody>
                    <a:bodyPr/>
                    <a:lstStyle/>
                    <a:p>
                      <a:pPr algn="r" fontAlgn="b"/>
                      <a:r>
                        <a:rPr lang="en-US" sz="800" b="1" i="0" u="none" strike="noStrike">
                          <a:solidFill>
                            <a:srgbClr val="000000"/>
                          </a:solidFill>
                          <a:effectLst/>
                          <a:latin typeface="Calibri" panose="020F0502020204030204" pitchFamily="34" charset="0"/>
                        </a:rPr>
                        <a:t>0.031832</a:t>
                      </a:r>
                    </a:p>
                  </a:txBody>
                  <a:tcPr marL="0" marR="0" marT="0" marB="0" anchor="b">
                    <a:lnL>
                      <a:noFill/>
                    </a:lnL>
                    <a:lnR>
                      <a:noFill/>
                    </a:lnR>
                    <a:lnT>
                      <a:noFill/>
                    </a:lnT>
                    <a:lnB>
                      <a:noFill/>
                    </a:lnB>
                    <a:solidFill>
                      <a:srgbClr val="FFF7F7"/>
                    </a:solidFill>
                  </a:tcPr>
                </a:tc>
                <a:tc>
                  <a:txBody>
                    <a:bodyPr/>
                    <a:lstStyle/>
                    <a:p>
                      <a:pPr algn="r" fontAlgn="b"/>
                      <a:r>
                        <a:rPr lang="en-US" sz="800" b="1" i="0" u="none" strike="noStrike">
                          <a:solidFill>
                            <a:srgbClr val="000000"/>
                          </a:solidFill>
                          <a:effectLst/>
                          <a:latin typeface="Calibri" panose="020F0502020204030204" pitchFamily="34" charset="0"/>
                        </a:rPr>
                        <a:t>0.052279</a:t>
                      </a:r>
                    </a:p>
                  </a:txBody>
                  <a:tcPr marL="0" marR="0" marT="0" marB="0" anchor="b">
                    <a:lnL>
                      <a:noFill/>
                    </a:lnL>
                    <a:lnR>
                      <a:noFill/>
                    </a:lnR>
                    <a:lnT>
                      <a:noFill/>
                    </a:lnT>
                    <a:lnB>
                      <a:noFill/>
                    </a:lnB>
                    <a:solidFill>
                      <a:srgbClr val="FFF2F2"/>
                    </a:solidFill>
                  </a:tcPr>
                </a:tc>
                <a:tc>
                  <a:txBody>
                    <a:bodyPr/>
                    <a:lstStyle/>
                    <a:p>
                      <a:pPr algn="r" fontAlgn="b"/>
                      <a:r>
                        <a:rPr lang="en-US" sz="800" b="1" i="0" u="none" strike="noStrike">
                          <a:solidFill>
                            <a:srgbClr val="000000"/>
                          </a:solidFill>
                          <a:effectLst/>
                          <a:latin typeface="Calibri" panose="020F0502020204030204" pitchFamily="34" charset="0"/>
                        </a:rPr>
                        <a:t>-0.01812</a:t>
                      </a:r>
                    </a:p>
                  </a:txBody>
                  <a:tcPr marL="0" marR="0" marT="0" marB="0" anchor="b">
                    <a:lnL>
                      <a:noFill/>
                    </a:lnL>
                    <a:lnR>
                      <a:noFill/>
                    </a:lnR>
                    <a:lnT>
                      <a:noFill/>
                    </a:lnT>
                    <a:lnB>
                      <a:noFill/>
                    </a:lnB>
                    <a:solidFill>
                      <a:srgbClr val="FAFAFC"/>
                    </a:solidFill>
                  </a:tcPr>
                </a:tc>
                <a:tc>
                  <a:txBody>
                    <a:bodyPr/>
                    <a:lstStyle/>
                    <a:p>
                      <a:pPr algn="r" fontAlgn="b"/>
                      <a:r>
                        <a:rPr lang="en-US" sz="800" b="1" i="0" u="none" strike="noStrike">
                          <a:solidFill>
                            <a:srgbClr val="000000"/>
                          </a:solidFill>
                          <a:effectLst/>
                          <a:latin typeface="Calibri" panose="020F0502020204030204" pitchFamily="34" charset="0"/>
                        </a:rPr>
                        <a:t>-0.09753</a:t>
                      </a:r>
                    </a:p>
                  </a:txBody>
                  <a:tcPr marL="0" marR="0" marT="0" marB="0" anchor="b">
                    <a:lnL>
                      <a:noFill/>
                    </a:lnL>
                    <a:lnR>
                      <a:noFill/>
                    </a:lnR>
                    <a:lnT>
                      <a:noFill/>
                    </a:lnT>
                    <a:lnB>
                      <a:noFill/>
                    </a:lnB>
                    <a:solidFill>
                      <a:srgbClr val="E6E9EF"/>
                    </a:solidFill>
                  </a:tcPr>
                </a:tc>
                <a:tc>
                  <a:txBody>
                    <a:bodyPr/>
                    <a:lstStyle/>
                    <a:p>
                      <a:pPr algn="r" fontAlgn="b"/>
                      <a:r>
                        <a:rPr lang="en-US" sz="800" b="1" i="0" u="none" strike="noStrike">
                          <a:solidFill>
                            <a:srgbClr val="000000"/>
                          </a:solidFill>
                          <a:effectLst/>
                          <a:latin typeface="Calibri" panose="020F0502020204030204" pitchFamily="34" charset="0"/>
                        </a:rPr>
                        <a:t>0.100259</a:t>
                      </a:r>
                    </a:p>
                  </a:txBody>
                  <a:tcPr marL="0" marR="0" marT="0" marB="0" anchor="b">
                    <a:lnL>
                      <a:noFill/>
                    </a:lnL>
                    <a:lnR>
                      <a:noFill/>
                    </a:lnR>
                    <a:lnT>
                      <a:noFill/>
                    </a:lnT>
                    <a:lnB>
                      <a:noFill/>
                    </a:lnB>
                    <a:solidFill>
                      <a:srgbClr val="FFE6E6"/>
                    </a:solidFill>
                  </a:tcPr>
                </a:tc>
                <a:tc>
                  <a:txBody>
                    <a:bodyPr/>
                    <a:lstStyle/>
                    <a:p>
                      <a:pPr algn="r" fontAlgn="b"/>
                      <a:r>
                        <a:rPr lang="en-US" sz="800" b="1" i="0" u="none" strike="noStrike">
                          <a:solidFill>
                            <a:srgbClr val="000000"/>
                          </a:solidFill>
                          <a:effectLst/>
                          <a:latin typeface="Calibri" panose="020F0502020204030204" pitchFamily="34" charset="0"/>
                        </a:rPr>
                        <a:t>0.048987</a:t>
                      </a:r>
                    </a:p>
                  </a:txBody>
                  <a:tcPr marL="0" marR="0" marT="0" marB="0" anchor="b">
                    <a:lnL>
                      <a:noFill/>
                    </a:lnL>
                    <a:lnR>
                      <a:noFill/>
                    </a:lnR>
                    <a:lnT>
                      <a:noFill/>
                    </a:lnT>
                    <a:lnB>
                      <a:noFill/>
                    </a:lnB>
                    <a:solidFill>
                      <a:srgbClr val="FFF3F3"/>
                    </a:solidFill>
                  </a:tcPr>
                </a:tc>
                <a:tc>
                  <a:txBody>
                    <a:bodyPr/>
                    <a:lstStyle/>
                    <a:p>
                      <a:pPr algn="r" fontAlgn="b"/>
                      <a:r>
                        <a:rPr lang="en-US" sz="800" b="1" i="0" u="none" strike="noStrike">
                          <a:solidFill>
                            <a:srgbClr val="000000"/>
                          </a:solidFill>
                          <a:effectLst/>
                          <a:latin typeface="Calibri" panose="020F0502020204030204" pitchFamily="34" charset="0"/>
                        </a:rPr>
                        <a:t>-0.04175</a:t>
                      </a:r>
                    </a:p>
                  </a:txBody>
                  <a:tcPr marL="0" marR="0" marT="0" marB="0" anchor="b">
                    <a:lnL>
                      <a:noFill/>
                    </a:lnL>
                    <a:lnR>
                      <a:noFill/>
                    </a:lnR>
                    <a:lnT>
                      <a:noFill/>
                    </a:lnT>
                    <a:lnB>
                      <a:noFill/>
                    </a:lnB>
                    <a:solidFill>
                      <a:srgbClr val="F4F5F8"/>
                    </a:solidFill>
                  </a:tcPr>
                </a:tc>
                <a:tc>
                  <a:txBody>
                    <a:bodyPr/>
                    <a:lstStyle/>
                    <a:p>
                      <a:pPr algn="r" fontAlgn="b"/>
                      <a:r>
                        <a:rPr lang="en-US" sz="800" b="1" i="0" u="none" strike="noStrike">
                          <a:solidFill>
                            <a:srgbClr val="000000"/>
                          </a:solidFill>
                          <a:effectLst/>
                          <a:latin typeface="Calibri" panose="020F0502020204030204" pitchFamily="34" charset="0"/>
                        </a:rPr>
                        <a:t>0.003947</a:t>
                      </a:r>
                    </a:p>
                  </a:txBody>
                  <a:tcPr marL="0" marR="0" marT="0" marB="0" anchor="b">
                    <a:lnL>
                      <a:noFill/>
                    </a:lnL>
                    <a:lnR>
                      <a:noFill/>
                    </a:lnR>
                    <a:lnT>
                      <a:noFill/>
                    </a:lnT>
                    <a:lnB>
                      <a:noFill/>
                    </a:lnB>
                    <a:solidFill>
                      <a:srgbClr val="FFFEFE"/>
                    </a:solidFill>
                  </a:tcPr>
                </a:tc>
                <a:tc>
                  <a:txBody>
                    <a:bodyPr/>
                    <a:lstStyle/>
                    <a:p>
                      <a:pPr algn="r" fontAlgn="b"/>
                      <a:r>
                        <a:rPr lang="en-US" sz="800" b="1" i="0" u="none" strike="noStrike">
                          <a:solidFill>
                            <a:srgbClr val="000000"/>
                          </a:solidFill>
                          <a:effectLst/>
                          <a:latin typeface="Calibri" panose="020F0502020204030204" pitchFamily="34" charset="0"/>
                        </a:rPr>
                        <a:t>0.0366</a:t>
                      </a:r>
                    </a:p>
                  </a:txBody>
                  <a:tcPr marL="0" marR="0" marT="0" marB="0" anchor="b">
                    <a:lnL>
                      <a:noFill/>
                    </a:lnL>
                    <a:lnR>
                      <a:noFill/>
                    </a:lnR>
                    <a:lnT>
                      <a:noFill/>
                    </a:lnT>
                    <a:lnB>
                      <a:noFill/>
                    </a:lnB>
                    <a:solidFill>
                      <a:srgbClr val="FFF6F6"/>
                    </a:solidFill>
                  </a:tcPr>
                </a:tc>
                <a:tc>
                  <a:txBody>
                    <a:bodyPr/>
                    <a:lstStyle/>
                    <a:p>
                      <a:pPr algn="r" fontAlgn="b"/>
                      <a:r>
                        <a:rPr lang="en-US" sz="800" b="1" i="0" u="none" strike="noStrike">
                          <a:solidFill>
                            <a:srgbClr val="000000"/>
                          </a:solidFill>
                          <a:effectLst/>
                          <a:latin typeface="Calibri" panose="020F0502020204030204" pitchFamily="34" charset="0"/>
                        </a:rPr>
                        <a:t>-0.01088</a:t>
                      </a:r>
                    </a:p>
                  </a:txBody>
                  <a:tcPr marL="0" marR="0" marT="0" marB="0" anchor="b">
                    <a:lnL>
                      <a:noFill/>
                    </a:lnL>
                    <a:lnR>
                      <a:noFill/>
                    </a:lnR>
                    <a:lnT>
                      <a:noFill/>
                    </a:lnT>
                    <a:lnB>
                      <a:noFill/>
                    </a:lnB>
                    <a:solidFill>
                      <a:srgbClr val="FCFCFD"/>
                    </a:solidFill>
                  </a:tcPr>
                </a:tc>
                <a:tc>
                  <a:txBody>
                    <a:bodyPr/>
                    <a:lstStyle/>
                    <a:p>
                      <a:pPr algn="r" fontAlgn="b"/>
                      <a:r>
                        <a:rPr lang="en-US" sz="800" b="1" i="0" u="none" strike="noStrike">
                          <a:solidFill>
                            <a:srgbClr val="000000"/>
                          </a:solidFill>
                          <a:effectLst/>
                          <a:latin typeface="Calibri" panose="020F0502020204030204" pitchFamily="34" charset="0"/>
                        </a:rPr>
                        <a:t>-0.04749</a:t>
                      </a:r>
                    </a:p>
                  </a:txBody>
                  <a:tcPr marL="0" marR="0" marT="0" marB="0" anchor="b">
                    <a:lnL>
                      <a:noFill/>
                    </a:lnL>
                    <a:lnR>
                      <a:noFill/>
                    </a:lnR>
                    <a:lnT>
                      <a:noFill/>
                    </a:lnT>
                    <a:lnB>
                      <a:noFill/>
                    </a:lnB>
                    <a:solidFill>
                      <a:srgbClr val="F2F4F7"/>
                    </a:solidFill>
                  </a:tcPr>
                </a:tc>
                <a:tc>
                  <a:txBody>
                    <a:bodyPr/>
                    <a:lstStyle/>
                    <a:p>
                      <a:pPr algn="r" fontAlgn="b"/>
                      <a:r>
                        <a:rPr lang="en-US" sz="800" b="1" i="0" u="none" strike="noStrike">
                          <a:solidFill>
                            <a:srgbClr val="000000"/>
                          </a:solidFill>
                          <a:effectLst/>
                          <a:latin typeface="Calibri" panose="020F0502020204030204" pitchFamily="34" charset="0"/>
                        </a:rPr>
                        <a:t>0.049487</a:t>
                      </a:r>
                    </a:p>
                  </a:txBody>
                  <a:tcPr marL="0" marR="0" marT="0" marB="0" anchor="b">
                    <a:lnL>
                      <a:noFill/>
                    </a:lnL>
                    <a:lnR>
                      <a:noFill/>
                    </a:lnR>
                    <a:lnT>
                      <a:noFill/>
                    </a:lnT>
                    <a:lnB>
                      <a:noFill/>
                    </a:lnB>
                    <a:solidFill>
                      <a:srgbClr val="FFF3F3"/>
                    </a:solidFill>
                  </a:tcPr>
                </a:tc>
                <a:tc>
                  <a:txBody>
                    <a:bodyPr/>
                    <a:lstStyle/>
                    <a:p>
                      <a:pPr algn="r" fontAlgn="b"/>
                      <a:r>
                        <a:rPr lang="en-US" sz="800" b="1" i="0" u="none" strike="noStrike">
                          <a:solidFill>
                            <a:srgbClr val="000000"/>
                          </a:solidFill>
                          <a:effectLst/>
                          <a:latin typeface="Calibri" panose="020F0502020204030204" pitchFamily="34" charset="0"/>
                        </a:rPr>
                        <a:t>-0.15631</a:t>
                      </a:r>
                    </a:p>
                  </a:txBody>
                  <a:tcPr marL="0" marR="0" marT="0" marB="0" anchor="b">
                    <a:lnL>
                      <a:noFill/>
                    </a:lnL>
                    <a:lnR>
                      <a:noFill/>
                    </a:lnR>
                    <a:lnT>
                      <a:noFill/>
                    </a:lnT>
                    <a:lnB>
                      <a:noFill/>
                    </a:lnB>
                    <a:solidFill>
                      <a:srgbClr val="D7DCE6"/>
                    </a:solidFill>
                  </a:tcPr>
                </a:tc>
                <a:tc>
                  <a:txBody>
                    <a:bodyPr/>
                    <a:lstStyle/>
                    <a:p>
                      <a:pPr algn="r" fontAlgn="b"/>
                      <a:r>
                        <a:rPr lang="en-US" sz="800" b="1" i="0" u="none" strike="noStrike">
                          <a:solidFill>
                            <a:srgbClr val="000000"/>
                          </a:solidFill>
                          <a:effectLst/>
                          <a:latin typeface="Calibri" panose="020F0502020204030204" pitchFamily="34" charset="0"/>
                        </a:rPr>
                        <a:t>1</a:t>
                      </a:r>
                    </a:p>
                  </a:txBody>
                  <a:tcPr marL="0" marR="0" marT="0" marB="0" anchor="b">
                    <a:lnL>
                      <a:noFill/>
                    </a:lnL>
                    <a:lnR>
                      <a:noFill/>
                    </a:lnR>
                    <a:lnT>
                      <a:noFill/>
                    </a:lnT>
                    <a:lnB>
                      <a:noFill/>
                    </a:lnB>
                    <a:solidFill>
                      <a:srgbClr val="FF0000"/>
                    </a:solidFill>
                  </a:tcPr>
                </a:tc>
                <a:tc>
                  <a:txBody>
                    <a:bodyPr/>
                    <a:lstStyle/>
                    <a:p>
                      <a:pPr algn="l" fontAlgn="b"/>
                      <a:endParaRPr lang="en-US" sz="800" b="1"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800" b="1"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800" b="1"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800" b="1"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800" b="1"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extLst>
                  <a:ext uri="{0D108BD9-81ED-4DB2-BD59-A6C34878D82A}">
                    <a16:rowId xmlns:a16="http://schemas.microsoft.com/office/drawing/2014/main" val="178799929"/>
                  </a:ext>
                </a:extLst>
              </a:tr>
              <a:tr h="163571">
                <a:tc>
                  <a:txBody>
                    <a:bodyPr/>
                    <a:lstStyle/>
                    <a:p>
                      <a:pPr algn="l" fontAlgn="b"/>
                      <a:r>
                        <a:rPr lang="en-US" sz="800" b="1" i="0" u="none" strike="noStrike">
                          <a:solidFill>
                            <a:schemeClr val="tx1"/>
                          </a:solidFill>
                          <a:effectLst/>
                          <a:latin typeface="Calibri" panose="020F0502020204030204" pitchFamily="34" charset="0"/>
                        </a:rPr>
                        <a:t>Review weekday_Saturday</a:t>
                      </a:r>
                    </a:p>
                  </a:txBody>
                  <a:tcPr marL="0" marR="0" marT="0" marB="0" anchor="b">
                    <a:lnL>
                      <a:noFill/>
                    </a:lnL>
                    <a:lnR>
                      <a:noFill/>
                    </a:lnR>
                    <a:lnT>
                      <a:noFill/>
                    </a:lnT>
                    <a:lnB>
                      <a:noFill/>
                    </a:lnB>
                  </a:tcPr>
                </a:tc>
                <a:tc>
                  <a:txBody>
                    <a:bodyPr/>
                    <a:lstStyle/>
                    <a:p>
                      <a:pPr algn="r" fontAlgn="b"/>
                      <a:r>
                        <a:rPr lang="en-US" sz="800" b="1" i="0" u="none" strike="noStrike">
                          <a:solidFill>
                            <a:srgbClr val="000000"/>
                          </a:solidFill>
                          <a:effectLst/>
                          <a:latin typeface="Calibri" panose="020F0502020204030204" pitchFamily="34" charset="0"/>
                        </a:rPr>
                        <a:t>0.062361</a:t>
                      </a:r>
                    </a:p>
                  </a:txBody>
                  <a:tcPr marL="0" marR="0" marT="0" marB="0" anchor="b">
                    <a:lnL>
                      <a:noFill/>
                    </a:lnL>
                    <a:lnR>
                      <a:noFill/>
                    </a:lnR>
                    <a:lnT>
                      <a:noFill/>
                    </a:lnT>
                    <a:lnB>
                      <a:noFill/>
                    </a:lnB>
                    <a:solidFill>
                      <a:srgbClr val="FFF0F0"/>
                    </a:solidFill>
                  </a:tcPr>
                </a:tc>
                <a:tc>
                  <a:txBody>
                    <a:bodyPr/>
                    <a:lstStyle/>
                    <a:p>
                      <a:pPr algn="r" fontAlgn="b"/>
                      <a:r>
                        <a:rPr lang="en-US" sz="800" b="1" i="0" u="none" strike="noStrike">
                          <a:solidFill>
                            <a:srgbClr val="000000"/>
                          </a:solidFill>
                          <a:effectLst/>
                          <a:latin typeface="Calibri" panose="020F0502020204030204" pitchFamily="34" charset="0"/>
                        </a:rPr>
                        <a:t>0.06687</a:t>
                      </a:r>
                    </a:p>
                  </a:txBody>
                  <a:tcPr marL="0" marR="0" marT="0" marB="0" anchor="b">
                    <a:lnL>
                      <a:noFill/>
                    </a:lnL>
                    <a:lnR>
                      <a:noFill/>
                    </a:lnR>
                    <a:lnT>
                      <a:noFill/>
                    </a:lnT>
                    <a:lnB>
                      <a:noFill/>
                    </a:lnB>
                    <a:solidFill>
                      <a:srgbClr val="FFEEEE"/>
                    </a:solidFill>
                  </a:tcPr>
                </a:tc>
                <a:tc>
                  <a:txBody>
                    <a:bodyPr/>
                    <a:lstStyle/>
                    <a:p>
                      <a:pPr algn="r" fontAlgn="b"/>
                      <a:r>
                        <a:rPr lang="en-US" sz="800" b="1" i="0" u="none" strike="noStrike">
                          <a:solidFill>
                            <a:srgbClr val="000000"/>
                          </a:solidFill>
                          <a:effectLst/>
                          <a:latin typeface="Calibri" panose="020F0502020204030204" pitchFamily="34" charset="0"/>
                        </a:rPr>
                        <a:t>0.058922</a:t>
                      </a:r>
                    </a:p>
                  </a:txBody>
                  <a:tcPr marL="0" marR="0" marT="0" marB="0" anchor="b">
                    <a:lnL>
                      <a:noFill/>
                    </a:lnL>
                    <a:lnR>
                      <a:noFill/>
                    </a:lnR>
                    <a:lnT>
                      <a:noFill/>
                    </a:lnT>
                    <a:lnB>
                      <a:noFill/>
                    </a:lnB>
                    <a:solidFill>
                      <a:srgbClr val="FFF0F0"/>
                    </a:solidFill>
                  </a:tcPr>
                </a:tc>
                <a:tc>
                  <a:txBody>
                    <a:bodyPr/>
                    <a:lstStyle/>
                    <a:p>
                      <a:pPr algn="r" fontAlgn="b"/>
                      <a:r>
                        <a:rPr lang="en-US" sz="800" b="1" i="0" u="none" strike="noStrike">
                          <a:solidFill>
                            <a:srgbClr val="000000"/>
                          </a:solidFill>
                          <a:effectLst/>
                          <a:latin typeface="Calibri" panose="020F0502020204030204" pitchFamily="34" charset="0"/>
                        </a:rPr>
                        <a:t>0.028828</a:t>
                      </a:r>
                    </a:p>
                  </a:txBody>
                  <a:tcPr marL="0" marR="0" marT="0" marB="0" anchor="b">
                    <a:lnL>
                      <a:noFill/>
                    </a:lnL>
                    <a:lnR>
                      <a:noFill/>
                    </a:lnR>
                    <a:lnT>
                      <a:noFill/>
                    </a:lnT>
                    <a:lnB>
                      <a:noFill/>
                    </a:lnB>
                    <a:solidFill>
                      <a:srgbClr val="FFF8F8"/>
                    </a:solidFill>
                  </a:tcPr>
                </a:tc>
                <a:tc>
                  <a:txBody>
                    <a:bodyPr/>
                    <a:lstStyle/>
                    <a:p>
                      <a:pPr algn="r" fontAlgn="b"/>
                      <a:r>
                        <a:rPr lang="en-US" sz="800" b="1" i="0" u="none" strike="noStrike">
                          <a:solidFill>
                            <a:srgbClr val="000000"/>
                          </a:solidFill>
                          <a:effectLst/>
                          <a:latin typeface="Calibri" panose="020F0502020204030204" pitchFamily="34" charset="0"/>
                        </a:rPr>
                        <a:t>0.127205</a:t>
                      </a:r>
                    </a:p>
                  </a:txBody>
                  <a:tcPr marL="0" marR="0" marT="0" marB="0" anchor="b">
                    <a:lnL>
                      <a:noFill/>
                    </a:lnL>
                    <a:lnR>
                      <a:noFill/>
                    </a:lnR>
                    <a:lnT>
                      <a:noFill/>
                    </a:lnT>
                    <a:lnB>
                      <a:noFill/>
                    </a:lnB>
                    <a:solidFill>
                      <a:srgbClr val="FFDFDF"/>
                    </a:solidFill>
                  </a:tcPr>
                </a:tc>
                <a:tc>
                  <a:txBody>
                    <a:bodyPr/>
                    <a:lstStyle/>
                    <a:p>
                      <a:pPr algn="r" fontAlgn="b"/>
                      <a:r>
                        <a:rPr lang="en-US" sz="800" b="1" i="0" u="none" strike="noStrike">
                          <a:solidFill>
                            <a:srgbClr val="000000"/>
                          </a:solidFill>
                          <a:effectLst/>
                          <a:latin typeface="Calibri" panose="020F0502020204030204" pitchFamily="34" charset="0"/>
                        </a:rPr>
                        <a:t>0.018892</a:t>
                      </a:r>
                    </a:p>
                  </a:txBody>
                  <a:tcPr marL="0" marR="0" marT="0" marB="0" anchor="b">
                    <a:lnL>
                      <a:noFill/>
                    </a:lnL>
                    <a:lnR>
                      <a:noFill/>
                    </a:lnR>
                    <a:lnT>
                      <a:noFill/>
                    </a:lnT>
                    <a:lnB>
                      <a:noFill/>
                    </a:lnB>
                    <a:solidFill>
                      <a:srgbClr val="FFFBFB"/>
                    </a:solidFill>
                  </a:tcPr>
                </a:tc>
                <a:tc>
                  <a:txBody>
                    <a:bodyPr/>
                    <a:lstStyle/>
                    <a:p>
                      <a:pPr algn="r" fontAlgn="b"/>
                      <a:r>
                        <a:rPr lang="en-US" sz="800" b="1" i="0" u="none" strike="noStrike">
                          <a:solidFill>
                            <a:srgbClr val="000000"/>
                          </a:solidFill>
                          <a:effectLst/>
                          <a:latin typeface="Calibri" panose="020F0502020204030204" pitchFamily="34" charset="0"/>
                        </a:rPr>
                        <a:t>0.041269</a:t>
                      </a:r>
                    </a:p>
                  </a:txBody>
                  <a:tcPr marL="0" marR="0" marT="0" marB="0" anchor="b">
                    <a:lnL>
                      <a:noFill/>
                    </a:lnL>
                    <a:lnR>
                      <a:noFill/>
                    </a:lnR>
                    <a:lnT>
                      <a:noFill/>
                    </a:lnT>
                    <a:lnB>
                      <a:noFill/>
                    </a:lnB>
                    <a:solidFill>
                      <a:srgbClr val="FFF5F5"/>
                    </a:solidFill>
                  </a:tcPr>
                </a:tc>
                <a:tc>
                  <a:txBody>
                    <a:bodyPr/>
                    <a:lstStyle/>
                    <a:p>
                      <a:pPr algn="r" fontAlgn="b"/>
                      <a:r>
                        <a:rPr lang="en-US" sz="800" b="1" i="0" u="none" strike="noStrike">
                          <a:solidFill>
                            <a:srgbClr val="000000"/>
                          </a:solidFill>
                          <a:effectLst/>
                          <a:latin typeface="Calibri" panose="020F0502020204030204" pitchFamily="34" charset="0"/>
                        </a:rPr>
                        <a:t>0.012287</a:t>
                      </a:r>
                    </a:p>
                  </a:txBody>
                  <a:tcPr marL="0" marR="0" marT="0" marB="0" anchor="b">
                    <a:lnL>
                      <a:noFill/>
                    </a:lnL>
                    <a:lnR>
                      <a:noFill/>
                    </a:lnR>
                    <a:lnT>
                      <a:noFill/>
                    </a:lnT>
                    <a:lnB>
                      <a:noFill/>
                    </a:lnB>
                    <a:solidFill>
                      <a:srgbClr val="FFFCFC"/>
                    </a:solidFill>
                  </a:tcPr>
                </a:tc>
                <a:tc>
                  <a:txBody>
                    <a:bodyPr/>
                    <a:lstStyle/>
                    <a:p>
                      <a:pPr algn="r" fontAlgn="b"/>
                      <a:r>
                        <a:rPr lang="en-US" sz="800" b="1" i="0" u="none" strike="noStrike">
                          <a:solidFill>
                            <a:srgbClr val="000000"/>
                          </a:solidFill>
                          <a:effectLst/>
                          <a:latin typeface="Calibri" panose="020F0502020204030204" pitchFamily="34" charset="0"/>
                        </a:rPr>
                        <a:t>-0.10314</a:t>
                      </a:r>
                    </a:p>
                  </a:txBody>
                  <a:tcPr marL="0" marR="0" marT="0" marB="0" anchor="b">
                    <a:lnL>
                      <a:noFill/>
                    </a:lnL>
                    <a:lnR>
                      <a:noFill/>
                    </a:lnR>
                    <a:lnT>
                      <a:noFill/>
                    </a:lnT>
                    <a:lnB>
                      <a:noFill/>
                    </a:lnB>
                    <a:solidFill>
                      <a:srgbClr val="E4E8EE"/>
                    </a:solidFill>
                  </a:tcPr>
                </a:tc>
                <a:tc>
                  <a:txBody>
                    <a:bodyPr/>
                    <a:lstStyle/>
                    <a:p>
                      <a:pPr algn="r" fontAlgn="b"/>
                      <a:r>
                        <a:rPr lang="en-US" sz="800" b="1" i="0" u="none" strike="noStrike">
                          <a:solidFill>
                            <a:srgbClr val="000000"/>
                          </a:solidFill>
                          <a:effectLst/>
                          <a:latin typeface="Calibri" panose="020F0502020204030204" pitchFamily="34" charset="0"/>
                        </a:rPr>
                        <a:t>0.051729</a:t>
                      </a:r>
                    </a:p>
                  </a:txBody>
                  <a:tcPr marL="0" marR="0" marT="0" marB="0" anchor="b">
                    <a:lnL>
                      <a:noFill/>
                    </a:lnL>
                    <a:lnR>
                      <a:noFill/>
                    </a:lnR>
                    <a:lnT>
                      <a:noFill/>
                    </a:lnT>
                    <a:lnB>
                      <a:noFill/>
                    </a:lnB>
                    <a:solidFill>
                      <a:srgbClr val="FFF2F2"/>
                    </a:solidFill>
                  </a:tcPr>
                </a:tc>
                <a:tc>
                  <a:txBody>
                    <a:bodyPr/>
                    <a:lstStyle/>
                    <a:p>
                      <a:pPr algn="r" fontAlgn="b"/>
                      <a:r>
                        <a:rPr lang="en-US" sz="800" b="1" i="0" u="none" strike="noStrike">
                          <a:solidFill>
                            <a:srgbClr val="000000"/>
                          </a:solidFill>
                          <a:effectLst/>
                          <a:latin typeface="Calibri" panose="020F0502020204030204" pitchFamily="34" charset="0"/>
                        </a:rPr>
                        <a:t>0.000855</a:t>
                      </a:r>
                    </a:p>
                  </a:txBody>
                  <a:tcPr marL="0" marR="0" marT="0" marB="0" anchor="b">
                    <a:lnL>
                      <a:noFill/>
                    </a:lnL>
                    <a:lnR>
                      <a:noFill/>
                    </a:lnR>
                    <a:lnT>
                      <a:noFill/>
                    </a:lnT>
                    <a:lnB>
                      <a:noFill/>
                    </a:lnB>
                    <a:solidFill>
                      <a:srgbClr val="FFFFFF"/>
                    </a:solidFill>
                  </a:tcPr>
                </a:tc>
                <a:tc>
                  <a:txBody>
                    <a:bodyPr/>
                    <a:lstStyle/>
                    <a:p>
                      <a:pPr algn="r" fontAlgn="b"/>
                      <a:r>
                        <a:rPr lang="en-US" sz="800" b="1" i="0" u="none" strike="noStrike">
                          <a:solidFill>
                            <a:srgbClr val="000000"/>
                          </a:solidFill>
                          <a:effectLst/>
                          <a:latin typeface="Calibri" panose="020F0502020204030204" pitchFamily="34" charset="0"/>
                        </a:rPr>
                        <a:t>-0.01509</a:t>
                      </a:r>
                    </a:p>
                  </a:txBody>
                  <a:tcPr marL="0" marR="0" marT="0" marB="0" anchor="b">
                    <a:lnL>
                      <a:noFill/>
                    </a:lnL>
                    <a:lnR>
                      <a:noFill/>
                    </a:lnR>
                    <a:lnT>
                      <a:noFill/>
                    </a:lnT>
                    <a:lnB>
                      <a:noFill/>
                    </a:lnB>
                    <a:solidFill>
                      <a:srgbClr val="FBFBFC"/>
                    </a:solidFill>
                  </a:tcPr>
                </a:tc>
                <a:tc>
                  <a:txBody>
                    <a:bodyPr/>
                    <a:lstStyle/>
                    <a:p>
                      <a:pPr algn="r" fontAlgn="b"/>
                      <a:r>
                        <a:rPr lang="en-US" sz="800" b="1" i="0" u="none" strike="noStrike">
                          <a:solidFill>
                            <a:srgbClr val="000000"/>
                          </a:solidFill>
                          <a:effectLst/>
                          <a:latin typeface="Calibri" panose="020F0502020204030204" pitchFamily="34" charset="0"/>
                        </a:rPr>
                        <a:t>0.011978</a:t>
                      </a:r>
                    </a:p>
                  </a:txBody>
                  <a:tcPr marL="0" marR="0" marT="0" marB="0" anchor="b">
                    <a:lnL>
                      <a:noFill/>
                    </a:lnL>
                    <a:lnR>
                      <a:noFill/>
                    </a:lnR>
                    <a:lnT>
                      <a:noFill/>
                    </a:lnT>
                    <a:lnB>
                      <a:noFill/>
                    </a:lnB>
                    <a:solidFill>
                      <a:srgbClr val="FFFCFC"/>
                    </a:solidFill>
                  </a:tcPr>
                </a:tc>
                <a:tc>
                  <a:txBody>
                    <a:bodyPr/>
                    <a:lstStyle/>
                    <a:p>
                      <a:pPr algn="r" fontAlgn="b"/>
                      <a:r>
                        <a:rPr lang="en-US" sz="800" b="1" i="0" u="none" strike="noStrike">
                          <a:solidFill>
                            <a:srgbClr val="000000"/>
                          </a:solidFill>
                          <a:effectLst/>
                          <a:latin typeface="Calibri" panose="020F0502020204030204" pitchFamily="34" charset="0"/>
                        </a:rPr>
                        <a:t>0.014202</a:t>
                      </a:r>
                    </a:p>
                  </a:txBody>
                  <a:tcPr marL="0" marR="0" marT="0" marB="0" anchor="b">
                    <a:lnL>
                      <a:noFill/>
                    </a:lnL>
                    <a:lnR>
                      <a:noFill/>
                    </a:lnR>
                    <a:lnT>
                      <a:noFill/>
                    </a:lnT>
                    <a:lnB>
                      <a:noFill/>
                    </a:lnB>
                    <a:solidFill>
                      <a:srgbClr val="FFFCFC"/>
                    </a:solidFill>
                  </a:tcPr>
                </a:tc>
                <a:tc>
                  <a:txBody>
                    <a:bodyPr/>
                    <a:lstStyle/>
                    <a:p>
                      <a:pPr algn="r" fontAlgn="b"/>
                      <a:r>
                        <a:rPr lang="en-US" sz="800" b="1" i="0" u="none" strike="noStrike">
                          <a:solidFill>
                            <a:srgbClr val="000000"/>
                          </a:solidFill>
                          <a:effectLst/>
                          <a:latin typeface="Calibri" panose="020F0502020204030204" pitchFamily="34" charset="0"/>
                        </a:rPr>
                        <a:t>0.002271</a:t>
                      </a:r>
                    </a:p>
                  </a:txBody>
                  <a:tcPr marL="0" marR="0" marT="0" marB="0" anchor="b">
                    <a:lnL>
                      <a:noFill/>
                    </a:lnL>
                    <a:lnR>
                      <a:noFill/>
                    </a:lnR>
                    <a:lnT>
                      <a:noFill/>
                    </a:lnT>
                    <a:lnB>
                      <a:noFill/>
                    </a:lnB>
                    <a:solidFill>
                      <a:srgbClr val="FFFFFF"/>
                    </a:solidFill>
                  </a:tcPr>
                </a:tc>
                <a:tc>
                  <a:txBody>
                    <a:bodyPr/>
                    <a:lstStyle/>
                    <a:p>
                      <a:pPr algn="r" fontAlgn="b"/>
                      <a:r>
                        <a:rPr lang="en-US" sz="800" b="1" i="0" u="none" strike="noStrike">
                          <a:solidFill>
                            <a:srgbClr val="000000"/>
                          </a:solidFill>
                          <a:effectLst/>
                          <a:latin typeface="Calibri" panose="020F0502020204030204" pitchFamily="34" charset="0"/>
                        </a:rPr>
                        <a:t>-0.02604</a:t>
                      </a:r>
                    </a:p>
                  </a:txBody>
                  <a:tcPr marL="0" marR="0" marT="0" marB="0" anchor="b">
                    <a:lnL>
                      <a:noFill/>
                    </a:lnL>
                    <a:lnR>
                      <a:noFill/>
                    </a:lnR>
                    <a:lnT>
                      <a:noFill/>
                    </a:lnT>
                    <a:lnB>
                      <a:noFill/>
                    </a:lnB>
                    <a:solidFill>
                      <a:srgbClr val="F8F9FA"/>
                    </a:solidFill>
                  </a:tcPr>
                </a:tc>
                <a:tc>
                  <a:txBody>
                    <a:bodyPr/>
                    <a:lstStyle/>
                    <a:p>
                      <a:pPr algn="r" fontAlgn="b"/>
                      <a:r>
                        <a:rPr lang="en-US" sz="800" b="1" i="0" u="none" strike="noStrike">
                          <a:solidFill>
                            <a:srgbClr val="000000"/>
                          </a:solidFill>
                          <a:effectLst/>
                          <a:latin typeface="Calibri" panose="020F0502020204030204" pitchFamily="34" charset="0"/>
                        </a:rPr>
                        <a:t>0.021671</a:t>
                      </a:r>
                    </a:p>
                  </a:txBody>
                  <a:tcPr marL="0" marR="0" marT="0" marB="0" anchor="b">
                    <a:lnL>
                      <a:noFill/>
                    </a:lnL>
                    <a:lnR>
                      <a:noFill/>
                    </a:lnR>
                    <a:lnT>
                      <a:noFill/>
                    </a:lnT>
                    <a:lnB>
                      <a:noFill/>
                    </a:lnB>
                    <a:solidFill>
                      <a:srgbClr val="FFFAFA"/>
                    </a:solidFill>
                  </a:tcPr>
                </a:tc>
                <a:tc>
                  <a:txBody>
                    <a:bodyPr/>
                    <a:lstStyle/>
                    <a:p>
                      <a:pPr algn="r" fontAlgn="b"/>
                      <a:r>
                        <a:rPr lang="en-US" sz="800" b="1" i="0" u="none" strike="noStrike">
                          <a:solidFill>
                            <a:srgbClr val="000000"/>
                          </a:solidFill>
                          <a:effectLst/>
                          <a:latin typeface="Calibri" panose="020F0502020204030204" pitchFamily="34" charset="0"/>
                        </a:rPr>
                        <a:t>0.078065</a:t>
                      </a:r>
                    </a:p>
                  </a:txBody>
                  <a:tcPr marL="0" marR="0" marT="0" marB="0" anchor="b">
                    <a:lnL>
                      <a:noFill/>
                    </a:lnL>
                    <a:lnR>
                      <a:noFill/>
                    </a:lnR>
                    <a:lnT>
                      <a:noFill/>
                    </a:lnT>
                    <a:lnB>
                      <a:noFill/>
                    </a:lnB>
                    <a:solidFill>
                      <a:srgbClr val="FFECEC"/>
                    </a:solidFill>
                  </a:tcPr>
                </a:tc>
                <a:tc>
                  <a:txBody>
                    <a:bodyPr/>
                    <a:lstStyle/>
                    <a:p>
                      <a:pPr algn="r" fontAlgn="b"/>
                      <a:r>
                        <a:rPr lang="en-US" sz="800" b="1" i="0" u="none" strike="noStrike">
                          <a:solidFill>
                            <a:srgbClr val="000000"/>
                          </a:solidFill>
                          <a:effectLst/>
                          <a:latin typeface="Calibri" panose="020F0502020204030204" pitchFamily="34" charset="0"/>
                        </a:rPr>
                        <a:t>0.037249</a:t>
                      </a:r>
                    </a:p>
                  </a:txBody>
                  <a:tcPr marL="0" marR="0" marT="0" marB="0" anchor="b">
                    <a:lnL>
                      <a:noFill/>
                    </a:lnL>
                    <a:lnR>
                      <a:noFill/>
                    </a:lnR>
                    <a:lnT>
                      <a:noFill/>
                    </a:lnT>
                    <a:lnB>
                      <a:noFill/>
                    </a:lnB>
                    <a:solidFill>
                      <a:srgbClr val="FFF6F6"/>
                    </a:solidFill>
                  </a:tcPr>
                </a:tc>
                <a:tc>
                  <a:txBody>
                    <a:bodyPr/>
                    <a:lstStyle/>
                    <a:p>
                      <a:pPr algn="r" fontAlgn="b"/>
                      <a:r>
                        <a:rPr lang="en-US" sz="800" b="1" i="0" u="none" strike="noStrike">
                          <a:solidFill>
                            <a:srgbClr val="000000"/>
                          </a:solidFill>
                          <a:effectLst/>
                          <a:latin typeface="Calibri" panose="020F0502020204030204" pitchFamily="34" charset="0"/>
                        </a:rPr>
                        <a:t>-0.09321</a:t>
                      </a:r>
                    </a:p>
                  </a:txBody>
                  <a:tcPr marL="0" marR="0" marT="0" marB="0" anchor="b">
                    <a:lnL>
                      <a:noFill/>
                    </a:lnL>
                    <a:lnR>
                      <a:noFill/>
                    </a:lnR>
                    <a:lnT>
                      <a:noFill/>
                    </a:lnT>
                    <a:lnB>
                      <a:noFill/>
                    </a:lnB>
                    <a:solidFill>
                      <a:srgbClr val="E7EAF0"/>
                    </a:solidFill>
                  </a:tcPr>
                </a:tc>
                <a:tc>
                  <a:txBody>
                    <a:bodyPr/>
                    <a:lstStyle/>
                    <a:p>
                      <a:pPr algn="r" fontAlgn="b"/>
                      <a:r>
                        <a:rPr lang="en-US" sz="800" b="1" i="0" u="none" strike="noStrike">
                          <a:solidFill>
                            <a:srgbClr val="000000"/>
                          </a:solidFill>
                          <a:effectLst/>
                          <a:latin typeface="Calibri" panose="020F0502020204030204" pitchFamily="34" charset="0"/>
                        </a:rPr>
                        <a:t>-0.14624</a:t>
                      </a:r>
                    </a:p>
                  </a:txBody>
                  <a:tcPr marL="0" marR="0" marT="0" marB="0" anchor="b">
                    <a:lnL>
                      <a:noFill/>
                    </a:lnL>
                    <a:lnR>
                      <a:noFill/>
                    </a:lnR>
                    <a:lnT>
                      <a:noFill/>
                    </a:lnT>
                    <a:lnB>
                      <a:noFill/>
                    </a:lnB>
                    <a:solidFill>
                      <a:srgbClr val="D9DEE7"/>
                    </a:solidFill>
                  </a:tcPr>
                </a:tc>
                <a:tc>
                  <a:txBody>
                    <a:bodyPr/>
                    <a:lstStyle/>
                    <a:p>
                      <a:pPr algn="r" fontAlgn="b"/>
                      <a:r>
                        <a:rPr lang="en-US" sz="800" b="1" i="0" u="none" strike="noStrike">
                          <a:solidFill>
                            <a:srgbClr val="000000"/>
                          </a:solidFill>
                          <a:effectLst/>
                          <a:latin typeface="Calibri" panose="020F0502020204030204" pitchFamily="34" charset="0"/>
                        </a:rPr>
                        <a:t>-0.14895</a:t>
                      </a:r>
                    </a:p>
                  </a:txBody>
                  <a:tcPr marL="0" marR="0" marT="0" marB="0" anchor="b">
                    <a:lnL>
                      <a:noFill/>
                    </a:lnL>
                    <a:lnR>
                      <a:noFill/>
                    </a:lnR>
                    <a:lnT>
                      <a:noFill/>
                    </a:lnT>
                    <a:lnB>
                      <a:noFill/>
                    </a:lnB>
                    <a:solidFill>
                      <a:srgbClr val="D9DDE7"/>
                    </a:solidFill>
                  </a:tcPr>
                </a:tc>
                <a:tc>
                  <a:txBody>
                    <a:bodyPr/>
                    <a:lstStyle/>
                    <a:p>
                      <a:pPr algn="r" fontAlgn="b"/>
                      <a:r>
                        <a:rPr lang="en-US" sz="800" b="1" i="0" u="none" strike="noStrike">
                          <a:solidFill>
                            <a:srgbClr val="000000"/>
                          </a:solidFill>
                          <a:effectLst/>
                          <a:latin typeface="Calibri" panose="020F0502020204030204" pitchFamily="34" charset="0"/>
                        </a:rPr>
                        <a:t>1</a:t>
                      </a:r>
                    </a:p>
                  </a:txBody>
                  <a:tcPr marL="0" marR="0" marT="0" marB="0" anchor="b">
                    <a:lnL>
                      <a:noFill/>
                    </a:lnL>
                    <a:lnR>
                      <a:noFill/>
                    </a:lnR>
                    <a:lnT>
                      <a:noFill/>
                    </a:lnT>
                    <a:lnB>
                      <a:noFill/>
                    </a:lnB>
                    <a:solidFill>
                      <a:srgbClr val="FF0000"/>
                    </a:solidFill>
                  </a:tcPr>
                </a:tc>
                <a:tc>
                  <a:txBody>
                    <a:bodyPr/>
                    <a:lstStyle/>
                    <a:p>
                      <a:pPr algn="l" fontAlgn="b"/>
                      <a:endParaRPr lang="en-US" sz="800" b="1"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800" b="1"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800" b="1"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800" b="1"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extLst>
                  <a:ext uri="{0D108BD9-81ED-4DB2-BD59-A6C34878D82A}">
                    <a16:rowId xmlns:a16="http://schemas.microsoft.com/office/drawing/2014/main" val="2204174034"/>
                  </a:ext>
                </a:extLst>
              </a:tr>
              <a:tr h="163571">
                <a:tc>
                  <a:txBody>
                    <a:bodyPr/>
                    <a:lstStyle/>
                    <a:p>
                      <a:pPr algn="l" fontAlgn="b"/>
                      <a:r>
                        <a:rPr lang="en-US" sz="800" b="1" i="0" u="none" strike="noStrike">
                          <a:solidFill>
                            <a:schemeClr val="tx1"/>
                          </a:solidFill>
                          <a:effectLst/>
                          <a:latin typeface="Calibri" panose="020F0502020204030204" pitchFamily="34" charset="0"/>
                        </a:rPr>
                        <a:t>Review weekday_Sunday</a:t>
                      </a:r>
                    </a:p>
                  </a:txBody>
                  <a:tcPr marL="0" marR="0" marT="0" marB="0" anchor="b">
                    <a:lnL>
                      <a:noFill/>
                    </a:lnL>
                    <a:lnR>
                      <a:noFill/>
                    </a:lnR>
                    <a:lnT>
                      <a:noFill/>
                    </a:lnT>
                    <a:lnB>
                      <a:noFill/>
                    </a:lnB>
                  </a:tcPr>
                </a:tc>
                <a:tc>
                  <a:txBody>
                    <a:bodyPr/>
                    <a:lstStyle/>
                    <a:p>
                      <a:pPr algn="r" fontAlgn="b"/>
                      <a:r>
                        <a:rPr lang="en-US" sz="800" b="1" i="0" u="none" strike="noStrike">
                          <a:solidFill>
                            <a:srgbClr val="000000"/>
                          </a:solidFill>
                          <a:effectLst/>
                          <a:latin typeface="Calibri" panose="020F0502020204030204" pitchFamily="34" charset="0"/>
                        </a:rPr>
                        <a:t>0.054621</a:t>
                      </a:r>
                    </a:p>
                  </a:txBody>
                  <a:tcPr marL="0" marR="0" marT="0" marB="0" anchor="b">
                    <a:lnL>
                      <a:noFill/>
                    </a:lnL>
                    <a:lnR>
                      <a:noFill/>
                    </a:lnR>
                    <a:lnT>
                      <a:noFill/>
                    </a:lnT>
                    <a:lnB>
                      <a:noFill/>
                    </a:lnB>
                    <a:solidFill>
                      <a:srgbClr val="FFF2F2"/>
                    </a:solidFill>
                  </a:tcPr>
                </a:tc>
                <a:tc>
                  <a:txBody>
                    <a:bodyPr/>
                    <a:lstStyle/>
                    <a:p>
                      <a:pPr algn="r" fontAlgn="b"/>
                      <a:r>
                        <a:rPr lang="en-US" sz="800" b="1" i="0" u="none" strike="noStrike">
                          <a:solidFill>
                            <a:srgbClr val="000000"/>
                          </a:solidFill>
                          <a:effectLst/>
                          <a:latin typeface="Calibri" panose="020F0502020204030204" pitchFamily="34" charset="0"/>
                        </a:rPr>
                        <a:t>0.064572</a:t>
                      </a:r>
                    </a:p>
                  </a:txBody>
                  <a:tcPr marL="0" marR="0" marT="0" marB="0" anchor="b">
                    <a:lnL>
                      <a:noFill/>
                    </a:lnL>
                    <a:lnR>
                      <a:noFill/>
                    </a:lnR>
                    <a:lnT>
                      <a:noFill/>
                    </a:lnT>
                    <a:lnB>
                      <a:noFill/>
                    </a:lnB>
                    <a:solidFill>
                      <a:srgbClr val="FFEFEF"/>
                    </a:solidFill>
                  </a:tcPr>
                </a:tc>
                <a:tc>
                  <a:txBody>
                    <a:bodyPr/>
                    <a:lstStyle/>
                    <a:p>
                      <a:pPr algn="r" fontAlgn="b"/>
                      <a:r>
                        <a:rPr lang="en-US" sz="800" b="1" i="0" u="none" strike="noStrike">
                          <a:solidFill>
                            <a:srgbClr val="000000"/>
                          </a:solidFill>
                          <a:effectLst/>
                          <a:latin typeface="Calibri" panose="020F0502020204030204" pitchFamily="34" charset="0"/>
                        </a:rPr>
                        <a:t>0.022547</a:t>
                      </a:r>
                    </a:p>
                  </a:txBody>
                  <a:tcPr marL="0" marR="0" marT="0" marB="0" anchor="b">
                    <a:lnL>
                      <a:noFill/>
                    </a:lnL>
                    <a:lnR>
                      <a:noFill/>
                    </a:lnR>
                    <a:lnT>
                      <a:noFill/>
                    </a:lnT>
                    <a:lnB>
                      <a:noFill/>
                    </a:lnB>
                    <a:solidFill>
                      <a:srgbClr val="FFFAFA"/>
                    </a:solidFill>
                  </a:tcPr>
                </a:tc>
                <a:tc>
                  <a:txBody>
                    <a:bodyPr/>
                    <a:lstStyle/>
                    <a:p>
                      <a:pPr algn="r" fontAlgn="b"/>
                      <a:r>
                        <a:rPr lang="en-US" sz="800" b="1" i="0" u="none" strike="noStrike">
                          <a:solidFill>
                            <a:srgbClr val="000000"/>
                          </a:solidFill>
                          <a:effectLst/>
                          <a:latin typeface="Calibri" panose="020F0502020204030204" pitchFamily="34" charset="0"/>
                        </a:rPr>
                        <a:t>0.039203</a:t>
                      </a:r>
                    </a:p>
                  </a:txBody>
                  <a:tcPr marL="0" marR="0" marT="0" marB="0" anchor="b">
                    <a:lnL>
                      <a:noFill/>
                    </a:lnL>
                    <a:lnR>
                      <a:noFill/>
                    </a:lnR>
                    <a:lnT>
                      <a:noFill/>
                    </a:lnT>
                    <a:lnB>
                      <a:noFill/>
                    </a:lnB>
                    <a:solidFill>
                      <a:srgbClr val="FFF6F6"/>
                    </a:solidFill>
                  </a:tcPr>
                </a:tc>
                <a:tc>
                  <a:txBody>
                    <a:bodyPr/>
                    <a:lstStyle/>
                    <a:p>
                      <a:pPr algn="r" fontAlgn="b"/>
                      <a:r>
                        <a:rPr lang="en-US" sz="800" b="1" i="0" u="none" strike="noStrike">
                          <a:solidFill>
                            <a:srgbClr val="000000"/>
                          </a:solidFill>
                          <a:effectLst/>
                          <a:latin typeface="Calibri" panose="020F0502020204030204" pitchFamily="34" charset="0"/>
                        </a:rPr>
                        <a:t>-0.08747</a:t>
                      </a:r>
                    </a:p>
                  </a:txBody>
                  <a:tcPr marL="0" marR="0" marT="0" marB="0" anchor="b">
                    <a:lnL>
                      <a:noFill/>
                    </a:lnL>
                    <a:lnR>
                      <a:noFill/>
                    </a:lnR>
                    <a:lnT>
                      <a:noFill/>
                    </a:lnT>
                    <a:lnB>
                      <a:noFill/>
                    </a:lnB>
                    <a:solidFill>
                      <a:srgbClr val="E8EBF1"/>
                    </a:solidFill>
                  </a:tcPr>
                </a:tc>
                <a:tc>
                  <a:txBody>
                    <a:bodyPr/>
                    <a:lstStyle/>
                    <a:p>
                      <a:pPr algn="r" fontAlgn="b"/>
                      <a:r>
                        <a:rPr lang="en-US" sz="800" b="1" i="0" u="none" strike="noStrike">
                          <a:solidFill>
                            <a:srgbClr val="000000"/>
                          </a:solidFill>
                          <a:effectLst/>
                          <a:latin typeface="Calibri" panose="020F0502020204030204" pitchFamily="34" charset="0"/>
                        </a:rPr>
                        <a:t>-0.00698</a:t>
                      </a:r>
                    </a:p>
                  </a:txBody>
                  <a:tcPr marL="0" marR="0" marT="0" marB="0" anchor="b">
                    <a:lnL>
                      <a:noFill/>
                    </a:lnL>
                    <a:lnR>
                      <a:noFill/>
                    </a:lnR>
                    <a:lnT>
                      <a:noFill/>
                    </a:lnT>
                    <a:lnB>
                      <a:noFill/>
                    </a:lnB>
                    <a:solidFill>
                      <a:srgbClr val="FDFDFD"/>
                    </a:solidFill>
                  </a:tcPr>
                </a:tc>
                <a:tc>
                  <a:txBody>
                    <a:bodyPr/>
                    <a:lstStyle/>
                    <a:p>
                      <a:pPr algn="r" fontAlgn="b"/>
                      <a:r>
                        <a:rPr lang="en-US" sz="800" b="1" i="0" u="none" strike="noStrike">
                          <a:solidFill>
                            <a:srgbClr val="000000"/>
                          </a:solidFill>
                          <a:effectLst/>
                          <a:latin typeface="Calibri" panose="020F0502020204030204" pitchFamily="34" charset="0"/>
                        </a:rPr>
                        <a:t>-0.04172</a:t>
                      </a:r>
                    </a:p>
                  </a:txBody>
                  <a:tcPr marL="0" marR="0" marT="0" marB="0" anchor="b">
                    <a:lnL>
                      <a:noFill/>
                    </a:lnL>
                    <a:lnR>
                      <a:noFill/>
                    </a:lnR>
                    <a:lnT>
                      <a:noFill/>
                    </a:lnT>
                    <a:lnB>
                      <a:noFill/>
                    </a:lnB>
                    <a:solidFill>
                      <a:srgbClr val="F4F5F8"/>
                    </a:solidFill>
                  </a:tcPr>
                </a:tc>
                <a:tc>
                  <a:txBody>
                    <a:bodyPr/>
                    <a:lstStyle/>
                    <a:p>
                      <a:pPr algn="r" fontAlgn="b"/>
                      <a:r>
                        <a:rPr lang="en-US" sz="800" b="1" i="0" u="none" strike="noStrike">
                          <a:solidFill>
                            <a:srgbClr val="000000"/>
                          </a:solidFill>
                          <a:effectLst/>
                          <a:latin typeface="Calibri" panose="020F0502020204030204" pitchFamily="34" charset="0"/>
                        </a:rPr>
                        <a:t>0.071316</a:t>
                      </a:r>
                    </a:p>
                  </a:txBody>
                  <a:tcPr marL="0" marR="0" marT="0" marB="0" anchor="b">
                    <a:lnL>
                      <a:noFill/>
                    </a:lnL>
                    <a:lnR>
                      <a:noFill/>
                    </a:lnR>
                    <a:lnT>
                      <a:noFill/>
                    </a:lnT>
                    <a:lnB>
                      <a:noFill/>
                    </a:lnB>
                    <a:solidFill>
                      <a:srgbClr val="FFEDED"/>
                    </a:solidFill>
                  </a:tcPr>
                </a:tc>
                <a:tc>
                  <a:txBody>
                    <a:bodyPr/>
                    <a:lstStyle/>
                    <a:p>
                      <a:pPr algn="r" fontAlgn="b"/>
                      <a:r>
                        <a:rPr lang="en-US" sz="800" b="1" i="0" u="none" strike="noStrike">
                          <a:solidFill>
                            <a:srgbClr val="000000"/>
                          </a:solidFill>
                          <a:effectLst/>
                          <a:latin typeface="Calibri" panose="020F0502020204030204" pitchFamily="34" charset="0"/>
                        </a:rPr>
                        <a:t>-0.08023</a:t>
                      </a:r>
                    </a:p>
                  </a:txBody>
                  <a:tcPr marL="0" marR="0" marT="0" marB="0" anchor="b">
                    <a:lnL>
                      <a:noFill/>
                    </a:lnL>
                    <a:lnR>
                      <a:noFill/>
                    </a:lnR>
                    <a:lnT>
                      <a:noFill/>
                    </a:lnT>
                    <a:lnB>
                      <a:noFill/>
                    </a:lnB>
                    <a:solidFill>
                      <a:srgbClr val="EAEDF2"/>
                    </a:solidFill>
                  </a:tcPr>
                </a:tc>
                <a:tc>
                  <a:txBody>
                    <a:bodyPr/>
                    <a:lstStyle/>
                    <a:p>
                      <a:pPr algn="r" fontAlgn="b"/>
                      <a:r>
                        <a:rPr lang="en-US" sz="800" b="1" i="0" u="none" strike="noStrike">
                          <a:solidFill>
                            <a:srgbClr val="000000"/>
                          </a:solidFill>
                          <a:effectLst/>
                          <a:latin typeface="Calibri" panose="020F0502020204030204" pitchFamily="34" charset="0"/>
                        </a:rPr>
                        <a:t>0.050673</a:t>
                      </a:r>
                    </a:p>
                  </a:txBody>
                  <a:tcPr marL="0" marR="0" marT="0" marB="0" anchor="b">
                    <a:lnL>
                      <a:noFill/>
                    </a:lnL>
                    <a:lnR>
                      <a:noFill/>
                    </a:lnR>
                    <a:lnT>
                      <a:noFill/>
                    </a:lnT>
                    <a:lnB>
                      <a:noFill/>
                    </a:lnB>
                    <a:solidFill>
                      <a:srgbClr val="FFF3F3"/>
                    </a:solidFill>
                  </a:tcPr>
                </a:tc>
                <a:tc>
                  <a:txBody>
                    <a:bodyPr/>
                    <a:lstStyle/>
                    <a:p>
                      <a:pPr algn="r" fontAlgn="b"/>
                      <a:r>
                        <a:rPr lang="en-US" sz="800" b="1" i="0" u="none" strike="noStrike">
                          <a:solidFill>
                            <a:srgbClr val="000000"/>
                          </a:solidFill>
                          <a:effectLst/>
                          <a:latin typeface="Calibri" panose="020F0502020204030204" pitchFamily="34" charset="0"/>
                        </a:rPr>
                        <a:t>-0.0355</a:t>
                      </a:r>
                    </a:p>
                  </a:txBody>
                  <a:tcPr marL="0" marR="0" marT="0" marB="0" anchor="b">
                    <a:lnL>
                      <a:noFill/>
                    </a:lnL>
                    <a:lnR>
                      <a:noFill/>
                    </a:lnR>
                    <a:lnT>
                      <a:noFill/>
                    </a:lnT>
                    <a:lnB>
                      <a:noFill/>
                    </a:lnB>
                    <a:solidFill>
                      <a:srgbClr val="F5F7F9"/>
                    </a:solidFill>
                  </a:tcPr>
                </a:tc>
                <a:tc>
                  <a:txBody>
                    <a:bodyPr/>
                    <a:lstStyle/>
                    <a:p>
                      <a:pPr algn="r" fontAlgn="b"/>
                      <a:r>
                        <a:rPr lang="en-US" sz="800" b="1" i="0" u="none" strike="noStrike">
                          <a:solidFill>
                            <a:srgbClr val="000000"/>
                          </a:solidFill>
                          <a:effectLst/>
                          <a:latin typeface="Calibri" panose="020F0502020204030204" pitchFamily="34" charset="0"/>
                        </a:rPr>
                        <a:t>0.065719</a:t>
                      </a:r>
                    </a:p>
                  </a:txBody>
                  <a:tcPr marL="0" marR="0" marT="0" marB="0" anchor="b">
                    <a:lnL>
                      <a:noFill/>
                    </a:lnL>
                    <a:lnR>
                      <a:noFill/>
                    </a:lnR>
                    <a:lnT>
                      <a:noFill/>
                    </a:lnT>
                    <a:lnB>
                      <a:noFill/>
                    </a:lnB>
                    <a:solidFill>
                      <a:srgbClr val="FFEFEF"/>
                    </a:solidFill>
                  </a:tcPr>
                </a:tc>
                <a:tc>
                  <a:txBody>
                    <a:bodyPr/>
                    <a:lstStyle/>
                    <a:p>
                      <a:pPr algn="r" fontAlgn="b"/>
                      <a:r>
                        <a:rPr lang="en-US" sz="800" b="1" i="0" u="none" strike="noStrike">
                          <a:solidFill>
                            <a:srgbClr val="000000"/>
                          </a:solidFill>
                          <a:effectLst/>
                          <a:latin typeface="Calibri" panose="020F0502020204030204" pitchFamily="34" charset="0"/>
                        </a:rPr>
                        <a:t>-0.02149</a:t>
                      </a:r>
                    </a:p>
                  </a:txBody>
                  <a:tcPr marL="0" marR="0" marT="0" marB="0" anchor="b">
                    <a:lnL>
                      <a:noFill/>
                    </a:lnL>
                    <a:lnR>
                      <a:noFill/>
                    </a:lnR>
                    <a:lnT>
                      <a:noFill/>
                    </a:lnT>
                    <a:lnB>
                      <a:noFill/>
                    </a:lnB>
                    <a:solidFill>
                      <a:srgbClr val="F9FAFB"/>
                    </a:solidFill>
                  </a:tcPr>
                </a:tc>
                <a:tc>
                  <a:txBody>
                    <a:bodyPr/>
                    <a:lstStyle/>
                    <a:p>
                      <a:pPr algn="r" fontAlgn="b"/>
                      <a:r>
                        <a:rPr lang="en-US" sz="800" b="1" i="0" u="none" strike="noStrike">
                          <a:solidFill>
                            <a:srgbClr val="000000"/>
                          </a:solidFill>
                          <a:effectLst/>
                          <a:latin typeface="Calibri" panose="020F0502020204030204" pitchFamily="34" charset="0"/>
                        </a:rPr>
                        <a:t>0.020035</a:t>
                      </a:r>
                    </a:p>
                  </a:txBody>
                  <a:tcPr marL="0" marR="0" marT="0" marB="0" anchor="b">
                    <a:lnL>
                      <a:noFill/>
                    </a:lnL>
                    <a:lnR>
                      <a:noFill/>
                    </a:lnR>
                    <a:lnT>
                      <a:noFill/>
                    </a:lnT>
                    <a:lnB>
                      <a:noFill/>
                    </a:lnB>
                    <a:solidFill>
                      <a:srgbClr val="FFFAFA"/>
                    </a:solidFill>
                  </a:tcPr>
                </a:tc>
                <a:tc>
                  <a:txBody>
                    <a:bodyPr/>
                    <a:lstStyle/>
                    <a:p>
                      <a:pPr algn="r" fontAlgn="b"/>
                      <a:r>
                        <a:rPr lang="en-US" sz="800" b="1" i="0" u="none" strike="noStrike">
                          <a:solidFill>
                            <a:srgbClr val="000000"/>
                          </a:solidFill>
                          <a:effectLst/>
                          <a:latin typeface="Calibri" panose="020F0502020204030204" pitchFamily="34" charset="0"/>
                        </a:rPr>
                        <a:t>-0.0061</a:t>
                      </a:r>
                    </a:p>
                  </a:txBody>
                  <a:tcPr marL="0" marR="0" marT="0" marB="0" anchor="b">
                    <a:lnL>
                      <a:noFill/>
                    </a:lnL>
                    <a:lnR>
                      <a:noFill/>
                    </a:lnR>
                    <a:lnT>
                      <a:noFill/>
                    </a:lnT>
                    <a:lnB>
                      <a:noFill/>
                    </a:lnB>
                    <a:solidFill>
                      <a:srgbClr val="FDFDFE"/>
                    </a:solidFill>
                  </a:tcPr>
                </a:tc>
                <a:tc>
                  <a:txBody>
                    <a:bodyPr/>
                    <a:lstStyle/>
                    <a:p>
                      <a:pPr algn="r" fontAlgn="b"/>
                      <a:r>
                        <a:rPr lang="en-US" sz="800" b="1" i="0" u="none" strike="noStrike">
                          <a:solidFill>
                            <a:srgbClr val="000000"/>
                          </a:solidFill>
                          <a:effectLst/>
                          <a:latin typeface="Calibri" panose="020F0502020204030204" pitchFamily="34" charset="0"/>
                        </a:rPr>
                        <a:t>-0.0112</a:t>
                      </a:r>
                    </a:p>
                  </a:txBody>
                  <a:tcPr marL="0" marR="0" marT="0" marB="0" anchor="b">
                    <a:lnL>
                      <a:noFill/>
                    </a:lnL>
                    <a:lnR>
                      <a:noFill/>
                    </a:lnR>
                    <a:lnT>
                      <a:noFill/>
                    </a:lnT>
                    <a:lnB>
                      <a:noFill/>
                    </a:lnB>
                    <a:solidFill>
                      <a:srgbClr val="FCFCFD"/>
                    </a:solidFill>
                  </a:tcPr>
                </a:tc>
                <a:tc>
                  <a:txBody>
                    <a:bodyPr/>
                    <a:lstStyle/>
                    <a:p>
                      <a:pPr algn="r" fontAlgn="b"/>
                      <a:r>
                        <a:rPr lang="en-US" sz="800" b="1" i="0" u="none" strike="noStrike">
                          <a:solidFill>
                            <a:srgbClr val="000000"/>
                          </a:solidFill>
                          <a:effectLst/>
                          <a:latin typeface="Calibri" panose="020F0502020204030204" pitchFamily="34" charset="0"/>
                        </a:rPr>
                        <a:t>0.016133</a:t>
                      </a:r>
                    </a:p>
                  </a:txBody>
                  <a:tcPr marL="0" marR="0" marT="0" marB="0" anchor="b">
                    <a:lnL>
                      <a:noFill/>
                    </a:lnL>
                    <a:lnR>
                      <a:noFill/>
                    </a:lnR>
                    <a:lnT>
                      <a:noFill/>
                    </a:lnT>
                    <a:lnB>
                      <a:noFill/>
                    </a:lnB>
                    <a:solidFill>
                      <a:srgbClr val="FFFBFB"/>
                    </a:solidFill>
                  </a:tcPr>
                </a:tc>
                <a:tc>
                  <a:txBody>
                    <a:bodyPr/>
                    <a:lstStyle/>
                    <a:p>
                      <a:pPr algn="r" fontAlgn="b"/>
                      <a:r>
                        <a:rPr lang="en-US" sz="800" b="1" i="0" u="none" strike="noStrike">
                          <a:solidFill>
                            <a:srgbClr val="000000"/>
                          </a:solidFill>
                          <a:effectLst/>
                          <a:latin typeface="Calibri" panose="020F0502020204030204" pitchFamily="34" charset="0"/>
                        </a:rPr>
                        <a:t>-0.00635</a:t>
                      </a:r>
                    </a:p>
                  </a:txBody>
                  <a:tcPr marL="0" marR="0" marT="0" marB="0" anchor="b">
                    <a:lnL>
                      <a:noFill/>
                    </a:lnL>
                    <a:lnR>
                      <a:noFill/>
                    </a:lnR>
                    <a:lnT>
                      <a:noFill/>
                    </a:lnT>
                    <a:lnB>
                      <a:noFill/>
                    </a:lnB>
                    <a:solidFill>
                      <a:srgbClr val="FDFDFD"/>
                    </a:solidFill>
                  </a:tcPr>
                </a:tc>
                <a:tc>
                  <a:txBody>
                    <a:bodyPr/>
                    <a:lstStyle/>
                    <a:p>
                      <a:pPr algn="r" fontAlgn="b"/>
                      <a:r>
                        <a:rPr lang="en-US" sz="800" b="1" i="0" u="none" strike="noStrike">
                          <a:solidFill>
                            <a:srgbClr val="000000"/>
                          </a:solidFill>
                          <a:effectLst/>
                          <a:latin typeface="Calibri" panose="020F0502020204030204" pitchFamily="34" charset="0"/>
                        </a:rPr>
                        <a:t>0.011452</a:t>
                      </a:r>
                    </a:p>
                  </a:txBody>
                  <a:tcPr marL="0" marR="0" marT="0" marB="0" anchor="b">
                    <a:lnL>
                      <a:noFill/>
                    </a:lnL>
                    <a:lnR>
                      <a:noFill/>
                    </a:lnR>
                    <a:lnT>
                      <a:noFill/>
                    </a:lnT>
                    <a:lnB>
                      <a:noFill/>
                    </a:lnB>
                    <a:solidFill>
                      <a:srgbClr val="FFFDFD"/>
                    </a:solidFill>
                  </a:tcPr>
                </a:tc>
                <a:tc>
                  <a:txBody>
                    <a:bodyPr/>
                    <a:lstStyle/>
                    <a:p>
                      <a:pPr algn="r" fontAlgn="b"/>
                      <a:r>
                        <a:rPr lang="en-US" sz="800" b="1" i="0" u="none" strike="noStrike">
                          <a:solidFill>
                            <a:srgbClr val="000000"/>
                          </a:solidFill>
                          <a:effectLst/>
                          <a:latin typeface="Calibri" panose="020F0502020204030204" pitchFamily="34" charset="0"/>
                        </a:rPr>
                        <a:t>-0.00491</a:t>
                      </a:r>
                    </a:p>
                  </a:txBody>
                  <a:tcPr marL="0" marR="0" marT="0" marB="0" anchor="b">
                    <a:lnL>
                      <a:noFill/>
                    </a:lnL>
                    <a:lnR>
                      <a:noFill/>
                    </a:lnR>
                    <a:lnT>
                      <a:noFill/>
                    </a:lnT>
                    <a:lnB>
                      <a:noFill/>
                    </a:lnB>
                    <a:solidFill>
                      <a:srgbClr val="FDFDFE"/>
                    </a:solidFill>
                  </a:tcPr>
                </a:tc>
                <a:tc>
                  <a:txBody>
                    <a:bodyPr/>
                    <a:lstStyle/>
                    <a:p>
                      <a:pPr algn="r" fontAlgn="b"/>
                      <a:r>
                        <a:rPr lang="en-US" sz="800" b="1" i="0" u="none" strike="noStrike">
                          <a:solidFill>
                            <a:srgbClr val="000000"/>
                          </a:solidFill>
                          <a:effectLst/>
                          <a:latin typeface="Calibri" panose="020F0502020204030204" pitchFamily="34" charset="0"/>
                        </a:rPr>
                        <a:t>-0.16193</a:t>
                      </a:r>
                    </a:p>
                  </a:txBody>
                  <a:tcPr marL="0" marR="0" marT="0" marB="0" anchor="b">
                    <a:lnL>
                      <a:noFill/>
                    </a:lnL>
                    <a:lnR>
                      <a:noFill/>
                    </a:lnR>
                    <a:lnT>
                      <a:noFill/>
                    </a:lnT>
                    <a:lnB>
                      <a:noFill/>
                    </a:lnB>
                    <a:solidFill>
                      <a:srgbClr val="D5DAE5"/>
                    </a:solidFill>
                  </a:tcPr>
                </a:tc>
                <a:tc>
                  <a:txBody>
                    <a:bodyPr/>
                    <a:lstStyle/>
                    <a:p>
                      <a:pPr algn="r" fontAlgn="b"/>
                      <a:r>
                        <a:rPr lang="en-US" sz="800" b="1" i="0" u="none" strike="noStrike">
                          <a:solidFill>
                            <a:srgbClr val="000000"/>
                          </a:solidFill>
                          <a:effectLst/>
                          <a:latin typeface="Calibri" panose="020F0502020204030204" pitchFamily="34" charset="0"/>
                        </a:rPr>
                        <a:t>-0.16493</a:t>
                      </a:r>
                    </a:p>
                  </a:txBody>
                  <a:tcPr marL="0" marR="0" marT="0" marB="0" anchor="b">
                    <a:lnL>
                      <a:noFill/>
                    </a:lnL>
                    <a:lnR>
                      <a:noFill/>
                    </a:lnR>
                    <a:lnT>
                      <a:noFill/>
                    </a:lnT>
                    <a:lnB>
                      <a:noFill/>
                    </a:lnB>
                    <a:solidFill>
                      <a:srgbClr val="D4DAE4"/>
                    </a:solidFill>
                  </a:tcPr>
                </a:tc>
                <a:tc>
                  <a:txBody>
                    <a:bodyPr/>
                    <a:lstStyle/>
                    <a:p>
                      <a:pPr algn="r" fontAlgn="b"/>
                      <a:r>
                        <a:rPr lang="en-US" sz="800" b="1" i="0" u="none" strike="noStrike">
                          <a:solidFill>
                            <a:srgbClr val="000000"/>
                          </a:solidFill>
                          <a:effectLst/>
                          <a:latin typeface="Calibri" panose="020F0502020204030204" pitchFamily="34" charset="0"/>
                        </a:rPr>
                        <a:t>-0.15431</a:t>
                      </a:r>
                    </a:p>
                  </a:txBody>
                  <a:tcPr marL="0" marR="0" marT="0" marB="0" anchor="b">
                    <a:lnL>
                      <a:noFill/>
                    </a:lnL>
                    <a:lnR>
                      <a:noFill/>
                    </a:lnR>
                    <a:lnT>
                      <a:noFill/>
                    </a:lnT>
                    <a:lnB>
                      <a:noFill/>
                    </a:lnB>
                    <a:solidFill>
                      <a:srgbClr val="D7DCE6"/>
                    </a:solidFill>
                  </a:tcPr>
                </a:tc>
                <a:tc>
                  <a:txBody>
                    <a:bodyPr/>
                    <a:lstStyle/>
                    <a:p>
                      <a:pPr algn="r" fontAlgn="b"/>
                      <a:r>
                        <a:rPr lang="en-US" sz="800" b="1" i="0" u="none" strike="noStrike">
                          <a:solidFill>
                            <a:srgbClr val="000000"/>
                          </a:solidFill>
                          <a:effectLst/>
                          <a:latin typeface="Calibri" panose="020F0502020204030204" pitchFamily="34" charset="0"/>
                        </a:rPr>
                        <a:t>1</a:t>
                      </a:r>
                    </a:p>
                  </a:txBody>
                  <a:tcPr marL="0" marR="0" marT="0" marB="0" anchor="b">
                    <a:lnL>
                      <a:noFill/>
                    </a:lnL>
                    <a:lnR>
                      <a:noFill/>
                    </a:lnR>
                    <a:lnT>
                      <a:noFill/>
                    </a:lnT>
                    <a:lnB>
                      <a:noFill/>
                    </a:lnB>
                    <a:solidFill>
                      <a:srgbClr val="FF0000"/>
                    </a:solidFill>
                  </a:tcPr>
                </a:tc>
                <a:tc>
                  <a:txBody>
                    <a:bodyPr/>
                    <a:lstStyle/>
                    <a:p>
                      <a:pPr algn="l" fontAlgn="b"/>
                      <a:endParaRPr lang="en-US" sz="800" b="1"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800" b="1"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800" b="1"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extLst>
                  <a:ext uri="{0D108BD9-81ED-4DB2-BD59-A6C34878D82A}">
                    <a16:rowId xmlns:a16="http://schemas.microsoft.com/office/drawing/2014/main" val="3627081686"/>
                  </a:ext>
                </a:extLst>
              </a:tr>
              <a:tr h="163571">
                <a:tc>
                  <a:txBody>
                    <a:bodyPr/>
                    <a:lstStyle/>
                    <a:p>
                      <a:pPr algn="l" fontAlgn="b"/>
                      <a:r>
                        <a:rPr lang="en-US" sz="800" b="1" i="0" u="none" strike="noStrike">
                          <a:solidFill>
                            <a:schemeClr val="tx1"/>
                          </a:solidFill>
                          <a:effectLst/>
                          <a:latin typeface="Calibri" panose="020F0502020204030204" pitchFamily="34" charset="0"/>
                        </a:rPr>
                        <a:t>Review weekday_Thursday</a:t>
                      </a:r>
                    </a:p>
                  </a:txBody>
                  <a:tcPr marL="0" marR="0" marT="0" marB="0" anchor="b">
                    <a:lnL>
                      <a:noFill/>
                    </a:lnL>
                    <a:lnR>
                      <a:noFill/>
                    </a:lnR>
                    <a:lnT>
                      <a:noFill/>
                    </a:lnT>
                    <a:lnB>
                      <a:noFill/>
                    </a:lnB>
                  </a:tcPr>
                </a:tc>
                <a:tc>
                  <a:txBody>
                    <a:bodyPr/>
                    <a:lstStyle/>
                    <a:p>
                      <a:pPr algn="r" fontAlgn="b"/>
                      <a:r>
                        <a:rPr lang="en-US" sz="800" b="1" i="0" u="none" strike="noStrike">
                          <a:solidFill>
                            <a:srgbClr val="000000"/>
                          </a:solidFill>
                          <a:effectLst/>
                          <a:latin typeface="Calibri" panose="020F0502020204030204" pitchFamily="34" charset="0"/>
                        </a:rPr>
                        <a:t>0.010144</a:t>
                      </a:r>
                    </a:p>
                  </a:txBody>
                  <a:tcPr marL="0" marR="0" marT="0" marB="0" anchor="b">
                    <a:lnL>
                      <a:noFill/>
                    </a:lnL>
                    <a:lnR>
                      <a:noFill/>
                    </a:lnR>
                    <a:lnT>
                      <a:noFill/>
                    </a:lnT>
                    <a:lnB>
                      <a:noFill/>
                    </a:lnB>
                    <a:solidFill>
                      <a:srgbClr val="FFFDFD"/>
                    </a:solidFill>
                  </a:tcPr>
                </a:tc>
                <a:tc>
                  <a:txBody>
                    <a:bodyPr/>
                    <a:lstStyle/>
                    <a:p>
                      <a:pPr algn="r" fontAlgn="b"/>
                      <a:r>
                        <a:rPr lang="en-US" sz="800" b="1" i="0" u="none" strike="noStrike">
                          <a:solidFill>
                            <a:srgbClr val="000000"/>
                          </a:solidFill>
                          <a:effectLst/>
                          <a:latin typeface="Calibri" panose="020F0502020204030204" pitchFamily="34" charset="0"/>
                        </a:rPr>
                        <a:t>0.020134</a:t>
                      </a:r>
                    </a:p>
                  </a:txBody>
                  <a:tcPr marL="0" marR="0" marT="0" marB="0" anchor="b">
                    <a:lnL>
                      <a:noFill/>
                    </a:lnL>
                    <a:lnR>
                      <a:noFill/>
                    </a:lnR>
                    <a:lnT>
                      <a:noFill/>
                    </a:lnT>
                    <a:lnB>
                      <a:noFill/>
                    </a:lnB>
                    <a:solidFill>
                      <a:srgbClr val="FFFAFA"/>
                    </a:solidFill>
                  </a:tcPr>
                </a:tc>
                <a:tc>
                  <a:txBody>
                    <a:bodyPr/>
                    <a:lstStyle/>
                    <a:p>
                      <a:pPr algn="r" fontAlgn="b"/>
                      <a:r>
                        <a:rPr lang="en-US" sz="800" b="1" i="0" u="none" strike="noStrike">
                          <a:solidFill>
                            <a:srgbClr val="000000"/>
                          </a:solidFill>
                          <a:effectLst/>
                          <a:latin typeface="Calibri" panose="020F0502020204030204" pitchFamily="34" charset="0"/>
                        </a:rPr>
                        <a:t>-0.01493</a:t>
                      </a:r>
                    </a:p>
                  </a:txBody>
                  <a:tcPr marL="0" marR="0" marT="0" marB="0" anchor="b">
                    <a:lnL>
                      <a:noFill/>
                    </a:lnL>
                    <a:lnR>
                      <a:noFill/>
                    </a:lnR>
                    <a:lnT>
                      <a:noFill/>
                    </a:lnT>
                    <a:lnB>
                      <a:noFill/>
                    </a:lnB>
                    <a:solidFill>
                      <a:srgbClr val="FBFBFC"/>
                    </a:solidFill>
                  </a:tcPr>
                </a:tc>
                <a:tc>
                  <a:txBody>
                    <a:bodyPr/>
                    <a:lstStyle/>
                    <a:p>
                      <a:pPr algn="r" fontAlgn="b"/>
                      <a:r>
                        <a:rPr lang="en-US" sz="800" b="1" i="0" u="none" strike="noStrike">
                          <a:solidFill>
                            <a:srgbClr val="000000"/>
                          </a:solidFill>
                          <a:effectLst/>
                          <a:latin typeface="Calibri" panose="020F0502020204030204" pitchFamily="34" charset="0"/>
                        </a:rPr>
                        <a:t>-0.00215</a:t>
                      </a:r>
                    </a:p>
                  </a:txBody>
                  <a:tcPr marL="0" marR="0" marT="0" marB="0" anchor="b">
                    <a:lnL>
                      <a:noFill/>
                    </a:lnL>
                    <a:lnR>
                      <a:noFill/>
                    </a:lnR>
                    <a:lnT>
                      <a:noFill/>
                    </a:lnT>
                    <a:lnB>
                      <a:noFill/>
                    </a:lnB>
                    <a:solidFill>
                      <a:srgbClr val="FEFEFE"/>
                    </a:solidFill>
                  </a:tcPr>
                </a:tc>
                <a:tc>
                  <a:txBody>
                    <a:bodyPr/>
                    <a:lstStyle/>
                    <a:p>
                      <a:pPr algn="r" fontAlgn="b"/>
                      <a:r>
                        <a:rPr lang="en-US" sz="800" b="1" i="0" u="none" strike="noStrike">
                          <a:solidFill>
                            <a:srgbClr val="000000"/>
                          </a:solidFill>
                          <a:effectLst/>
                          <a:latin typeface="Calibri" panose="020F0502020204030204" pitchFamily="34" charset="0"/>
                        </a:rPr>
                        <a:t>-0.05304</a:t>
                      </a:r>
                    </a:p>
                  </a:txBody>
                  <a:tcPr marL="0" marR="0" marT="0" marB="0" anchor="b">
                    <a:lnL>
                      <a:noFill/>
                    </a:lnL>
                    <a:lnR>
                      <a:noFill/>
                    </a:lnR>
                    <a:lnT>
                      <a:noFill/>
                    </a:lnT>
                    <a:lnB>
                      <a:noFill/>
                    </a:lnB>
                    <a:solidFill>
                      <a:srgbClr val="F1F3F6"/>
                    </a:solidFill>
                  </a:tcPr>
                </a:tc>
                <a:tc>
                  <a:txBody>
                    <a:bodyPr/>
                    <a:lstStyle/>
                    <a:p>
                      <a:pPr algn="r" fontAlgn="b"/>
                      <a:r>
                        <a:rPr lang="en-US" sz="800" b="1" i="0" u="none" strike="noStrike">
                          <a:solidFill>
                            <a:srgbClr val="000000"/>
                          </a:solidFill>
                          <a:effectLst/>
                          <a:latin typeface="Calibri" panose="020F0502020204030204" pitchFamily="34" charset="0"/>
                        </a:rPr>
                        <a:t>0.010795</a:t>
                      </a:r>
                    </a:p>
                  </a:txBody>
                  <a:tcPr marL="0" marR="0" marT="0" marB="0" anchor="b">
                    <a:lnL>
                      <a:noFill/>
                    </a:lnL>
                    <a:lnR>
                      <a:noFill/>
                    </a:lnR>
                    <a:lnT>
                      <a:noFill/>
                    </a:lnT>
                    <a:lnB>
                      <a:noFill/>
                    </a:lnB>
                    <a:solidFill>
                      <a:srgbClr val="FFFDFD"/>
                    </a:solidFill>
                  </a:tcPr>
                </a:tc>
                <a:tc>
                  <a:txBody>
                    <a:bodyPr/>
                    <a:lstStyle/>
                    <a:p>
                      <a:pPr algn="r" fontAlgn="b"/>
                      <a:r>
                        <a:rPr lang="en-US" sz="800" b="1" i="0" u="none" strike="noStrike">
                          <a:solidFill>
                            <a:srgbClr val="000000"/>
                          </a:solidFill>
                          <a:effectLst/>
                          <a:latin typeface="Calibri" panose="020F0502020204030204" pitchFamily="34" charset="0"/>
                        </a:rPr>
                        <a:t>0.075158</a:t>
                      </a:r>
                    </a:p>
                  </a:txBody>
                  <a:tcPr marL="0" marR="0" marT="0" marB="0" anchor="b">
                    <a:lnL>
                      <a:noFill/>
                    </a:lnL>
                    <a:lnR>
                      <a:noFill/>
                    </a:lnR>
                    <a:lnT>
                      <a:noFill/>
                    </a:lnT>
                    <a:lnB>
                      <a:noFill/>
                    </a:lnB>
                    <a:solidFill>
                      <a:srgbClr val="FFECEC"/>
                    </a:solidFill>
                  </a:tcPr>
                </a:tc>
                <a:tc>
                  <a:txBody>
                    <a:bodyPr/>
                    <a:lstStyle/>
                    <a:p>
                      <a:pPr algn="r" fontAlgn="b"/>
                      <a:r>
                        <a:rPr lang="en-US" sz="800" b="1" i="0" u="none" strike="noStrike">
                          <a:solidFill>
                            <a:srgbClr val="000000"/>
                          </a:solidFill>
                          <a:effectLst/>
                          <a:latin typeface="Calibri" panose="020F0502020204030204" pitchFamily="34" charset="0"/>
                        </a:rPr>
                        <a:t>-0.02868</a:t>
                      </a:r>
                    </a:p>
                  </a:txBody>
                  <a:tcPr marL="0" marR="0" marT="0" marB="0" anchor="b">
                    <a:lnL>
                      <a:noFill/>
                    </a:lnL>
                    <a:lnR>
                      <a:noFill/>
                    </a:lnR>
                    <a:lnT>
                      <a:noFill/>
                    </a:lnT>
                    <a:lnB>
                      <a:noFill/>
                    </a:lnB>
                    <a:solidFill>
                      <a:srgbClr val="F7F8FA"/>
                    </a:solidFill>
                  </a:tcPr>
                </a:tc>
                <a:tc>
                  <a:txBody>
                    <a:bodyPr/>
                    <a:lstStyle/>
                    <a:p>
                      <a:pPr algn="r" fontAlgn="b"/>
                      <a:r>
                        <a:rPr lang="en-US" sz="800" b="1" i="0" u="none" strike="noStrike">
                          <a:solidFill>
                            <a:srgbClr val="000000"/>
                          </a:solidFill>
                          <a:effectLst/>
                          <a:latin typeface="Calibri" panose="020F0502020204030204" pitchFamily="34" charset="0"/>
                        </a:rPr>
                        <a:t>-0.0249</a:t>
                      </a:r>
                    </a:p>
                  </a:txBody>
                  <a:tcPr marL="0" marR="0" marT="0" marB="0" anchor="b">
                    <a:lnL>
                      <a:noFill/>
                    </a:lnL>
                    <a:lnR>
                      <a:noFill/>
                    </a:lnR>
                    <a:lnT>
                      <a:noFill/>
                    </a:lnT>
                    <a:lnB>
                      <a:noFill/>
                    </a:lnB>
                    <a:solidFill>
                      <a:srgbClr val="F8F9FB"/>
                    </a:solidFill>
                  </a:tcPr>
                </a:tc>
                <a:tc>
                  <a:txBody>
                    <a:bodyPr/>
                    <a:lstStyle/>
                    <a:p>
                      <a:pPr algn="r" fontAlgn="b"/>
                      <a:r>
                        <a:rPr lang="en-US" sz="800" b="1" i="0" u="none" strike="noStrike">
                          <a:solidFill>
                            <a:srgbClr val="000000"/>
                          </a:solidFill>
                          <a:effectLst/>
                          <a:latin typeface="Calibri" panose="020F0502020204030204" pitchFamily="34" charset="0"/>
                        </a:rPr>
                        <a:t>-0.01942</a:t>
                      </a:r>
                    </a:p>
                  </a:txBody>
                  <a:tcPr marL="0" marR="0" marT="0" marB="0" anchor="b">
                    <a:lnL>
                      <a:noFill/>
                    </a:lnL>
                    <a:lnR>
                      <a:noFill/>
                    </a:lnR>
                    <a:lnT>
                      <a:noFill/>
                    </a:lnT>
                    <a:lnB>
                      <a:noFill/>
                    </a:lnB>
                    <a:solidFill>
                      <a:srgbClr val="FAFAFB"/>
                    </a:solidFill>
                  </a:tcPr>
                </a:tc>
                <a:tc>
                  <a:txBody>
                    <a:bodyPr/>
                    <a:lstStyle/>
                    <a:p>
                      <a:pPr algn="r" fontAlgn="b"/>
                      <a:r>
                        <a:rPr lang="en-US" sz="800" b="1" i="0" u="none" strike="noStrike">
                          <a:solidFill>
                            <a:srgbClr val="000000"/>
                          </a:solidFill>
                          <a:effectLst/>
                          <a:latin typeface="Calibri" panose="020F0502020204030204" pitchFamily="34" charset="0"/>
                        </a:rPr>
                        <a:t>0.053912</a:t>
                      </a:r>
                    </a:p>
                  </a:txBody>
                  <a:tcPr marL="0" marR="0" marT="0" marB="0" anchor="b">
                    <a:lnL>
                      <a:noFill/>
                    </a:lnL>
                    <a:lnR>
                      <a:noFill/>
                    </a:lnR>
                    <a:lnT>
                      <a:noFill/>
                    </a:lnT>
                    <a:lnB>
                      <a:noFill/>
                    </a:lnB>
                    <a:solidFill>
                      <a:srgbClr val="FFF2F2"/>
                    </a:solidFill>
                  </a:tcPr>
                </a:tc>
                <a:tc>
                  <a:txBody>
                    <a:bodyPr/>
                    <a:lstStyle/>
                    <a:p>
                      <a:pPr algn="r" fontAlgn="b"/>
                      <a:r>
                        <a:rPr lang="en-US" sz="800" b="1" i="0" u="none" strike="noStrike">
                          <a:solidFill>
                            <a:srgbClr val="000000"/>
                          </a:solidFill>
                          <a:effectLst/>
                          <a:latin typeface="Calibri" panose="020F0502020204030204" pitchFamily="34" charset="0"/>
                        </a:rPr>
                        <a:t>0.035947</a:t>
                      </a:r>
                    </a:p>
                  </a:txBody>
                  <a:tcPr marL="0" marR="0" marT="0" marB="0" anchor="b">
                    <a:lnL>
                      <a:noFill/>
                    </a:lnL>
                    <a:lnR>
                      <a:noFill/>
                    </a:lnR>
                    <a:lnT>
                      <a:noFill/>
                    </a:lnT>
                    <a:lnB>
                      <a:noFill/>
                    </a:lnB>
                    <a:solidFill>
                      <a:srgbClr val="FFF6F6"/>
                    </a:solidFill>
                  </a:tcPr>
                </a:tc>
                <a:tc>
                  <a:txBody>
                    <a:bodyPr/>
                    <a:lstStyle/>
                    <a:p>
                      <a:pPr algn="r" fontAlgn="b"/>
                      <a:r>
                        <a:rPr lang="en-US" sz="800" b="1" i="0" u="none" strike="noStrike">
                          <a:solidFill>
                            <a:srgbClr val="000000"/>
                          </a:solidFill>
                          <a:effectLst/>
                          <a:latin typeface="Calibri" panose="020F0502020204030204" pitchFamily="34" charset="0"/>
                        </a:rPr>
                        <a:t>-0.08255</a:t>
                      </a:r>
                    </a:p>
                  </a:txBody>
                  <a:tcPr marL="0" marR="0" marT="0" marB="0" anchor="b">
                    <a:lnL>
                      <a:noFill/>
                    </a:lnL>
                    <a:lnR>
                      <a:noFill/>
                    </a:lnR>
                    <a:lnT>
                      <a:noFill/>
                    </a:lnT>
                    <a:lnB>
                      <a:noFill/>
                    </a:lnB>
                    <a:solidFill>
                      <a:srgbClr val="E9ECF1"/>
                    </a:solidFill>
                  </a:tcPr>
                </a:tc>
                <a:tc>
                  <a:txBody>
                    <a:bodyPr/>
                    <a:lstStyle/>
                    <a:p>
                      <a:pPr algn="r" fontAlgn="b"/>
                      <a:r>
                        <a:rPr lang="en-US" sz="800" b="1" i="0" u="none" strike="noStrike">
                          <a:solidFill>
                            <a:srgbClr val="000000"/>
                          </a:solidFill>
                          <a:effectLst/>
                          <a:latin typeface="Calibri" panose="020F0502020204030204" pitchFamily="34" charset="0"/>
                        </a:rPr>
                        <a:t>0.018634</a:t>
                      </a:r>
                    </a:p>
                  </a:txBody>
                  <a:tcPr marL="0" marR="0" marT="0" marB="0" anchor="b">
                    <a:lnL>
                      <a:noFill/>
                    </a:lnL>
                    <a:lnR>
                      <a:noFill/>
                    </a:lnR>
                    <a:lnT>
                      <a:noFill/>
                    </a:lnT>
                    <a:lnB>
                      <a:noFill/>
                    </a:lnB>
                    <a:solidFill>
                      <a:srgbClr val="FFFBFB"/>
                    </a:solidFill>
                  </a:tcPr>
                </a:tc>
                <a:tc>
                  <a:txBody>
                    <a:bodyPr/>
                    <a:lstStyle/>
                    <a:p>
                      <a:pPr algn="r" fontAlgn="b"/>
                      <a:r>
                        <a:rPr lang="en-US" sz="800" b="1" i="0" u="none" strike="noStrike">
                          <a:solidFill>
                            <a:srgbClr val="000000"/>
                          </a:solidFill>
                          <a:effectLst/>
                          <a:latin typeface="Calibri" panose="020F0502020204030204" pitchFamily="34" charset="0"/>
                        </a:rPr>
                        <a:t>0.043201</a:t>
                      </a:r>
                    </a:p>
                  </a:txBody>
                  <a:tcPr marL="0" marR="0" marT="0" marB="0" anchor="b">
                    <a:lnL>
                      <a:noFill/>
                    </a:lnL>
                    <a:lnR>
                      <a:noFill/>
                    </a:lnR>
                    <a:lnT>
                      <a:noFill/>
                    </a:lnT>
                    <a:lnB>
                      <a:noFill/>
                    </a:lnB>
                    <a:solidFill>
                      <a:srgbClr val="FFF4F4"/>
                    </a:solidFill>
                  </a:tcPr>
                </a:tc>
                <a:tc>
                  <a:txBody>
                    <a:bodyPr/>
                    <a:lstStyle/>
                    <a:p>
                      <a:pPr algn="r" fontAlgn="b"/>
                      <a:r>
                        <a:rPr lang="en-US" sz="800" b="1" i="0" u="none" strike="noStrike">
                          <a:solidFill>
                            <a:srgbClr val="000000"/>
                          </a:solidFill>
                          <a:effectLst/>
                          <a:latin typeface="Calibri" panose="020F0502020204030204" pitchFamily="34" charset="0"/>
                        </a:rPr>
                        <a:t>-0.00873</a:t>
                      </a:r>
                    </a:p>
                  </a:txBody>
                  <a:tcPr marL="0" marR="0" marT="0" marB="0" anchor="b">
                    <a:lnL>
                      <a:noFill/>
                    </a:lnL>
                    <a:lnR>
                      <a:noFill/>
                    </a:lnR>
                    <a:lnT>
                      <a:noFill/>
                    </a:lnT>
                    <a:lnB>
                      <a:noFill/>
                    </a:lnB>
                    <a:solidFill>
                      <a:srgbClr val="FCFDFD"/>
                    </a:solidFill>
                  </a:tcPr>
                </a:tc>
                <a:tc>
                  <a:txBody>
                    <a:bodyPr/>
                    <a:lstStyle/>
                    <a:p>
                      <a:pPr algn="r" fontAlgn="b"/>
                      <a:r>
                        <a:rPr lang="en-US" sz="800" b="1" i="0" u="none" strike="noStrike">
                          <a:solidFill>
                            <a:srgbClr val="000000"/>
                          </a:solidFill>
                          <a:effectLst/>
                          <a:latin typeface="Calibri" panose="020F0502020204030204" pitchFamily="34" charset="0"/>
                        </a:rPr>
                        <a:t>-0.03362</a:t>
                      </a:r>
                    </a:p>
                  </a:txBody>
                  <a:tcPr marL="0" marR="0" marT="0" marB="0" anchor="b">
                    <a:lnL>
                      <a:noFill/>
                    </a:lnL>
                    <a:lnR>
                      <a:noFill/>
                    </a:lnR>
                    <a:lnT>
                      <a:noFill/>
                    </a:lnT>
                    <a:lnB>
                      <a:noFill/>
                    </a:lnB>
                    <a:solidFill>
                      <a:srgbClr val="F6F7F9"/>
                    </a:solidFill>
                  </a:tcPr>
                </a:tc>
                <a:tc>
                  <a:txBody>
                    <a:bodyPr/>
                    <a:lstStyle/>
                    <a:p>
                      <a:pPr algn="r" fontAlgn="b"/>
                      <a:r>
                        <a:rPr lang="en-US" sz="800" b="1" i="0" u="none" strike="noStrike">
                          <a:solidFill>
                            <a:srgbClr val="000000"/>
                          </a:solidFill>
                          <a:effectLst/>
                          <a:latin typeface="Calibri" panose="020F0502020204030204" pitchFamily="34" charset="0"/>
                        </a:rPr>
                        <a:t>0.034108</a:t>
                      </a:r>
                    </a:p>
                  </a:txBody>
                  <a:tcPr marL="0" marR="0" marT="0" marB="0" anchor="b">
                    <a:lnL>
                      <a:noFill/>
                    </a:lnL>
                    <a:lnR>
                      <a:noFill/>
                    </a:lnR>
                    <a:lnT>
                      <a:noFill/>
                    </a:lnT>
                    <a:lnB>
                      <a:noFill/>
                    </a:lnB>
                    <a:solidFill>
                      <a:srgbClr val="FFF7F7"/>
                    </a:solidFill>
                  </a:tcPr>
                </a:tc>
                <a:tc>
                  <a:txBody>
                    <a:bodyPr/>
                    <a:lstStyle/>
                    <a:p>
                      <a:pPr algn="r" fontAlgn="b"/>
                      <a:r>
                        <a:rPr lang="en-US" sz="800" b="1" i="0" u="none" strike="noStrike">
                          <a:solidFill>
                            <a:srgbClr val="000000"/>
                          </a:solidFill>
                          <a:effectLst/>
                          <a:latin typeface="Calibri" panose="020F0502020204030204" pitchFamily="34" charset="0"/>
                        </a:rPr>
                        <a:t>0.040733</a:t>
                      </a:r>
                    </a:p>
                  </a:txBody>
                  <a:tcPr marL="0" marR="0" marT="0" marB="0" anchor="b">
                    <a:lnL>
                      <a:noFill/>
                    </a:lnL>
                    <a:lnR>
                      <a:noFill/>
                    </a:lnR>
                    <a:lnT>
                      <a:noFill/>
                    </a:lnT>
                    <a:lnB>
                      <a:noFill/>
                    </a:lnB>
                    <a:solidFill>
                      <a:srgbClr val="FFF5F5"/>
                    </a:solidFill>
                  </a:tcPr>
                </a:tc>
                <a:tc>
                  <a:txBody>
                    <a:bodyPr/>
                    <a:lstStyle/>
                    <a:p>
                      <a:pPr algn="r" fontAlgn="b"/>
                      <a:r>
                        <a:rPr lang="en-US" sz="800" b="1" i="0" u="none" strike="noStrike">
                          <a:solidFill>
                            <a:srgbClr val="000000"/>
                          </a:solidFill>
                          <a:effectLst/>
                          <a:latin typeface="Calibri" panose="020F0502020204030204" pitchFamily="34" charset="0"/>
                        </a:rPr>
                        <a:t>-0.06183</a:t>
                      </a:r>
                    </a:p>
                  </a:txBody>
                  <a:tcPr marL="0" marR="0" marT="0" marB="0" anchor="b">
                    <a:lnL>
                      <a:noFill/>
                    </a:lnL>
                    <a:lnR>
                      <a:noFill/>
                    </a:lnR>
                    <a:lnT>
                      <a:noFill/>
                    </a:lnT>
                    <a:lnB>
                      <a:noFill/>
                    </a:lnB>
                    <a:solidFill>
                      <a:srgbClr val="EFF1F5"/>
                    </a:solidFill>
                  </a:tcPr>
                </a:tc>
                <a:tc>
                  <a:txBody>
                    <a:bodyPr/>
                    <a:lstStyle/>
                    <a:p>
                      <a:pPr algn="r" fontAlgn="b"/>
                      <a:r>
                        <a:rPr lang="en-US" sz="800" b="1" i="0" u="none" strike="noStrike">
                          <a:solidFill>
                            <a:srgbClr val="000000"/>
                          </a:solidFill>
                          <a:effectLst/>
                          <a:latin typeface="Calibri" panose="020F0502020204030204" pitchFamily="34" charset="0"/>
                        </a:rPr>
                        <a:t>-0.1506</a:t>
                      </a:r>
                    </a:p>
                  </a:txBody>
                  <a:tcPr marL="0" marR="0" marT="0" marB="0" anchor="b">
                    <a:lnL>
                      <a:noFill/>
                    </a:lnL>
                    <a:lnR>
                      <a:noFill/>
                    </a:lnR>
                    <a:lnT>
                      <a:noFill/>
                    </a:lnT>
                    <a:lnB>
                      <a:noFill/>
                    </a:lnB>
                    <a:solidFill>
                      <a:srgbClr val="D8DDE7"/>
                    </a:solidFill>
                  </a:tcPr>
                </a:tc>
                <a:tc>
                  <a:txBody>
                    <a:bodyPr/>
                    <a:lstStyle/>
                    <a:p>
                      <a:pPr algn="r" fontAlgn="b"/>
                      <a:r>
                        <a:rPr lang="en-US" sz="800" b="1" i="0" u="none" strike="noStrike">
                          <a:solidFill>
                            <a:srgbClr val="000000"/>
                          </a:solidFill>
                          <a:effectLst/>
                          <a:latin typeface="Calibri" panose="020F0502020204030204" pitchFamily="34" charset="0"/>
                        </a:rPr>
                        <a:t>-0.15339</a:t>
                      </a:r>
                    </a:p>
                  </a:txBody>
                  <a:tcPr marL="0" marR="0" marT="0" marB="0" anchor="b">
                    <a:lnL>
                      <a:noFill/>
                    </a:lnL>
                    <a:lnR>
                      <a:noFill/>
                    </a:lnR>
                    <a:lnT>
                      <a:noFill/>
                    </a:lnT>
                    <a:lnB>
                      <a:noFill/>
                    </a:lnB>
                    <a:solidFill>
                      <a:srgbClr val="D7DCE6"/>
                    </a:solidFill>
                  </a:tcPr>
                </a:tc>
                <a:tc>
                  <a:txBody>
                    <a:bodyPr/>
                    <a:lstStyle/>
                    <a:p>
                      <a:pPr algn="r" fontAlgn="b"/>
                      <a:r>
                        <a:rPr lang="en-US" sz="800" b="1" i="0" u="none" strike="noStrike">
                          <a:solidFill>
                            <a:srgbClr val="000000"/>
                          </a:solidFill>
                          <a:effectLst/>
                          <a:latin typeface="Calibri" panose="020F0502020204030204" pitchFamily="34" charset="0"/>
                        </a:rPr>
                        <a:t>-0.14351</a:t>
                      </a:r>
                    </a:p>
                  </a:txBody>
                  <a:tcPr marL="0" marR="0" marT="0" marB="0" anchor="b">
                    <a:lnL>
                      <a:noFill/>
                    </a:lnL>
                    <a:lnR>
                      <a:noFill/>
                    </a:lnR>
                    <a:lnT>
                      <a:noFill/>
                    </a:lnT>
                    <a:lnB>
                      <a:noFill/>
                    </a:lnB>
                    <a:solidFill>
                      <a:srgbClr val="DADEE8"/>
                    </a:solidFill>
                  </a:tcPr>
                </a:tc>
                <a:tc>
                  <a:txBody>
                    <a:bodyPr/>
                    <a:lstStyle/>
                    <a:p>
                      <a:pPr algn="r" fontAlgn="b"/>
                      <a:r>
                        <a:rPr lang="en-US" sz="800" b="1" i="0" u="none" strike="noStrike">
                          <a:solidFill>
                            <a:srgbClr val="000000"/>
                          </a:solidFill>
                          <a:effectLst/>
                          <a:latin typeface="Calibri" panose="020F0502020204030204" pitchFamily="34" charset="0"/>
                        </a:rPr>
                        <a:t>-0.1589</a:t>
                      </a:r>
                    </a:p>
                  </a:txBody>
                  <a:tcPr marL="0" marR="0" marT="0" marB="0" anchor="b">
                    <a:lnL>
                      <a:noFill/>
                    </a:lnL>
                    <a:lnR>
                      <a:noFill/>
                    </a:lnR>
                    <a:lnT>
                      <a:noFill/>
                    </a:lnT>
                    <a:lnB>
                      <a:noFill/>
                    </a:lnB>
                    <a:solidFill>
                      <a:srgbClr val="D6DBE5"/>
                    </a:solidFill>
                  </a:tcPr>
                </a:tc>
                <a:tc>
                  <a:txBody>
                    <a:bodyPr/>
                    <a:lstStyle/>
                    <a:p>
                      <a:pPr algn="r" fontAlgn="b"/>
                      <a:r>
                        <a:rPr lang="en-US" sz="800" b="1" i="0" u="none" strike="noStrike">
                          <a:solidFill>
                            <a:srgbClr val="000000"/>
                          </a:solidFill>
                          <a:effectLst/>
                          <a:latin typeface="Calibri" panose="020F0502020204030204" pitchFamily="34" charset="0"/>
                        </a:rPr>
                        <a:t>1</a:t>
                      </a:r>
                    </a:p>
                  </a:txBody>
                  <a:tcPr marL="0" marR="0" marT="0" marB="0" anchor="b">
                    <a:lnL>
                      <a:noFill/>
                    </a:lnL>
                    <a:lnR>
                      <a:noFill/>
                    </a:lnR>
                    <a:lnT>
                      <a:noFill/>
                    </a:lnT>
                    <a:lnB>
                      <a:noFill/>
                    </a:lnB>
                    <a:solidFill>
                      <a:srgbClr val="FF0000"/>
                    </a:solidFill>
                  </a:tcPr>
                </a:tc>
                <a:tc>
                  <a:txBody>
                    <a:bodyPr/>
                    <a:lstStyle/>
                    <a:p>
                      <a:pPr algn="l" fontAlgn="b"/>
                      <a:endParaRPr lang="en-US" sz="800" b="1"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800" b="1"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extLst>
                  <a:ext uri="{0D108BD9-81ED-4DB2-BD59-A6C34878D82A}">
                    <a16:rowId xmlns:a16="http://schemas.microsoft.com/office/drawing/2014/main" val="2059059955"/>
                  </a:ext>
                </a:extLst>
              </a:tr>
              <a:tr h="163571">
                <a:tc>
                  <a:txBody>
                    <a:bodyPr/>
                    <a:lstStyle/>
                    <a:p>
                      <a:pPr algn="l" fontAlgn="b"/>
                      <a:r>
                        <a:rPr lang="en-US" sz="800" b="1" i="0" u="none" strike="noStrike">
                          <a:solidFill>
                            <a:schemeClr val="tx1"/>
                          </a:solidFill>
                          <a:effectLst/>
                          <a:latin typeface="Calibri" panose="020F0502020204030204" pitchFamily="34" charset="0"/>
                        </a:rPr>
                        <a:t>Review </a:t>
                      </a:r>
                      <a:r>
                        <a:rPr lang="en-US" sz="800" b="1" i="0" u="none" strike="noStrike" err="1">
                          <a:solidFill>
                            <a:schemeClr val="tx1"/>
                          </a:solidFill>
                          <a:effectLst/>
                          <a:latin typeface="Calibri" panose="020F0502020204030204" pitchFamily="34" charset="0"/>
                        </a:rPr>
                        <a:t>weekday_Tuesday</a:t>
                      </a:r>
                      <a:endParaRPr lang="en-US" sz="800" b="1" i="0" u="none" strike="noStrike">
                        <a:solidFill>
                          <a:schemeClr val="tx1"/>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r" fontAlgn="b"/>
                      <a:r>
                        <a:rPr lang="en-US" sz="800" b="1" i="0" u="none" strike="noStrike">
                          <a:solidFill>
                            <a:srgbClr val="000000"/>
                          </a:solidFill>
                          <a:effectLst/>
                          <a:latin typeface="Calibri" panose="020F0502020204030204" pitchFamily="34" charset="0"/>
                        </a:rPr>
                        <a:t>0.009619</a:t>
                      </a:r>
                    </a:p>
                  </a:txBody>
                  <a:tcPr marL="0" marR="0" marT="0" marB="0" anchor="b">
                    <a:lnL>
                      <a:noFill/>
                    </a:lnL>
                    <a:lnR>
                      <a:noFill/>
                    </a:lnR>
                    <a:lnT>
                      <a:noFill/>
                    </a:lnT>
                    <a:lnB>
                      <a:noFill/>
                    </a:lnB>
                    <a:solidFill>
                      <a:srgbClr val="FFFDFD"/>
                    </a:solidFill>
                  </a:tcPr>
                </a:tc>
                <a:tc>
                  <a:txBody>
                    <a:bodyPr/>
                    <a:lstStyle/>
                    <a:p>
                      <a:pPr algn="r" fontAlgn="b"/>
                      <a:r>
                        <a:rPr lang="en-US" sz="800" b="1" i="0" u="none" strike="noStrike">
                          <a:solidFill>
                            <a:srgbClr val="000000"/>
                          </a:solidFill>
                          <a:effectLst/>
                          <a:latin typeface="Calibri" panose="020F0502020204030204" pitchFamily="34" charset="0"/>
                        </a:rPr>
                        <a:t>-0.04472</a:t>
                      </a:r>
                    </a:p>
                  </a:txBody>
                  <a:tcPr marL="0" marR="0" marT="0" marB="0" anchor="b">
                    <a:lnL>
                      <a:noFill/>
                    </a:lnL>
                    <a:lnR>
                      <a:noFill/>
                    </a:lnR>
                    <a:lnT>
                      <a:noFill/>
                    </a:lnT>
                    <a:lnB>
                      <a:noFill/>
                    </a:lnB>
                    <a:solidFill>
                      <a:srgbClr val="F3F5F7"/>
                    </a:solidFill>
                  </a:tcPr>
                </a:tc>
                <a:tc>
                  <a:txBody>
                    <a:bodyPr/>
                    <a:lstStyle/>
                    <a:p>
                      <a:pPr algn="r" fontAlgn="b"/>
                      <a:r>
                        <a:rPr lang="en-US" sz="800" b="1" i="0" u="none" strike="noStrike">
                          <a:solidFill>
                            <a:srgbClr val="000000"/>
                          </a:solidFill>
                          <a:effectLst/>
                          <a:latin typeface="Calibri" panose="020F0502020204030204" pitchFamily="34" charset="0"/>
                        </a:rPr>
                        <a:t>0.004825</a:t>
                      </a:r>
                    </a:p>
                  </a:txBody>
                  <a:tcPr marL="0" marR="0" marT="0" marB="0" anchor="b">
                    <a:lnL>
                      <a:noFill/>
                    </a:lnL>
                    <a:lnR>
                      <a:noFill/>
                    </a:lnR>
                    <a:lnT>
                      <a:noFill/>
                    </a:lnT>
                    <a:lnB>
                      <a:noFill/>
                    </a:lnB>
                    <a:solidFill>
                      <a:srgbClr val="FFFEFE"/>
                    </a:solidFill>
                  </a:tcPr>
                </a:tc>
                <a:tc>
                  <a:txBody>
                    <a:bodyPr/>
                    <a:lstStyle/>
                    <a:p>
                      <a:pPr algn="r" fontAlgn="b"/>
                      <a:r>
                        <a:rPr lang="en-US" sz="800" b="1" i="0" u="none" strike="noStrike">
                          <a:solidFill>
                            <a:srgbClr val="000000"/>
                          </a:solidFill>
                          <a:effectLst/>
                          <a:latin typeface="Calibri" panose="020F0502020204030204" pitchFamily="34" charset="0"/>
                        </a:rPr>
                        <a:t>-0.07969</a:t>
                      </a:r>
                    </a:p>
                  </a:txBody>
                  <a:tcPr marL="0" marR="0" marT="0" marB="0" anchor="b">
                    <a:lnL>
                      <a:noFill/>
                    </a:lnL>
                    <a:lnR>
                      <a:noFill/>
                    </a:lnR>
                    <a:lnT>
                      <a:noFill/>
                    </a:lnT>
                    <a:lnB>
                      <a:noFill/>
                    </a:lnB>
                    <a:solidFill>
                      <a:srgbClr val="EAEDF2"/>
                    </a:solidFill>
                  </a:tcPr>
                </a:tc>
                <a:tc>
                  <a:txBody>
                    <a:bodyPr/>
                    <a:lstStyle/>
                    <a:p>
                      <a:pPr algn="r" fontAlgn="b"/>
                      <a:r>
                        <a:rPr lang="en-US" sz="800" b="1" i="0" u="none" strike="noStrike">
                          <a:solidFill>
                            <a:srgbClr val="000000"/>
                          </a:solidFill>
                          <a:effectLst/>
                          <a:latin typeface="Calibri" panose="020F0502020204030204" pitchFamily="34" charset="0"/>
                        </a:rPr>
                        <a:t>-0.03676</a:t>
                      </a:r>
                    </a:p>
                  </a:txBody>
                  <a:tcPr marL="0" marR="0" marT="0" marB="0" anchor="b">
                    <a:lnL>
                      <a:noFill/>
                    </a:lnL>
                    <a:lnR>
                      <a:noFill/>
                    </a:lnR>
                    <a:lnT>
                      <a:noFill/>
                    </a:lnT>
                    <a:lnB>
                      <a:noFill/>
                    </a:lnB>
                    <a:solidFill>
                      <a:srgbClr val="F5F6F9"/>
                    </a:solidFill>
                  </a:tcPr>
                </a:tc>
                <a:tc>
                  <a:txBody>
                    <a:bodyPr/>
                    <a:lstStyle/>
                    <a:p>
                      <a:pPr algn="r" fontAlgn="b"/>
                      <a:r>
                        <a:rPr lang="en-US" sz="800" b="1" i="0" u="none" strike="noStrike">
                          <a:solidFill>
                            <a:srgbClr val="000000"/>
                          </a:solidFill>
                          <a:effectLst/>
                          <a:latin typeface="Calibri" panose="020F0502020204030204" pitchFamily="34" charset="0"/>
                        </a:rPr>
                        <a:t>0.048883</a:t>
                      </a:r>
                    </a:p>
                  </a:txBody>
                  <a:tcPr marL="0" marR="0" marT="0" marB="0" anchor="b">
                    <a:lnL>
                      <a:noFill/>
                    </a:lnL>
                    <a:lnR>
                      <a:noFill/>
                    </a:lnR>
                    <a:lnT>
                      <a:noFill/>
                    </a:lnT>
                    <a:lnB>
                      <a:noFill/>
                    </a:lnB>
                    <a:solidFill>
                      <a:srgbClr val="FFF3F3"/>
                    </a:solidFill>
                  </a:tcPr>
                </a:tc>
                <a:tc>
                  <a:txBody>
                    <a:bodyPr/>
                    <a:lstStyle/>
                    <a:p>
                      <a:pPr algn="r" fontAlgn="b"/>
                      <a:r>
                        <a:rPr lang="en-US" sz="800" b="1" i="0" u="none" strike="noStrike">
                          <a:solidFill>
                            <a:srgbClr val="000000"/>
                          </a:solidFill>
                          <a:effectLst/>
                          <a:latin typeface="Calibri" panose="020F0502020204030204" pitchFamily="34" charset="0"/>
                        </a:rPr>
                        <a:t>0.0954</a:t>
                      </a:r>
                    </a:p>
                  </a:txBody>
                  <a:tcPr marL="0" marR="0" marT="0" marB="0" anchor="b">
                    <a:lnL>
                      <a:noFill/>
                    </a:lnL>
                    <a:lnR>
                      <a:noFill/>
                    </a:lnR>
                    <a:lnT>
                      <a:noFill/>
                    </a:lnT>
                    <a:lnB>
                      <a:noFill/>
                    </a:lnB>
                    <a:solidFill>
                      <a:srgbClr val="FFE7E7"/>
                    </a:solidFill>
                  </a:tcPr>
                </a:tc>
                <a:tc>
                  <a:txBody>
                    <a:bodyPr/>
                    <a:lstStyle/>
                    <a:p>
                      <a:pPr algn="r" fontAlgn="b"/>
                      <a:r>
                        <a:rPr lang="en-US" sz="800" b="1" i="0" u="none" strike="noStrike">
                          <a:solidFill>
                            <a:srgbClr val="000000"/>
                          </a:solidFill>
                          <a:effectLst/>
                          <a:latin typeface="Calibri" panose="020F0502020204030204" pitchFamily="34" charset="0"/>
                        </a:rPr>
                        <a:t>-0.10914</a:t>
                      </a:r>
                    </a:p>
                  </a:txBody>
                  <a:tcPr marL="0" marR="0" marT="0" marB="0" anchor="b">
                    <a:lnL>
                      <a:noFill/>
                    </a:lnL>
                    <a:lnR>
                      <a:noFill/>
                    </a:lnR>
                    <a:lnT>
                      <a:noFill/>
                    </a:lnT>
                    <a:lnB>
                      <a:noFill/>
                    </a:lnB>
                    <a:solidFill>
                      <a:srgbClr val="E3E6ED"/>
                    </a:solidFill>
                  </a:tcPr>
                </a:tc>
                <a:tc>
                  <a:txBody>
                    <a:bodyPr/>
                    <a:lstStyle/>
                    <a:p>
                      <a:pPr algn="r" fontAlgn="b"/>
                      <a:r>
                        <a:rPr lang="en-US" sz="800" b="1" i="0" u="none" strike="noStrike">
                          <a:solidFill>
                            <a:srgbClr val="000000"/>
                          </a:solidFill>
                          <a:effectLst/>
                          <a:latin typeface="Calibri" panose="020F0502020204030204" pitchFamily="34" charset="0"/>
                        </a:rPr>
                        <a:t>0.089916</a:t>
                      </a:r>
                    </a:p>
                  </a:txBody>
                  <a:tcPr marL="0" marR="0" marT="0" marB="0" anchor="b">
                    <a:lnL>
                      <a:noFill/>
                    </a:lnL>
                    <a:lnR>
                      <a:noFill/>
                    </a:lnR>
                    <a:lnT>
                      <a:noFill/>
                    </a:lnT>
                    <a:lnB>
                      <a:noFill/>
                    </a:lnB>
                    <a:solidFill>
                      <a:srgbClr val="FFE9E9"/>
                    </a:solidFill>
                  </a:tcPr>
                </a:tc>
                <a:tc>
                  <a:txBody>
                    <a:bodyPr/>
                    <a:lstStyle/>
                    <a:p>
                      <a:pPr algn="r" fontAlgn="b"/>
                      <a:r>
                        <a:rPr lang="en-US" sz="800" b="1" i="0" u="none" strike="noStrike">
                          <a:solidFill>
                            <a:srgbClr val="000000"/>
                          </a:solidFill>
                          <a:effectLst/>
                          <a:latin typeface="Calibri" panose="020F0502020204030204" pitchFamily="34" charset="0"/>
                        </a:rPr>
                        <a:t>-0.07504</a:t>
                      </a:r>
                    </a:p>
                  </a:txBody>
                  <a:tcPr marL="0" marR="0" marT="0" marB="0" anchor="b">
                    <a:lnL>
                      <a:noFill/>
                    </a:lnL>
                    <a:lnR>
                      <a:noFill/>
                    </a:lnR>
                    <a:lnT>
                      <a:noFill/>
                    </a:lnT>
                    <a:lnB>
                      <a:noFill/>
                    </a:lnB>
                    <a:solidFill>
                      <a:srgbClr val="EBEEF3"/>
                    </a:solidFill>
                  </a:tcPr>
                </a:tc>
                <a:tc>
                  <a:txBody>
                    <a:bodyPr/>
                    <a:lstStyle/>
                    <a:p>
                      <a:pPr algn="r" fontAlgn="b"/>
                      <a:r>
                        <a:rPr lang="en-US" sz="800" b="1" i="0" u="none" strike="noStrike">
                          <a:solidFill>
                            <a:srgbClr val="000000"/>
                          </a:solidFill>
                          <a:effectLst/>
                          <a:latin typeface="Calibri" panose="020F0502020204030204" pitchFamily="34" charset="0"/>
                        </a:rPr>
                        <a:t>0.049269</a:t>
                      </a:r>
                    </a:p>
                  </a:txBody>
                  <a:tcPr marL="0" marR="0" marT="0" marB="0" anchor="b">
                    <a:lnL>
                      <a:noFill/>
                    </a:lnL>
                    <a:lnR>
                      <a:noFill/>
                    </a:lnR>
                    <a:lnT>
                      <a:noFill/>
                    </a:lnT>
                    <a:lnB>
                      <a:noFill/>
                    </a:lnB>
                    <a:solidFill>
                      <a:srgbClr val="FFF3F3"/>
                    </a:solidFill>
                  </a:tcPr>
                </a:tc>
                <a:tc>
                  <a:txBody>
                    <a:bodyPr/>
                    <a:lstStyle/>
                    <a:p>
                      <a:pPr algn="r" fontAlgn="b"/>
                      <a:r>
                        <a:rPr lang="en-US" sz="800" b="1" i="0" u="none" strike="noStrike">
                          <a:solidFill>
                            <a:srgbClr val="000000"/>
                          </a:solidFill>
                          <a:effectLst/>
                          <a:latin typeface="Calibri" panose="020F0502020204030204" pitchFamily="34" charset="0"/>
                        </a:rPr>
                        <a:t>-0.04845</a:t>
                      </a:r>
                    </a:p>
                  </a:txBody>
                  <a:tcPr marL="0" marR="0" marT="0" marB="0" anchor="b">
                    <a:lnL>
                      <a:noFill/>
                    </a:lnL>
                    <a:lnR>
                      <a:noFill/>
                    </a:lnR>
                    <a:lnT>
                      <a:noFill/>
                    </a:lnT>
                    <a:lnB>
                      <a:noFill/>
                    </a:lnB>
                    <a:solidFill>
                      <a:srgbClr val="F2F4F7"/>
                    </a:solidFill>
                  </a:tcPr>
                </a:tc>
                <a:tc>
                  <a:txBody>
                    <a:bodyPr/>
                    <a:lstStyle/>
                    <a:p>
                      <a:pPr algn="r" fontAlgn="b"/>
                      <a:r>
                        <a:rPr lang="en-US" sz="800" b="1" i="0" u="none" strike="noStrike">
                          <a:solidFill>
                            <a:srgbClr val="000000"/>
                          </a:solidFill>
                          <a:effectLst/>
                          <a:latin typeface="Calibri" panose="020F0502020204030204" pitchFamily="34" charset="0"/>
                        </a:rPr>
                        <a:t>-0.00645</a:t>
                      </a:r>
                    </a:p>
                  </a:txBody>
                  <a:tcPr marL="0" marR="0" marT="0" marB="0" anchor="b">
                    <a:lnL>
                      <a:noFill/>
                    </a:lnL>
                    <a:lnR>
                      <a:noFill/>
                    </a:lnR>
                    <a:lnT>
                      <a:noFill/>
                    </a:lnT>
                    <a:lnB>
                      <a:noFill/>
                    </a:lnB>
                    <a:solidFill>
                      <a:srgbClr val="FDFDFD"/>
                    </a:solidFill>
                  </a:tcPr>
                </a:tc>
                <a:tc>
                  <a:txBody>
                    <a:bodyPr/>
                    <a:lstStyle/>
                    <a:p>
                      <a:pPr algn="r" fontAlgn="b"/>
                      <a:r>
                        <a:rPr lang="en-US" sz="800" b="1" i="0" u="none" strike="noStrike">
                          <a:solidFill>
                            <a:srgbClr val="000000"/>
                          </a:solidFill>
                          <a:effectLst/>
                          <a:latin typeface="Calibri" panose="020F0502020204030204" pitchFamily="34" charset="0"/>
                        </a:rPr>
                        <a:t>0.018131</a:t>
                      </a:r>
                    </a:p>
                  </a:txBody>
                  <a:tcPr marL="0" marR="0" marT="0" marB="0" anchor="b">
                    <a:lnL>
                      <a:noFill/>
                    </a:lnL>
                    <a:lnR>
                      <a:noFill/>
                    </a:lnR>
                    <a:lnT>
                      <a:noFill/>
                    </a:lnT>
                    <a:lnB>
                      <a:noFill/>
                    </a:lnB>
                    <a:solidFill>
                      <a:srgbClr val="FFFBFB"/>
                    </a:solidFill>
                  </a:tcPr>
                </a:tc>
                <a:tc>
                  <a:txBody>
                    <a:bodyPr/>
                    <a:lstStyle/>
                    <a:p>
                      <a:pPr algn="r" fontAlgn="b"/>
                      <a:r>
                        <a:rPr lang="en-US" sz="800" b="1" i="0" u="none" strike="noStrike">
                          <a:solidFill>
                            <a:srgbClr val="000000"/>
                          </a:solidFill>
                          <a:effectLst/>
                          <a:latin typeface="Calibri" panose="020F0502020204030204" pitchFamily="34" charset="0"/>
                        </a:rPr>
                        <a:t>0.006801</a:t>
                      </a:r>
                    </a:p>
                  </a:txBody>
                  <a:tcPr marL="0" marR="0" marT="0" marB="0" anchor="b">
                    <a:lnL>
                      <a:noFill/>
                    </a:lnL>
                    <a:lnR>
                      <a:noFill/>
                    </a:lnR>
                    <a:lnT>
                      <a:noFill/>
                    </a:lnT>
                    <a:lnB>
                      <a:noFill/>
                    </a:lnB>
                    <a:solidFill>
                      <a:srgbClr val="FFFEFE"/>
                    </a:solidFill>
                  </a:tcPr>
                </a:tc>
                <a:tc>
                  <a:txBody>
                    <a:bodyPr/>
                    <a:lstStyle/>
                    <a:p>
                      <a:pPr algn="r" fontAlgn="b"/>
                      <a:r>
                        <a:rPr lang="en-US" sz="800" b="1" i="0" u="none" strike="noStrike">
                          <a:solidFill>
                            <a:srgbClr val="000000"/>
                          </a:solidFill>
                          <a:effectLst/>
                          <a:latin typeface="Calibri" panose="020F0502020204030204" pitchFamily="34" charset="0"/>
                        </a:rPr>
                        <a:t>0.00884</a:t>
                      </a:r>
                    </a:p>
                  </a:txBody>
                  <a:tcPr marL="0" marR="0" marT="0" marB="0" anchor="b">
                    <a:lnL>
                      <a:noFill/>
                    </a:lnL>
                    <a:lnR>
                      <a:noFill/>
                    </a:lnR>
                    <a:lnT>
                      <a:noFill/>
                    </a:lnT>
                    <a:lnB>
                      <a:noFill/>
                    </a:lnB>
                    <a:solidFill>
                      <a:srgbClr val="FFFDFD"/>
                    </a:solidFill>
                  </a:tcPr>
                </a:tc>
                <a:tc>
                  <a:txBody>
                    <a:bodyPr/>
                    <a:lstStyle/>
                    <a:p>
                      <a:pPr algn="r" fontAlgn="b"/>
                      <a:r>
                        <a:rPr lang="en-US" sz="800" b="1" i="0" u="none" strike="noStrike">
                          <a:solidFill>
                            <a:srgbClr val="000000"/>
                          </a:solidFill>
                          <a:effectLst/>
                          <a:latin typeface="Calibri" panose="020F0502020204030204" pitchFamily="34" charset="0"/>
                        </a:rPr>
                        <a:t>-0.01465</a:t>
                      </a:r>
                    </a:p>
                  </a:txBody>
                  <a:tcPr marL="0" marR="0" marT="0" marB="0" anchor="b">
                    <a:lnL>
                      <a:noFill/>
                    </a:lnL>
                    <a:lnR>
                      <a:noFill/>
                    </a:lnR>
                    <a:lnT>
                      <a:noFill/>
                    </a:lnT>
                    <a:lnB>
                      <a:noFill/>
                    </a:lnB>
                    <a:solidFill>
                      <a:srgbClr val="FBFBFC"/>
                    </a:solidFill>
                  </a:tcPr>
                </a:tc>
                <a:tc>
                  <a:txBody>
                    <a:bodyPr/>
                    <a:lstStyle/>
                    <a:p>
                      <a:pPr algn="r" fontAlgn="b"/>
                      <a:r>
                        <a:rPr lang="en-US" sz="800" b="1" i="0" u="none" strike="noStrike">
                          <a:solidFill>
                            <a:srgbClr val="000000"/>
                          </a:solidFill>
                          <a:effectLst/>
                          <a:latin typeface="Calibri" panose="020F0502020204030204" pitchFamily="34" charset="0"/>
                        </a:rPr>
                        <a:t>-0.07548</a:t>
                      </a:r>
                    </a:p>
                  </a:txBody>
                  <a:tcPr marL="0" marR="0" marT="0" marB="0" anchor="b">
                    <a:lnL>
                      <a:noFill/>
                    </a:lnL>
                    <a:lnR>
                      <a:noFill/>
                    </a:lnR>
                    <a:lnT>
                      <a:noFill/>
                    </a:lnT>
                    <a:lnB>
                      <a:noFill/>
                    </a:lnB>
                    <a:solidFill>
                      <a:srgbClr val="EBEEF2"/>
                    </a:solidFill>
                  </a:tcPr>
                </a:tc>
                <a:tc>
                  <a:txBody>
                    <a:bodyPr/>
                    <a:lstStyle/>
                    <a:p>
                      <a:pPr algn="r" fontAlgn="b"/>
                      <a:r>
                        <a:rPr lang="en-US" sz="800" b="1" i="0" u="none" strike="noStrike">
                          <a:solidFill>
                            <a:srgbClr val="000000"/>
                          </a:solidFill>
                          <a:effectLst/>
                          <a:latin typeface="Calibri" panose="020F0502020204030204" pitchFamily="34" charset="0"/>
                        </a:rPr>
                        <a:t>-0.07245</a:t>
                      </a:r>
                    </a:p>
                  </a:txBody>
                  <a:tcPr marL="0" marR="0" marT="0" marB="0" anchor="b">
                    <a:lnL>
                      <a:noFill/>
                    </a:lnL>
                    <a:lnR>
                      <a:noFill/>
                    </a:lnR>
                    <a:lnT>
                      <a:noFill/>
                    </a:lnT>
                    <a:lnB>
                      <a:noFill/>
                    </a:lnB>
                    <a:solidFill>
                      <a:srgbClr val="ECEEF3"/>
                    </a:solidFill>
                  </a:tcPr>
                </a:tc>
                <a:tc>
                  <a:txBody>
                    <a:bodyPr/>
                    <a:lstStyle/>
                    <a:p>
                      <a:pPr algn="r" fontAlgn="b"/>
                      <a:r>
                        <a:rPr lang="en-US" sz="800" b="1" i="0" u="none" strike="noStrike">
                          <a:solidFill>
                            <a:srgbClr val="000000"/>
                          </a:solidFill>
                          <a:effectLst/>
                          <a:latin typeface="Calibri" panose="020F0502020204030204" pitchFamily="34" charset="0"/>
                        </a:rPr>
                        <a:t>0.121567</a:t>
                      </a:r>
                    </a:p>
                  </a:txBody>
                  <a:tcPr marL="0" marR="0" marT="0" marB="0" anchor="b">
                    <a:lnL>
                      <a:noFill/>
                    </a:lnL>
                    <a:lnR>
                      <a:noFill/>
                    </a:lnR>
                    <a:lnT>
                      <a:noFill/>
                    </a:lnT>
                    <a:lnB>
                      <a:noFill/>
                    </a:lnB>
                    <a:solidFill>
                      <a:srgbClr val="FFE1E1"/>
                    </a:solidFill>
                  </a:tcPr>
                </a:tc>
                <a:tc>
                  <a:txBody>
                    <a:bodyPr/>
                    <a:lstStyle/>
                    <a:p>
                      <a:pPr algn="r" fontAlgn="b"/>
                      <a:r>
                        <a:rPr lang="en-US" sz="800" b="1" i="0" u="none" strike="noStrike">
                          <a:solidFill>
                            <a:srgbClr val="000000"/>
                          </a:solidFill>
                          <a:effectLst/>
                          <a:latin typeface="Calibri" panose="020F0502020204030204" pitchFamily="34" charset="0"/>
                        </a:rPr>
                        <a:t>-0.17429</a:t>
                      </a:r>
                    </a:p>
                  </a:txBody>
                  <a:tcPr marL="0" marR="0" marT="0" marB="0" anchor="b">
                    <a:lnL>
                      <a:noFill/>
                    </a:lnL>
                    <a:lnR>
                      <a:noFill/>
                    </a:lnR>
                    <a:lnT>
                      <a:noFill/>
                    </a:lnT>
                    <a:lnB>
                      <a:noFill/>
                    </a:lnB>
                    <a:solidFill>
                      <a:srgbClr val="D2D8E3"/>
                    </a:solidFill>
                  </a:tcPr>
                </a:tc>
                <a:tc>
                  <a:txBody>
                    <a:bodyPr/>
                    <a:lstStyle/>
                    <a:p>
                      <a:pPr algn="r" fontAlgn="b"/>
                      <a:r>
                        <a:rPr lang="en-US" sz="800" b="1" i="0" u="none" strike="noStrike">
                          <a:solidFill>
                            <a:srgbClr val="000000"/>
                          </a:solidFill>
                          <a:effectLst/>
                          <a:latin typeface="Calibri" panose="020F0502020204030204" pitchFamily="34" charset="0"/>
                        </a:rPr>
                        <a:t>-0.17752</a:t>
                      </a:r>
                    </a:p>
                  </a:txBody>
                  <a:tcPr marL="0" marR="0" marT="0" marB="0" anchor="b">
                    <a:lnL>
                      <a:noFill/>
                    </a:lnL>
                    <a:lnR>
                      <a:noFill/>
                    </a:lnR>
                    <a:lnT>
                      <a:noFill/>
                    </a:lnT>
                    <a:lnB>
                      <a:noFill/>
                    </a:lnB>
                    <a:solidFill>
                      <a:srgbClr val="D1D7E2"/>
                    </a:solidFill>
                  </a:tcPr>
                </a:tc>
                <a:tc>
                  <a:txBody>
                    <a:bodyPr/>
                    <a:lstStyle/>
                    <a:p>
                      <a:pPr algn="r" fontAlgn="b"/>
                      <a:r>
                        <a:rPr lang="en-US" sz="800" b="1" i="0" u="none" strike="noStrike">
                          <a:solidFill>
                            <a:srgbClr val="000000"/>
                          </a:solidFill>
                          <a:effectLst/>
                          <a:latin typeface="Calibri" panose="020F0502020204030204" pitchFamily="34" charset="0"/>
                        </a:rPr>
                        <a:t>-0.16609</a:t>
                      </a:r>
                    </a:p>
                  </a:txBody>
                  <a:tcPr marL="0" marR="0" marT="0" marB="0" anchor="b">
                    <a:lnL>
                      <a:noFill/>
                    </a:lnL>
                    <a:lnR>
                      <a:noFill/>
                    </a:lnR>
                    <a:lnT>
                      <a:noFill/>
                    </a:lnT>
                    <a:lnB>
                      <a:noFill/>
                    </a:lnB>
                    <a:solidFill>
                      <a:srgbClr val="D4D9E4"/>
                    </a:solidFill>
                  </a:tcPr>
                </a:tc>
                <a:tc>
                  <a:txBody>
                    <a:bodyPr/>
                    <a:lstStyle/>
                    <a:p>
                      <a:pPr algn="r" fontAlgn="b"/>
                      <a:r>
                        <a:rPr lang="en-US" sz="800" b="1" i="0" u="none" strike="noStrike">
                          <a:solidFill>
                            <a:srgbClr val="000000"/>
                          </a:solidFill>
                          <a:effectLst/>
                          <a:latin typeface="Calibri" panose="020F0502020204030204" pitchFamily="34" charset="0"/>
                        </a:rPr>
                        <a:t>-0.1839</a:t>
                      </a:r>
                    </a:p>
                  </a:txBody>
                  <a:tcPr marL="0" marR="0" marT="0" marB="0" anchor="b">
                    <a:lnL>
                      <a:noFill/>
                    </a:lnL>
                    <a:lnR>
                      <a:noFill/>
                    </a:lnR>
                    <a:lnT>
                      <a:noFill/>
                    </a:lnT>
                    <a:lnB>
                      <a:noFill/>
                    </a:lnB>
                    <a:solidFill>
                      <a:srgbClr val="D0D5E1"/>
                    </a:solidFill>
                  </a:tcPr>
                </a:tc>
                <a:tc>
                  <a:txBody>
                    <a:bodyPr/>
                    <a:lstStyle/>
                    <a:p>
                      <a:pPr algn="r" fontAlgn="b"/>
                      <a:r>
                        <a:rPr lang="en-US" sz="800" b="1" i="0" u="none" strike="noStrike">
                          <a:solidFill>
                            <a:srgbClr val="000000"/>
                          </a:solidFill>
                          <a:effectLst/>
                          <a:latin typeface="Calibri" panose="020F0502020204030204" pitchFamily="34" charset="0"/>
                        </a:rPr>
                        <a:t>-0.17103</a:t>
                      </a:r>
                    </a:p>
                  </a:txBody>
                  <a:tcPr marL="0" marR="0" marT="0" marB="0" anchor="b">
                    <a:lnL>
                      <a:noFill/>
                    </a:lnL>
                    <a:lnR>
                      <a:noFill/>
                    </a:lnR>
                    <a:lnT>
                      <a:noFill/>
                    </a:lnT>
                    <a:lnB>
                      <a:noFill/>
                    </a:lnB>
                    <a:solidFill>
                      <a:srgbClr val="D3D8E3"/>
                    </a:solidFill>
                  </a:tcPr>
                </a:tc>
                <a:tc>
                  <a:txBody>
                    <a:bodyPr/>
                    <a:lstStyle/>
                    <a:p>
                      <a:pPr algn="r" fontAlgn="b"/>
                      <a:r>
                        <a:rPr lang="en-US" sz="800" b="1" i="0" u="none" strike="noStrike">
                          <a:solidFill>
                            <a:srgbClr val="000000"/>
                          </a:solidFill>
                          <a:effectLst/>
                          <a:latin typeface="Calibri" panose="020F0502020204030204" pitchFamily="34" charset="0"/>
                        </a:rPr>
                        <a:t>1</a:t>
                      </a:r>
                    </a:p>
                  </a:txBody>
                  <a:tcPr marL="0" marR="0" marT="0" marB="0" anchor="b">
                    <a:lnL>
                      <a:noFill/>
                    </a:lnL>
                    <a:lnR>
                      <a:noFill/>
                    </a:lnR>
                    <a:lnT>
                      <a:noFill/>
                    </a:lnT>
                    <a:lnB>
                      <a:noFill/>
                    </a:lnB>
                    <a:solidFill>
                      <a:srgbClr val="FF0000"/>
                    </a:solidFill>
                  </a:tcPr>
                </a:tc>
                <a:tc>
                  <a:txBody>
                    <a:bodyPr/>
                    <a:lstStyle/>
                    <a:p>
                      <a:pPr algn="l" fontAlgn="b"/>
                      <a:endParaRPr lang="en-US" sz="800" b="1"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extLst>
                  <a:ext uri="{0D108BD9-81ED-4DB2-BD59-A6C34878D82A}">
                    <a16:rowId xmlns:a16="http://schemas.microsoft.com/office/drawing/2014/main" val="2811681790"/>
                  </a:ext>
                </a:extLst>
              </a:tr>
              <a:tr h="275538">
                <a:tc>
                  <a:txBody>
                    <a:bodyPr/>
                    <a:lstStyle/>
                    <a:p>
                      <a:pPr algn="l" fontAlgn="b"/>
                      <a:r>
                        <a:rPr lang="en-US" sz="800" b="1" i="0" u="none" strike="noStrike">
                          <a:solidFill>
                            <a:schemeClr val="tx1"/>
                          </a:solidFill>
                          <a:effectLst/>
                          <a:latin typeface="Calibri" panose="020F0502020204030204" pitchFamily="34" charset="0"/>
                        </a:rPr>
                        <a:t>Review </a:t>
                      </a:r>
                      <a:r>
                        <a:rPr lang="en-US" sz="800" b="1" i="0" u="none" strike="noStrike" err="1">
                          <a:solidFill>
                            <a:schemeClr val="tx1"/>
                          </a:solidFill>
                          <a:effectLst/>
                          <a:latin typeface="Calibri" panose="020F0502020204030204" pitchFamily="34" charset="0"/>
                        </a:rPr>
                        <a:t>weekday_Wednesday</a:t>
                      </a:r>
                      <a:endParaRPr lang="en-US" sz="800" b="1" i="0" u="none" strike="noStrike">
                        <a:solidFill>
                          <a:schemeClr val="tx1"/>
                        </a:solidFill>
                        <a:effectLst/>
                        <a:latin typeface="Calibri" panose="020F0502020204030204" pitchFamily="34" charset="0"/>
                      </a:endParaRPr>
                    </a:p>
                  </a:txBody>
                  <a:tcPr marL="0" marR="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r" fontAlgn="b"/>
                      <a:r>
                        <a:rPr lang="en-US" sz="800" b="1" i="0" u="none" strike="noStrike">
                          <a:solidFill>
                            <a:srgbClr val="000000"/>
                          </a:solidFill>
                          <a:effectLst/>
                          <a:latin typeface="Calibri" panose="020F0502020204030204" pitchFamily="34" charset="0"/>
                        </a:rPr>
                        <a:t>-0.04251</a:t>
                      </a:r>
                    </a:p>
                  </a:txBody>
                  <a:tcPr marL="0" marR="0" marT="0" marB="0" anchor="b">
                    <a:lnL>
                      <a:noFill/>
                    </a:lnL>
                    <a:lnR>
                      <a:noFill/>
                    </a:lnR>
                    <a:lnT>
                      <a:noFill/>
                    </a:lnT>
                    <a:lnB w="12700" cap="flat" cmpd="sng" algn="ctr">
                      <a:solidFill>
                        <a:srgbClr val="000000"/>
                      </a:solidFill>
                      <a:prstDash val="solid"/>
                      <a:round/>
                      <a:headEnd type="none" w="med" len="med"/>
                      <a:tailEnd type="none" w="med" len="med"/>
                    </a:lnB>
                    <a:solidFill>
                      <a:srgbClr val="F4F5F8"/>
                    </a:solidFill>
                  </a:tcPr>
                </a:tc>
                <a:tc>
                  <a:txBody>
                    <a:bodyPr/>
                    <a:lstStyle/>
                    <a:p>
                      <a:pPr algn="r" fontAlgn="b"/>
                      <a:r>
                        <a:rPr lang="en-US" sz="800" b="1" i="0" u="none" strike="noStrike">
                          <a:solidFill>
                            <a:srgbClr val="000000"/>
                          </a:solidFill>
                          <a:effectLst/>
                          <a:latin typeface="Calibri" panose="020F0502020204030204" pitchFamily="34" charset="0"/>
                        </a:rPr>
                        <a:t>0.012369</a:t>
                      </a:r>
                    </a:p>
                  </a:txBody>
                  <a:tcPr marL="0" marR="0" marT="0" marB="0" anchor="b">
                    <a:lnL>
                      <a:noFill/>
                    </a:lnL>
                    <a:lnR>
                      <a:noFill/>
                    </a:lnR>
                    <a:lnT>
                      <a:noFill/>
                    </a:lnT>
                    <a:lnB w="12700" cap="flat" cmpd="sng" algn="ctr">
                      <a:solidFill>
                        <a:srgbClr val="000000"/>
                      </a:solidFill>
                      <a:prstDash val="solid"/>
                      <a:round/>
                      <a:headEnd type="none" w="med" len="med"/>
                      <a:tailEnd type="none" w="med" len="med"/>
                    </a:lnB>
                    <a:solidFill>
                      <a:srgbClr val="FFFCFC"/>
                    </a:solidFill>
                  </a:tcPr>
                </a:tc>
                <a:tc>
                  <a:txBody>
                    <a:bodyPr/>
                    <a:lstStyle/>
                    <a:p>
                      <a:pPr algn="r" fontAlgn="b"/>
                      <a:r>
                        <a:rPr lang="en-US" sz="800" b="1" i="0" u="none" strike="noStrike">
                          <a:solidFill>
                            <a:srgbClr val="000000"/>
                          </a:solidFill>
                          <a:effectLst/>
                          <a:latin typeface="Calibri" panose="020F0502020204030204" pitchFamily="34" charset="0"/>
                        </a:rPr>
                        <a:t>-0.04777</a:t>
                      </a:r>
                    </a:p>
                  </a:txBody>
                  <a:tcPr marL="0" marR="0" marT="0" marB="0" anchor="b">
                    <a:lnL>
                      <a:noFill/>
                    </a:lnL>
                    <a:lnR>
                      <a:noFill/>
                    </a:lnR>
                    <a:lnT>
                      <a:noFill/>
                    </a:lnT>
                    <a:lnB w="12700" cap="flat" cmpd="sng" algn="ctr">
                      <a:solidFill>
                        <a:srgbClr val="000000"/>
                      </a:solidFill>
                      <a:prstDash val="solid"/>
                      <a:round/>
                      <a:headEnd type="none" w="med" len="med"/>
                      <a:tailEnd type="none" w="med" len="med"/>
                    </a:lnB>
                    <a:solidFill>
                      <a:srgbClr val="F2F4F7"/>
                    </a:solidFill>
                  </a:tcPr>
                </a:tc>
                <a:tc>
                  <a:txBody>
                    <a:bodyPr/>
                    <a:lstStyle/>
                    <a:p>
                      <a:pPr algn="r" fontAlgn="b"/>
                      <a:r>
                        <a:rPr lang="en-US" sz="800" b="1" i="0" u="none" strike="noStrike">
                          <a:solidFill>
                            <a:srgbClr val="000000"/>
                          </a:solidFill>
                          <a:effectLst/>
                          <a:latin typeface="Calibri" panose="020F0502020204030204" pitchFamily="34" charset="0"/>
                        </a:rPr>
                        <a:t>0.00788</a:t>
                      </a:r>
                    </a:p>
                  </a:txBody>
                  <a:tcPr marL="0" marR="0" marT="0" marB="0" anchor="b">
                    <a:lnL>
                      <a:noFill/>
                    </a:lnL>
                    <a:lnR>
                      <a:noFill/>
                    </a:lnR>
                    <a:lnT>
                      <a:noFill/>
                    </a:lnT>
                    <a:lnB w="12700" cap="flat" cmpd="sng" algn="ctr">
                      <a:solidFill>
                        <a:srgbClr val="000000"/>
                      </a:solidFill>
                      <a:prstDash val="solid"/>
                      <a:round/>
                      <a:headEnd type="none" w="med" len="med"/>
                      <a:tailEnd type="none" w="med" len="med"/>
                    </a:lnB>
                    <a:solidFill>
                      <a:srgbClr val="FFFDFD"/>
                    </a:solidFill>
                  </a:tcPr>
                </a:tc>
                <a:tc>
                  <a:txBody>
                    <a:bodyPr/>
                    <a:lstStyle/>
                    <a:p>
                      <a:pPr algn="r" fontAlgn="b"/>
                      <a:r>
                        <a:rPr lang="en-US" sz="800" b="1" i="0" u="none" strike="noStrike">
                          <a:solidFill>
                            <a:srgbClr val="000000"/>
                          </a:solidFill>
                          <a:effectLst/>
                          <a:latin typeface="Calibri" panose="020F0502020204030204" pitchFamily="34" charset="0"/>
                        </a:rPr>
                        <a:t>-0.05091</a:t>
                      </a:r>
                    </a:p>
                  </a:txBody>
                  <a:tcPr marL="0" marR="0" marT="0" marB="0" anchor="b">
                    <a:lnL>
                      <a:noFill/>
                    </a:lnL>
                    <a:lnR>
                      <a:noFill/>
                    </a:lnR>
                    <a:lnT>
                      <a:noFill/>
                    </a:lnT>
                    <a:lnB w="12700" cap="flat" cmpd="sng" algn="ctr">
                      <a:solidFill>
                        <a:srgbClr val="000000"/>
                      </a:solidFill>
                      <a:prstDash val="solid"/>
                      <a:round/>
                      <a:headEnd type="none" w="med" len="med"/>
                      <a:tailEnd type="none" w="med" len="med"/>
                    </a:lnB>
                    <a:solidFill>
                      <a:srgbClr val="F2F3F6"/>
                    </a:solidFill>
                  </a:tcPr>
                </a:tc>
                <a:tc>
                  <a:txBody>
                    <a:bodyPr/>
                    <a:lstStyle/>
                    <a:p>
                      <a:pPr algn="r" fontAlgn="b"/>
                      <a:r>
                        <a:rPr lang="en-US" sz="800" b="1" i="0" u="none" strike="noStrike">
                          <a:solidFill>
                            <a:srgbClr val="000000"/>
                          </a:solidFill>
                          <a:effectLst/>
                          <a:latin typeface="Calibri" panose="020F0502020204030204" pitchFamily="34" charset="0"/>
                        </a:rPr>
                        <a:t>-0.06122</a:t>
                      </a:r>
                    </a:p>
                  </a:txBody>
                  <a:tcPr marL="0" marR="0" marT="0" marB="0" anchor="b">
                    <a:lnL>
                      <a:noFill/>
                    </a:lnL>
                    <a:lnR>
                      <a:noFill/>
                    </a:lnR>
                    <a:lnT>
                      <a:noFill/>
                    </a:lnT>
                    <a:lnB w="12700" cap="flat" cmpd="sng" algn="ctr">
                      <a:solidFill>
                        <a:srgbClr val="000000"/>
                      </a:solidFill>
                      <a:prstDash val="solid"/>
                      <a:round/>
                      <a:headEnd type="none" w="med" len="med"/>
                      <a:tailEnd type="none" w="med" len="med"/>
                    </a:lnB>
                    <a:solidFill>
                      <a:srgbClr val="EFF1F5"/>
                    </a:solidFill>
                  </a:tcPr>
                </a:tc>
                <a:tc>
                  <a:txBody>
                    <a:bodyPr/>
                    <a:lstStyle/>
                    <a:p>
                      <a:pPr algn="r" fontAlgn="b"/>
                      <a:r>
                        <a:rPr lang="en-US" sz="800" b="1" i="0" u="none" strike="noStrike">
                          <a:solidFill>
                            <a:srgbClr val="000000"/>
                          </a:solidFill>
                          <a:effectLst/>
                          <a:latin typeface="Calibri" panose="020F0502020204030204" pitchFamily="34" charset="0"/>
                        </a:rPr>
                        <a:t>-0.05764</a:t>
                      </a:r>
                    </a:p>
                  </a:txBody>
                  <a:tcPr marL="0" marR="0" marT="0" marB="0" anchor="b">
                    <a:lnL>
                      <a:noFill/>
                    </a:lnL>
                    <a:lnR>
                      <a:noFill/>
                    </a:lnR>
                    <a:lnT>
                      <a:noFill/>
                    </a:lnT>
                    <a:lnB w="12700" cap="flat" cmpd="sng" algn="ctr">
                      <a:solidFill>
                        <a:srgbClr val="000000"/>
                      </a:solidFill>
                      <a:prstDash val="solid"/>
                      <a:round/>
                      <a:headEnd type="none" w="med" len="med"/>
                      <a:tailEnd type="none" w="med" len="med"/>
                    </a:lnB>
                    <a:solidFill>
                      <a:srgbClr val="F0F2F5"/>
                    </a:solidFill>
                  </a:tcPr>
                </a:tc>
                <a:tc>
                  <a:txBody>
                    <a:bodyPr/>
                    <a:lstStyle/>
                    <a:p>
                      <a:pPr algn="r" fontAlgn="b"/>
                      <a:r>
                        <a:rPr lang="en-US" sz="800" b="1" i="0" u="none" strike="noStrike">
                          <a:solidFill>
                            <a:srgbClr val="000000"/>
                          </a:solidFill>
                          <a:effectLst/>
                          <a:latin typeface="Calibri" panose="020F0502020204030204" pitchFamily="34" charset="0"/>
                        </a:rPr>
                        <a:t>0.087524</a:t>
                      </a:r>
                    </a:p>
                  </a:txBody>
                  <a:tcPr marL="0" marR="0" marT="0" marB="0" anchor="b">
                    <a:lnL>
                      <a:noFill/>
                    </a:lnL>
                    <a:lnR>
                      <a:noFill/>
                    </a:lnR>
                    <a:lnT>
                      <a:noFill/>
                    </a:lnT>
                    <a:lnB w="12700" cap="flat" cmpd="sng" algn="ctr">
                      <a:solidFill>
                        <a:srgbClr val="000000"/>
                      </a:solidFill>
                      <a:prstDash val="solid"/>
                      <a:round/>
                      <a:headEnd type="none" w="med" len="med"/>
                      <a:tailEnd type="none" w="med" len="med"/>
                    </a:lnB>
                    <a:solidFill>
                      <a:srgbClr val="FFE9E9"/>
                    </a:solidFill>
                  </a:tcPr>
                </a:tc>
                <a:tc>
                  <a:txBody>
                    <a:bodyPr/>
                    <a:lstStyle/>
                    <a:p>
                      <a:pPr algn="r" fontAlgn="b"/>
                      <a:r>
                        <a:rPr lang="en-US" sz="800" b="1" i="0" u="none" strike="noStrike">
                          <a:solidFill>
                            <a:srgbClr val="000000"/>
                          </a:solidFill>
                          <a:effectLst/>
                          <a:latin typeface="Calibri" panose="020F0502020204030204" pitchFamily="34" charset="0"/>
                        </a:rPr>
                        <a:t>-0.01858</a:t>
                      </a:r>
                    </a:p>
                  </a:txBody>
                  <a:tcPr marL="0" marR="0" marT="0" marB="0" anchor="b">
                    <a:lnL>
                      <a:noFill/>
                    </a:lnL>
                    <a:lnR>
                      <a:noFill/>
                    </a:lnR>
                    <a:lnT>
                      <a:noFill/>
                    </a:lnT>
                    <a:lnB w="12700" cap="flat" cmpd="sng" algn="ctr">
                      <a:solidFill>
                        <a:srgbClr val="000000"/>
                      </a:solidFill>
                      <a:prstDash val="solid"/>
                      <a:round/>
                      <a:headEnd type="none" w="med" len="med"/>
                      <a:tailEnd type="none" w="med" len="med"/>
                    </a:lnB>
                    <a:solidFill>
                      <a:srgbClr val="FAFAFC"/>
                    </a:solidFill>
                  </a:tcPr>
                </a:tc>
                <a:tc>
                  <a:txBody>
                    <a:bodyPr/>
                    <a:lstStyle/>
                    <a:p>
                      <a:pPr algn="r" fontAlgn="b"/>
                      <a:r>
                        <a:rPr lang="en-US" sz="800" b="1" i="0" u="none" strike="noStrike">
                          <a:solidFill>
                            <a:srgbClr val="000000"/>
                          </a:solidFill>
                          <a:effectLst/>
                          <a:latin typeface="Calibri" panose="020F0502020204030204" pitchFamily="34" charset="0"/>
                        </a:rPr>
                        <a:t>-0.01211</a:t>
                      </a:r>
                    </a:p>
                  </a:txBody>
                  <a:tcPr marL="0" marR="0" marT="0" marB="0" anchor="b">
                    <a:lnL>
                      <a:noFill/>
                    </a:lnL>
                    <a:lnR>
                      <a:noFill/>
                    </a:lnR>
                    <a:lnT>
                      <a:noFill/>
                    </a:lnT>
                    <a:lnB w="12700" cap="flat" cmpd="sng" algn="ctr">
                      <a:solidFill>
                        <a:srgbClr val="000000"/>
                      </a:solidFill>
                      <a:prstDash val="solid"/>
                      <a:round/>
                      <a:headEnd type="none" w="med" len="med"/>
                      <a:tailEnd type="none" w="med" len="med"/>
                    </a:lnB>
                    <a:solidFill>
                      <a:srgbClr val="FBFCFD"/>
                    </a:solidFill>
                  </a:tcPr>
                </a:tc>
                <a:tc>
                  <a:txBody>
                    <a:bodyPr/>
                    <a:lstStyle/>
                    <a:p>
                      <a:pPr algn="r" fontAlgn="b"/>
                      <a:r>
                        <a:rPr lang="en-US" sz="800" b="1" i="0" u="none" strike="noStrike">
                          <a:solidFill>
                            <a:srgbClr val="000000"/>
                          </a:solidFill>
                          <a:effectLst/>
                          <a:latin typeface="Calibri" panose="020F0502020204030204" pitchFamily="34" charset="0"/>
                        </a:rPr>
                        <a:t>0.020692</a:t>
                      </a:r>
                    </a:p>
                  </a:txBody>
                  <a:tcPr marL="0" marR="0" marT="0" marB="0" anchor="b">
                    <a:lnL>
                      <a:noFill/>
                    </a:lnL>
                    <a:lnR>
                      <a:noFill/>
                    </a:lnR>
                    <a:lnT>
                      <a:noFill/>
                    </a:lnT>
                    <a:lnB w="12700" cap="flat" cmpd="sng" algn="ctr">
                      <a:solidFill>
                        <a:srgbClr val="000000"/>
                      </a:solidFill>
                      <a:prstDash val="solid"/>
                      <a:round/>
                      <a:headEnd type="none" w="med" len="med"/>
                      <a:tailEnd type="none" w="med" len="med"/>
                    </a:lnB>
                    <a:solidFill>
                      <a:srgbClr val="FFFAFA"/>
                    </a:solidFill>
                  </a:tcPr>
                </a:tc>
                <a:tc>
                  <a:txBody>
                    <a:bodyPr/>
                    <a:lstStyle/>
                    <a:p>
                      <a:pPr algn="r" fontAlgn="b"/>
                      <a:r>
                        <a:rPr lang="en-US" sz="800" b="1" i="0" u="none" strike="noStrike">
                          <a:solidFill>
                            <a:srgbClr val="000000"/>
                          </a:solidFill>
                          <a:effectLst/>
                          <a:latin typeface="Calibri" panose="020F0502020204030204" pitchFamily="34" charset="0"/>
                        </a:rPr>
                        <a:t>0.003531</a:t>
                      </a:r>
                    </a:p>
                  </a:txBody>
                  <a:tcPr marL="0" marR="0" marT="0" marB="0" anchor="b">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r" fontAlgn="b"/>
                      <a:r>
                        <a:rPr lang="en-US" sz="800" b="1" i="0" u="none" strike="noStrike">
                          <a:solidFill>
                            <a:srgbClr val="000000"/>
                          </a:solidFill>
                          <a:effectLst/>
                          <a:latin typeface="Calibri" panose="020F0502020204030204" pitchFamily="34" charset="0"/>
                        </a:rPr>
                        <a:t>-0.02297</a:t>
                      </a:r>
                    </a:p>
                  </a:txBody>
                  <a:tcPr marL="0" marR="0" marT="0" marB="0" anchor="b">
                    <a:lnL>
                      <a:noFill/>
                    </a:lnL>
                    <a:lnR>
                      <a:noFill/>
                    </a:lnR>
                    <a:lnT>
                      <a:noFill/>
                    </a:lnT>
                    <a:lnB w="12700" cap="flat" cmpd="sng" algn="ctr">
                      <a:solidFill>
                        <a:srgbClr val="000000"/>
                      </a:solidFill>
                      <a:prstDash val="solid"/>
                      <a:round/>
                      <a:headEnd type="none" w="med" len="med"/>
                      <a:tailEnd type="none" w="med" len="med"/>
                    </a:lnB>
                    <a:solidFill>
                      <a:srgbClr val="F9F9FB"/>
                    </a:solidFill>
                  </a:tcPr>
                </a:tc>
                <a:tc>
                  <a:txBody>
                    <a:bodyPr/>
                    <a:lstStyle/>
                    <a:p>
                      <a:pPr algn="r" fontAlgn="b"/>
                      <a:r>
                        <a:rPr lang="en-US" sz="800" b="1" i="0" u="none" strike="noStrike">
                          <a:solidFill>
                            <a:srgbClr val="000000"/>
                          </a:solidFill>
                          <a:effectLst/>
                          <a:latin typeface="Calibri" panose="020F0502020204030204" pitchFamily="34" charset="0"/>
                        </a:rPr>
                        <a:t>-0.09444</a:t>
                      </a:r>
                    </a:p>
                  </a:txBody>
                  <a:tcPr marL="0" marR="0" marT="0" marB="0" anchor="b">
                    <a:lnL>
                      <a:noFill/>
                    </a:lnL>
                    <a:lnR>
                      <a:noFill/>
                    </a:lnR>
                    <a:lnT>
                      <a:noFill/>
                    </a:lnT>
                    <a:lnB w="12700" cap="flat" cmpd="sng" algn="ctr">
                      <a:solidFill>
                        <a:srgbClr val="000000"/>
                      </a:solidFill>
                      <a:prstDash val="solid"/>
                      <a:round/>
                      <a:headEnd type="none" w="med" len="med"/>
                      <a:tailEnd type="none" w="med" len="med"/>
                    </a:lnB>
                    <a:solidFill>
                      <a:srgbClr val="E6E9EF"/>
                    </a:solidFill>
                  </a:tcPr>
                </a:tc>
                <a:tc>
                  <a:txBody>
                    <a:bodyPr/>
                    <a:lstStyle/>
                    <a:p>
                      <a:pPr algn="r" fontAlgn="b"/>
                      <a:r>
                        <a:rPr lang="en-US" sz="800" b="1" i="0" u="none" strike="noStrike">
                          <a:solidFill>
                            <a:srgbClr val="000000"/>
                          </a:solidFill>
                          <a:effectLst/>
                          <a:latin typeface="Calibri" panose="020F0502020204030204" pitchFamily="34" charset="0"/>
                        </a:rPr>
                        <a:t>0.027168</a:t>
                      </a:r>
                    </a:p>
                  </a:txBody>
                  <a:tcPr marL="0" marR="0" marT="0" marB="0" anchor="b">
                    <a:lnL>
                      <a:noFill/>
                    </a:lnL>
                    <a:lnR>
                      <a:noFill/>
                    </a:lnR>
                    <a:lnT>
                      <a:noFill/>
                    </a:lnT>
                    <a:lnB w="12700" cap="flat" cmpd="sng" algn="ctr">
                      <a:solidFill>
                        <a:srgbClr val="000000"/>
                      </a:solidFill>
                      <a:prstDash val="solid"/>
                      <a:round/>
                      <a:headEnd type="none" w="med" len="med"/>
                      <a:tailEnd type="none" w="med" len="med"/>
                    </a:lnB>
                    <a:solidFill>
                      <a:srgbClr val="FFF9F9"/>
                    </a:solidFill>
                  </a:tcPr>
                </a:tc>
                <a:tc>
                  <a:txBody>
                    <a:bodyPr/>
                    <a:lstStyle/>
                    <a:p>
                      <a:pPr algn="r" fontAlgn="b"/>
                      <a:r>
                        <a:rPr lang="en-US" sz="800" b="1" i="0" u="none" strike="noStrike">
                          <a:solidFill>
                            <a:srgbClr val="000000"/>
                          </a:solidFill>
                          <a:effectLst/>
                          <a:latin typeface="Calibri" panose="020F0502020204030204" pitchFamily="34" charset="0"/>
                        </a:rPr>
                        <a:t>0.030933</a:t>
                      </a:r>
                    </a:p>
                  </a:txBody>
                  <a:tcPr marL="0" marR="0" marT="0" marB="0" anchor="b">
                    <a:lnL>
                      <a:noFill/>
                    </a:lnL>
                    <a:lnR>
                      <a:noFill/>
                    </a:lnR>
                    <a:lnT>
                      <a:noFill/>
                    </a:lnT>
                    <a:lnB w="12700" cap="flat" cmpd="sng" algn="ctr">
                      <a:solidFill>
                        <a:srgbClr val="000000"/>
                      </a:solidFill>
                      <a:prstDash val="solid"/>
                      <a:round/>
                      <a:headEnd type="none" w="med" len="med"/>
                      <a:tailEnd type="none" w="med" len="med"/>
                    </a:lnB>
                    <a:solidFill>
                      <a:srgbClr val="FFF8F8"/>
                    </a:solidFill>
                  </a:tcPr>
                </a:tc>
                <a:tc>
                  <a:txBody>
                    <a:bodyPr/>
                    <a:lstStyle/>
                    <a:p>
                      <a:pPr algn="r" fontAlgn="b"/>
                      <a:r>
                        <a:rPr lang="en-US" sz="800" b="1" i="0" u="none" strike="noStrike">
                          <a:solidFill>
                            <a:srgbClr val="000000"/>
                          </a:solidFill>
                          <a:effectLst/>
                          <a:latin typeface="Calibri" panose="020F0502020204030204" pitchFamily="34" charset="0"/>
                        </a:rPr>
                        <a:t>-0.05451</a:t>
                      </a:r>
                    </a:p>
                  </a:txBody>
                  <a:tcPr marL="0" marR="0" marT="0" marB="0" anchor="b">
                    <a:lnL>
                      <a:noFill/>
                    </a:lnL>
                    <a:lnR>
                      <a:noFill/>
                    </a:lnR>
                    <a:lnT>
                      <a:noFill/>
                    </a:lnT>
                    <a:lnB w="12700" cap="flat" cmpd="sng" algn="ctr">
                      <a:solidFill>
                        <a:srgbClr val="000000"/>
                      </a:solidFill>
                      <a:prstDash val="solid"/>
                      <a:round/>
                      <a:headEnd type="none" w="med" len="med"/>
                      <a:tailEnd type="none" w="med" len="med"/>
                    </a:lnB>
                    <a:solidFill>
                      <a:srgbClr val="F1F2F6"/>
                    </a:solidFill>
                  </a:tcPr>
                </a:tc>
                <a:tc>
                  <a:txBody>
                    <a:bodyPr/>
                    <a:lstStyle/>
                    <a:p>
                      <a:pPr algn="r" fontAlgn="b"/>
                      <a:r>
                        <a:rPr lang="en-US" sz="800" b="1" i="0" u="none" strike="noStrike">
                          <a:solidFill>
                            <a:srgbClr val="000000"/>
                          </a:solidFill>
                          <a:effectLst/>
                          <a:latin typeface="Calibri" panose="020F0502020204030204" pitchFamily="34" charset="0"/>
                        </a:rPr>
                        <a:t>-0.03316</a:t>
                      </a:r>
                    </a:p>
                  </a:txBody>
                  <a:tcPr marL="0" marR="0" marT="0" marB="0" anchor="b">
                    <a:lnL>
                      <a:noFill/>
                    </a:lnL>
                    <a:lnR>
                      <a:noFill/>
                    </a:lnR>
                    <a:lnT>
                      <a:noFill/>
                    </a:lnT>
                    <a:lnB w="12700" cap="flat" cmpd="sng" algn="ctr">
                      <a:solidFill>
                        <a:srgbClr val="000000"/>
                      </a:solidFill>
                      <a:prstDash val="solid"/>
                      <a:round/>
                      <a:headEnd type="none" w="med" len="med"/>
                      <a:tailEnd type="none" w="med" len="med"/>
                    </a:lnB>
                    <a:solidFill>
                      <a:srgbClr val="F6F7F9"/>
                    </a:solidFill>
                  </a:tcPr>
                </a:tc>
                <a:tc>
                  <a:txBody>
                    <a:bodyPr/>
                    <a:lstStyle/>
                    <a:p>
                      <a:pPr algn="r" fontAlgn="b"/>
                      <a:r>
                        <a:rPr lang="en-US" sz="800" b="1" i="0" u="none" strike="noStrike">
                          <a:solidFill>
                            <a:srgbClr val="000000"/>
                          </a:solidFill>
                          <a:effectLst/>
                          <a:latin typeface="Calibri" panose="020F0502020204030204" pitchFamily="34" charset="0"/>
                        </a:rPr>
                        <a:t>0.01917</a:t>
                      </a:r>
                    </a:p>
                  </a:txBody>
                  <a:tcPr marL="0" marR="0" marT="0" marB="0" anchor="b">
                    <a:lnL>
                      <a:noFill/>
                    </a:lnL>
                    <a:lnR>
                      <a:noFill/>
                    </a:lnR>
                    <a:lnT>
                      <a:noFill/>
                    </a:lnT>
                    <a:lnB w="12700" cap="flat" cmpd="sng" algn="ctr">
                      <a:solidFill>
                        <a:srgbClr val="000000"/>
                      </a:solidFill>
                      <a:prstDash val="solid"/>
                      <a:round/>
                      <a:headEnd type="none" w="med" len="med"/>
                      <a:tailEnd type="none" w="med" len="med"/>
                    </a:lnB>
                    <a:solidFill>
                      <a:srgbClr val="FFFBFB"/>
                    </a:solidFill>
                  </a:tcPr>
                </a:tc>
                <a:tc>
                  <a:txBody>
                    <a:bodyPr/>
                    <a:lstStyle/>
                    <a:p>
                      <a:pPr algn="r" fontAlgn="b"/>
                      <a:r>
                        <a:rPr lang="en-US" sz="800" b="1" i="0" u="none" strike="noStrike">
                          <a:solidFill>
                            <a:srgbClr val="000000"/>
                          </a:solidFill>
                          <a:effectLst/>
                          <a:latin typeface="Calibri" panose="020F0502020204030204" pitchFamily="34" charset="0"/>
                        </a:rPr>
                        <a:t>0.009395</a:t>
                      </a:r>
                    </a:p>
                  </a:txBody>
                  <a:tcPr marL="0" marR="0" marT="0" marB="0" anchor="b">
                    <a:lnL>
                      <a:noFill/>
                    </a:lnL>
                    <a:lnR>
                      <a:noFill/>
                    </a:lnR>
                    <a:lnT>
                      <a:noFill/>
                    </a:lnT>
                    <a:lnB w="12700" cap="flat" cmpd="sng" algn="ctr">
                      <a:solidFill>
                        <a:srgbClr val="000000"/>
                      </a:solidFill>
                      <a:prstDash val="solid"/>
                      <a:round/>
                      <a:headEnd type="none" w="med" len="med"/>
                      <a:tailEnd type="none" w="med" len="med"/>
                    </a:lnB>
                    <a:solidFill>
                      <a:srgbClr val="FFFDFD"/>
                    </a:solidFill>
                  </a:tcPr>
                </a:tc>
                <a:tc>
                  <a:txBody>
                    <a:bodyPr/>
                    <a:lstStyle/>
                    <a:p>
                      <a:pPr algn="r" fontAlgn="b"/>
                      <a:r>
                        <a:rPr lang="en-US" sz="800" b="1" i="0" u="none" strike="noStrike">
                          <a:solidFill>
                            <a:srgbClr val="000000"/>
                          </a:solidFill>
                          <a:effectLst/>
                          <a:latin typeface="Calibri" panose="020F0502020204030204" pitchFamily="34" charset="0"/>
                        </a:rPr>
                        <a:t>-0.17565</a:t>
                      </a:r>
                    </a:p>
                  </a:txBody>
                  <a:tcPr marL="0" marR="0" marT="0" marB="0" anchor="b">
                    <a:lnL>
                      <a:noFill/>
                    </a:lnL>
                    <a:lnR>
                      <a:noFill/>
                    </a:lnR>
                    <a:lnT>
                      <a:noFill/>
                    </a:lnT>
                    <a:lnB w="12700" cap="flat" cmpd="sng" algn="ctr">
                      <a:solidFill>
                        <a:srgbClr val="000000"/>
                      </a:solidFill>
                      <a:prstDash val="solid"/>
                      <a:round/>
                      <a:headEnd type="none" w="med" len="med"/>
                      <a:tailEnd type="none" w="med" len="med"/>
                    </a:lnB>
                    <a:solidFill>
                      <a:srgbClr val="D2D7E3"/>
                    </a:solidFill>
                  </a:tcPr>
                </a:tc>
                <a:tc>
                  <a:txBody>
                    <a:bodyPr/>
                    <a:lstStyle/>
                    <a:p>
                      <a:pPr algn="r" fontAlgn="b"/>
                      <a:r>
                        <a:rPr lang="en-US" sz="800" b="1" i="0" u="none" strike="noStrike">
                          <a:solidFill>
                            <a:srgbClr val="000000"/>
                          </a:solidFill>
                          <a:effectLst/>
                          <a:latin typeface="Calibri" panose="020F0502020204030204" pitchFamily="34" charset="0"/>
                        </a:rPr>
                        <a:t>-0.1789</a:t>
                      </a:r>
                    </a:p>
                  </a:txBody>
                  <a:tcPr marL="0" marR="0" marT="0" marB="0" anchor="b">
                    <a:lnL>
                      <a:noFill/>
                    </a:lnL>
                    <a:lnR>
                      <a:noFill/>
                    </a:lnR>
                    <a:lnT>
                      <a:noFill/>
                    </a:lnT>
                    <a:lnB w="12700" cap="flat" cmpd="sng" algn="ctr">
                      <a:solidFill>
                        <a:srgbClr val="000000"/>
                      </a:solidFill>
                      <a:prstDash val="solid"/>
                      <a:round/>
                      <a:headEnd type="none" w="med" len="med"/>
                      <a:tailEnd type="none" w="med" len="med"/>
                    </a:lnB>
                    <a:solidFill>
                      <a:srgbClr val="D1D7E2"/>
                    </a:solidFill>
                  </a:tcPr>
                </a:tc>
                <a:tc>
                  <a:txBody>
                    <a:bodyPr/>
                    <a:lstStyle/>
                    <a:p>
                      <a:pPr algn="r" fontAlgn="b"/>
                      <a:r>
                        <a:rPr lang="en-US" sz="800" b="1" i="0" u="none" strike="noStrike">
                          <a:solidFill>
                            <a:srgbClr val="000000"/>
                          </a:solidFill>
                          <a:effectLst/>
                          <a:latin typeface="Calibri" panose="020F0502020204030204" pitchFamily="34" charset="0"/>
                        </a:rPr>
                        <a:t>-0.16738</a:t>
                      </a:r>
                    </a:p>
                  </a:txBody>
                  <a:tcPr marL="0" marR="0" marT="0" marB="0" anchor="b">
                    <a:lnL>
                      <a:noFill/>
                    </a:lnL>
                    <a:lnR>
                      <a:noFill/>
                    </a:lnR>
                    <a:lnT>
                      <a:noFill/>
                    </a:lnT>
                    <a:lnB w="12700" cap="flat" cmpd="sng" algn="ctr">
                      <a:solidFill>
                        <a:srgbClr val="000000"/>
                      </a:solidFill>
                      <a:prstDash val="solid"/>
                      <a:round/>
                      <a:headEnd type="none" w="med" len="med"/>
                      <a:tailEnd type="none" w="med" len="med"/>
                    </a:lnB>
                    <a:solidFill>
                      <a:srgbClr val="D4D9E4"/>
                    </a:solidFill>
                  </a:tcPr>
                </a:tc>
                <a:tc>
                  <a:txBody>
                    <a:bodyPr/>
                    <a:lstStyle/>
                    <a:p>
                      <a:pPr algn="r" fontAlgn="b"/>
                      <a:r>
                        <a:rPr lang="en-US" sz="800" b="1" i="0" u="none" strike="noStrike">
                          <a:solidFill>
                            <a:srgbClr val="000000"/>
                          </a:solidFill>
                          <a:effectLst/>
                          <a:latin typeface="Calibri" panose="020F0502020204030204" pitchFamily="34" charset="0"/>
                        </a:rPr>
                        <a:t>-0.18533</a:t>
                      </a:r>
                    </a:p>
                  </a:txBody>
                  <a:tcPr marL="0" marR="0" marT="0" marB="0" anchor="b">
                    <a:lnL>
                      <a:noFill/>
                    </a:lnL>
                    <a:lnR>
                      <a:noFill/>
                    </a:lnR>
                    <a:lnT>
                      <a:noFill/>
                    </a:lnT>
                    <a:lnB w="12700" cap="flat" cmpd="sng" algn="ctr">
                      <a:solidFill>
                        <a:srgbClr val="000000"/>
                      </a:solidFill>
                      <a:prstDash val="solid"/>
                      <a:round/>
                      <a:headEnd type="none" w="med" len="med"/>
                      <a:tailEnd type="none" w="med" len="med"/>
                    </a:lnB>
                    <a:solidFill>
                      <a:srgbClr val="CFD5E1"/>
                    </a:solidFill>
                  </a:tcPr>
                </a:tc>
                <a:tc>
                  <a:txBody>
                    <a:bodyPr/>
                    <a:lstStyle/>
                    <a:p>
                      <a:pPr algn="r" fontAlgn="b"/>
                      <a:r>
                        <a:rPr lang="en-US" sz="800" b="1" i="0" u="none" strike="noStrike">
                          <a:solidFill>
                            <a:srgbClr val="000000"/>
                          </a:solidFill>
                          <a:effectLst/>
                          <a:latin typeface="Calibri" panose="020F0502020204030204" pitchFamily="34" charset="0"/>
                        </a:rPr>
                        <a:t>-0.17236</a:t>
                      </a:r>
                    </a:p>
                  </a:txBody>
                  <a:tcPr marL="0" marR="0" marT="0" marB="0" anchor="b">
                    <a:lnL>
                      <a:noFill/>
                    </a:lnL>
                    <a:lnR>
                      <a:noFill/>
                    </a:lnR>
                    <a:lnT>
                      <a:noFill/>
                    </a:lnT>
                    <a:lnB w="12700" cap="flat" cmpd="sng" algn="ctr">
                      <a:solidFill>
                        <a:srgbClr val="000000"/>
                      </a:solidFill>
                      <a:prstDash val="solid"/>
                      <a:round/>
                      <a:headEnd type="none" w="med" len="med"/>
                      <a:tailEnd type="none" w="med" len="med"/>
                    </a:lnB>
                    <a:solidFill>
                      <a:srgbClr val="D3D8E3"/>
                    </a:solidFill>
                  </a:tcPr>
                </a:tc>
                <a:tc>
                  <a:txBody>
                    <a:bodyPr/>
                    <a:lstStyle/>
                    <a:p>
                      <a:pPr algn="r" fontAlgn="b"/>
                      <a:r>
                        <a:rPr lang="en-US" sz="800" b="1" i="0" u="none" strike="noStrike">
                          <a:solidFill>
                            <a:srgbClr val="000000"/>
                          </a:solidFill>
                          <a:effectLst/>
                          <a:latin typeface="Calibri" panose="020F0502020204030204" pitchFamily="34" charset="0"/>
                        </a:rPr>
                        <a:t>-0.19948</a:t>
                      </a:r>
                    </a:p>
                  </a:txBody>
                  <a:tcPr marL="0" marR="0" marT="0" marB="0" anchor="b">
                    <a:lnL>
                      <a:noFill/>
                    </a:lnL>
                    <a:lnR>
                      <a:noFill/>
                    </a:lnR>
                    <a:lnT>
                      <a:noFill/>
                    </a:lnT>
                    <a:lnB w="12700" cap="flat" cmpd="sng" algn="ctr">
                      <a:solidFill>
                        <a:srgbClr val="000000"/>
                      </a:solidFill>
                      <a:prstDash val="solid"/>
                      <a:round/>
                      <a:headEnd type="none" w="med" len="med"/>
                      <a:tailEnd type="none" w="med" len="med"/>
                    </a:lnB>
                    <a:solidFill>
                      <a:srgbClr val="CCD2DF"/>
                    </a:solidFill>
                  </a:tcPr>
                </a:tc>
                <a:tc>
                  <a:txBody>
                    <a:bodyPr/>
                    <a:lstStyle/>
                    <a:p>
                      <a:pPr algn="r" fontAlgn="b"/>
                      <a:r>
                        <a:rPr lang="en-US" sz="800" b="1" i="0" u="none" strike="noStrike">
                          <a:solidFill>
                            <a:srgbClr val="000000"/>
                          </a:solidFill>
                          <a:effectLst/>
                          <a:latin typeface="Calibri" panose="020F0502020204030204" pitchFamily="34" charset="0"/>
                        </a:rPr>
                        <a:t>1</a:t>
                      </a:r>
                    </a:p>
                  </a:txBody>
                  <a:tcPr marL="0" marR="0" marT="0" marB="0" anchor="b">
                    <a:lnL>
                      <a:noFill/>
                    </a:lnL>
                    <a:lnR>
                      <a:noFill/>
                    </a:lnR>
                    <a:lnT>
                      <a:noFill/>
                    </a:lnT>
                    <a:lnB w="12700" cap="flat" cmpd="sng" algn="ctr">
                      <a:solidFill>
                        <a:srgbClr val="000000"/>
                      </a:solidFill>
                      <a:prstDash val="solid"/>
                      <a:round/>
                      <a:headEnd type="none" w="med" len="med"/>
                      <a:tailEnd type="none" w="med" len="med"/>
                    </a:lnB>
                    <a:solidFill>
                      <a:srgbClr val="FF0000"/>
                    </a:solidFill>
                  </a:tcPr>
                </a:tc>
                <a:extLst>
                  <a:ext uri="{0D108BD9-81ED-4DB2-BD59-A6C34878D82A}">
                    <a16:rowId xmlns:a16="http://schemas.microsoft.com/office/drawing/2014/main" val="1155610013"/>
                  </a:ext>
                </a:extLst>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bg>
      <p:bgPr>
        <a:solidFill>
          <a:srgbClr val="172144"/>
        </a:solidFill>
        <a:effectLst/>
      </p:bgPr>
    </p:bg>
    <p:spTree>
      <p:nvGrpSpPr>
        <p:cNvPr id="1" name="Shape 139"/>
        <p:cNvGrpSpPr/>
        <p:nvPr/>
      </p:nvGrpSpPr>
      <p:grpSpPr>
        <a:xfrm>
          <a:off x="0" y="0"/>
          <a:ext cx="0" cy="0"/>
          <a:chOff x="0" y="0"/>
          <a:chExt cx="0" cy="0"/>
        </a:xfrm>
      </p:grpSpPr>
      <p:sp>
        <p:nvSpPr>
          <p:cNvPr id="140" name="Google Shape;140;p24"/>
          <p:cNvSpPr txBox="1">
            <a:spLocks noGrp="1"/>
          </p:cNvSpPr>
          <p:nvPr>
            <p:ph type="title"/>
          </p:nvPr>
        </p:nvSpPr>
        <p:spPr>
          <a:xfrm>
            <a:off x="0" y="301500"/>
            <a:ext cx="12192000" cy="914800"/>
          </a:xfrm>
          <a:prstGeom prst="rect">
            <a:avLst/>
          </a:prstGeom>
        </p:spPr>
        <p:txBody>
          <a:bodyPr spcFirstLastPara="1" wrap="square" lIns="121900" tIns="121900" rIns="121900" bIns="121900" anchor="b" anchorCtr="0">
            <a:noAutofit/>
          </a:bodyPr>
          <a:lstStyle/>
          <a:p>
            <a:r>
              <a:rPr lang="en">
                <a:latin typeface="Century Gothic"/>
              </a:rPr>
              <a:t>Data Cleaning &amp; Data Preprocessing: Collinearity Check</a:t>
            </a:r>
            <a:endParaRPr>
              <a:latin typeface="Century Gothic"/>
            </a:endParaRPr>
          </a:p>
        </p:txBody>
      </p:sp>
      <p:sp>
        <p:nvSpPr>
          <p:cNvPr id="141" name="Google Shape;141;p24"/>
          <p:cNvSpPr txBox="1">
            <a:spLocks noGrp="1"/>
          </p:cNvSpPr>
          <p:nvPr>
            <p:ph type="body" idx="2"/>
          </p:nvPr>
        </p:nvSpPr>
        <p:spPr>
          <a:xfrm>
            <a:off x="0" y="1216300"/>
            <a:ext cx="5333200" cy="4105200"/>
          </a:xfrm>
          <a:prstGeom prst="rect">
            <a:avLst/>
          </a:prstGeom>
        </p:spPr>
        <p:txBody>
          <a:bodyPr spcFirstLastPara="1" wrap="square" lIns="121900" tIns="121900" rIns="121900" bIns="121900" anchor="t" anchorCtr="0">
            <a:noAutofit/>
          </a:bodyPr>
          <a:lstStyle/>
          <a:p>
            <a:pPr marL="0" indent="0">
              <a:spcAft>
                <a:spcPts val="2133"/>
              </a:spcAft>
              <a:buNone/>
            </a:pPr>
            <a:r>
              <a:rPr lang="en"/>
              <a:t>Continuous</a:t>
            </a:r>
            <a:endParaRPr/>
          </a:p>
        </p:txBody>
      </p:sp>
      <p:graphicFrame>
        <p:nvGraphicFramePr>
          <p:cNvPr id="2" name="Table 1">
            <a:extLst>
              <a:ext uri="{FF2B5EF4-FFF2-40B4-BE49-F238E27FC236}">
                <a16:creationId xmlns:a16="http://schemas.microsoft.com/office/drawing/2014/main" id="{D0072372-FB86-4B69-90F4-ED2EDAFAE720}"/>
              </a:ext>
            </a:extLst>
          </p:cNvPr>
          <p:cNvGraphicFramePr>
            <a:graphicFrameLocks noGrp="1"/>
          </p:cNvGraphicFramePr>
          <p:nvPr>
            <p:extLst>
              <p:ext uri="{D42A27DB-BD31-4B8C-83A1-F6EECF244321}">
                <p14:modId xmlns:p14="http://schemas.microsoft.com/office/powerpoint/2010/main" val="433829381"/>
              </p:ext>
            </p:extLst>
          </p:nvPr>
        </p:nvGraphicFramePr>
        <p:xfrm>
          <a:off x="0" y="1679588"/>
          <a:ext cx="12192001" cy="5143580"/>
        </p:xfrm>
        <a:graphic>
          <a:graphicData uri="http://schemas.openxmlformats.org/drawingml/2006/table">
            <a:tbl>
              <a:tblPr/>
              <a:tblGrid>
                <a:gridCol w="1272283">
                  <a:extLst>
                    <a:ext uri="{9D8B030D-6E8A-4147-A177-3AD203B41FA5}">
                      <a16:colId xmlns:a16="http://schemas.microsoft.com/office/drawing/2014/main" val="1903577703"/>
                    </a:ext>
                  </a:extLst>
                </a:gridCol>
                <a:gridCol w="404434">
                  <a:extLst>
                    <a:ext uri="{9D8B030D-6E8A-4147-A177-3AD203B41FA5}">
                      <a16:colId xmlns:a16="http://schemas.microsoft.com/office/drawing/2014/main" val="2242437350"/>
                    </a:ext>
                  </a:extLst>
                </a:gridCol>
                <a:gridCol w="343673">
                  <a:extLst>
                    <a:ext uri="{9D8B030D-6E8A-4147-A177-3AD203B41FA5}">
                      <a16:colId xmlns:a16="http://schemas.microsoft.com/office/drawing/2014/main" val="294863049"/>
                    </a:ext>
                  </a:extLst>
                </a:gridCol>
                <a:gridCol w="465195">
                  <a:extLst>
                    <a:ext uri="{9D8B030D-6E8A-4147-A177-3AD203B41FA5}">
                      <a16:colId xmlns:a16="http://schemas.microsoft.com/office/drawing/2014/main" val="2596368506"/>
                    </a:ext>
                  </a:extLst>
                </a:gridCol>
                <a:gridCol w="404434">
                  <a:extLst>
                    <a:ext uri="{9D8B030D-6E8A-4147-A177-3AD203B41FA5}">
                      <a16:colId xmlns:a16="http://schemas.microsoft.com/office/drawing/2014/main" val="1655617620"/>
                    </a:ext>
                  </a:extLst>
                </a:gridCol>
                <a:gridCol w="404434">
                  <a:extLst>
                    <a:ext uri="{9D8B030D-6E8A-4147-A177-3AD203B41FA5}">
                      <a16:colId xmlns:a16="http://schemas.microsoft.com/office/drawing/2014/main" val="2742022592"/>
                    </a:ext>
                  </a:extLst>
                </a:gridCol>
                <a:gridCol w="404434">
                  <a:extLst>
                    <a:ext uri="{9D8B030D-6E8A-4147-A177-3AD203B41FA5}">
                      <a16:colId xmlns:a16="http://schemas.microsoft.com/office/drawing/2014/main" val="650334583"/>
                    </a:ext>
                  </a:extLst>
                </a:gridCol>
                <a:gridCol w="404434">
                  <a:extLst>
                    <a:ext uri="{9D8B030D-6E8A-4147-A177-3AD203B41FA5}">
                      <a16:colId xmlns:a16="http://schemas.microsoft.com/office/drawing/2014/main" val="260825436"/>
                    </a:ext>
                  </a:extLst>
                </a:gridCol>
                <a:gridCol w="404434">
                  <a:extLst>
                    <a:ext uri="{9D8B030D-6E8A-4147-A177-3AD203B41FA5}">
                      <a16:colId xmlns:a16="http://schemas.microsoft.com/office/drawing/2014/main" val="1295702859"/>
                    </a:ext>
                  </a:extLst>
                </a:gridCol>
                <a:gridCol w="404434">
                  <a:extLst>
                    <a:ext uri="{9D8B030D-6E8A-4147-A177-3AD203B41FA5}">
                      <a16:colId xmlns:a16="http://schemas.microsoft.com/office/drawing/2014/main" val="3403289160"/>
                    </a:ext>
                  </a:extLst>
                </a:gridCol>
                <a:gridCol w="404434">
                  <a:extLst>
                    <a:ext uri="{9D8B030D-6E8A-4147-A177-3AD203B41FA5}">
                      <a16:colId xmlns:a16="http://schemas.microsoft.com/office/drawing/2014/main" val="3717682110"/>
                    </a:ext>
                  </a:extLst>
                </a:gridCol>
                <a:gridCol w="404434">
                  <a:extLst>
                    <a:ext uri="{9D8B030D-6E8A-4147-A177-3AD203B41FA5}">
                      <a16:colId xmlns:a16="http://schemas.microsoft.com/office/drawing/2014/main" val="2654234651"/>
                    </a:ext>
                  </a:extLst>
                </a:gridCol>
                <a:gridCol w="404434">
                  <a:extLst>
                    <a:ext uri="{9D8B030D-6E8A-4147-A177-3AD203B41FA5}">
                      <a16:colId xmlns:a16="http://schemas.microsoft.com/office/drawing/2014/main" val="1385960985"/>
                    </a:ext>
                  </a:extLst>
                </a:gridCol>
                <a:gridCol w="404434">
                  <a:extLst>
                    <a:ext uri="{9D8B030D-6E8A-4147-A177-3AD203B41FA5}">
                      <a16:colId xmlns:a16="http://schemas.microsoft.com/office/drawing/2014/main" val="898888204"/>
                    </a:ext>
                  </a:extLst>
                </a:gridCol>
                <a:gridCol w="404434">
                  <a:extLst>
                    <a:ext uri="{9D8B030D-6E8A-4147-A177-3AD203B41FA5}">
                      <a16:colId xmlns:a16="http://schemas.microsoft.com/office/drawing/2014/main" val="4240490616"/>
                    </a:ext>
                  </a:extLst>
                </a:gridCol>
                <a:gridCol w="404434">
                  <a:extLst>
                    <a:ext uri="{9D8B030D-6E8A-4147-A177-3AD203B41FA5}">
                      <a16:colId xmlns:a16="http://schemas.microsoft.com/office/drawing/2014/main" val="1870908688"/>
                    </a:ext>
                  </a:extLst>
                </a:gridCol>
                <a:gridCol w="404434">
                  <a:extLst>
                    <a:ext uri="{9D8B030D-6E8A-4147-A177-3AD203B41FA5}">
                      <a16:colId xmlns:a16="http://schemas.microsoft.com/office/drawing/2014/main" val="1777057794"/>
                    </a:ext>
                  </a:extLst>
                </a:gridCol>
                <a:gridCol w="404434">
                  <a:extLst>
                    <a:ext uri="{9D8B030D-6E8A-4147-A177-3AD203B41FA5}">
                      <a16:colId xmlns:a16="http://schemas.microsoft.com/office/drawing/2014/main" val="3638425741"/>
                    </a:ext>
                  </a:extLst>
                </a:gridCol>
                <a:gridCol w="404434">
                  <a:extLst>
                    <a:ext uri="{9D8B030D-6E8A-4147-A177-3AD203B41FA5}">
                      <a16:colId xmlns:a16="http://schemas.microsoft.com/office/drawing/2014/main" val="2191477026"/>
                    </a:ext>
                  </a:extLst>
                </a:gridCol>
                <a:gridCol w="404434">
                  <a:extLst>
                    <a:ext uri="{9D8B030D-6E8A-4147-A177-3AD203B41FA5}">
                      <a16:colId xmlns:a16="http://schemas.microsoft.com/office/drawing/2014/main" val="2850174736"/>
                    </a:ext>
                  </a:extLst>
                </a:gridCol>
                <a:gridCol w="404434">
                  <a:extLst>
                    <a:ext uri="{9D8B030D-6E8A-4147-A177-3AD203B41FA5}">
                      <a16:colId xmlns:a16="http://schemas.microsoft.com/office/drawing/2014/main" val="2415931428"/>
                    </a:ext>
                  </a:extLst>
                </a:gridCol>
                <a:gridCol w="404434">
                  <a:extLst>
                    <a:ext uri="{9D8B030D-6E8A-4147-A177-3AD203B41FA5}">
                      <a16:colId xmlns:a16="http://schemas.microsoft.com/office/drawing/2014/main" val="1023964921"/>
                    </a:ext>
                  </a:extLst>
                </a:gridCol>
                <a:gridCol w="404434">
                  <a:extLst>
                    <a:ext uri="{9D8B030D-6E8A-4147-A177-3AD203B41FA5}">
                      <a16:colId xmlns:a16="http://schemas.microsoft.com/office/drawing/2014/main" val="2472735466"/>
                    </a:ext>
                  </a:extLst>
                </a:gridCol>
                <a:gridCol w="404434">
                  <a:extLst>
                    <a:ext uri="{9D8B030D-6E8A-4147-A177-3AD203B41FA5}">
                      <a16:colId xmlns:a16="http://schemas.microsoft.com/office/drawing/2014/main" val="4064965940"/>
                    </a:ext>
                  </a:extLst>
                </a:gridCol>
                <a:gridCol w="404434">
                  <a:extLst>
                    <a:ext uri="{9D8B030D-6E8A-4147-A177-3AD203B41FA5}">
                      <a16:colId xmlns:a16="http://schemas.microsoft.com/office/drawing/2014/main" val="2938312502"/>
                    </a:ext>
                  </a:extLst>
                </a:gridCol>
                <a:gridCol w="404434">
                  <a:extLst>
                    <a:ext uri="{9D8B030D-6E8A-4147-A177-3AD203B41FA5}">
                      <a16:colId xmlns:a16="http://schemas.microsoft.com/office/drawing/2014/main" val="1755322184"/>
                    </a:ext>
                  </a:extLst>
                </a:gridCol>
                <a:gridCol w="404434">
                  <a:extLst>
                    <a:ext uri="{9D8B030D-6E8A-4147-A177-3AD203B41FA5}">
                      <a16:colId xmlns:a16="http://schemas.microsoft.com/office/drawing/2014/main" val="2509403376"/>
                    </a:ext>
                  </a:extLst>
                </a:gridCol>
                <a:gridCol w="404434">
                  <a:extLst>
                    <a:ext uri="{9D8B030D-6E8A-4147-A177-3AD203B41FA5}">
                      <a16:colId xmlns:a16="http://schemas.microsoft.com/office/drawing/2014/main" val="3373556137"/>
                    </a:ext>
                  </a:extLst>
                </a:gridCol>
              </a:tblGrid>
              <a:tr h="640061">
                <a:tc>
                  <a:txBody>
                    <a:bodyPr/>
                    <a:lstStyle/>
                    <a:p>
                      <a:pPr algn="ctr" fontAlgn="b">
                        <a:lnSpc>
                          <a:spcPct val="150000"/>
                        </a:lnSpc>
                      </a:pPr>
                      <a:r>
                        <a:rPr lang="en-US" sz="700" b="1" i="1" u="none" strike="noStrike">
                          <a:solidFill>
                            <a:schemeClr val="tx1"/>
                          </a:solidFill>
                          <a:effectLst/>
                          <a:latin typeface="Calibri" panose="020F0502020204030204" pitchFamily="34" charset="0"/>
                        </a:rPr>
                        <a:t> </a:t>
                      </a: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tcPr>
                </a:tc>
                <a:tc>
                  <a:txBody>
                    <a:bodyPr/>
                    <a:lstStyle/>
                    <a:p>
                      <a:pPr algn="ctr" fontAlgn="b">
                        <a:lnSpc>
                          <a:spcPct val="150000"/>
                        </a:lnSpc>
                      </a:pPr>
                      <a:r>
                        <a:rPr lang="en-US" sz="700" b="1" i="1" u="none" strike="noStrike">
                          <a:solidFill>
                            <a:schemeClr val="tx1"/>
                          </a:solidFill>
                          <a:effectLst/>
                          <a:latin typeface="Calibri" panose="020F0502020204030204" pitchFamily="34" charset="0"/>
                        </a:rPr>
                        <a:t>Nr. reviews</a:t>
                      </a: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tcPr>
                </a:tc>
                <a:tc>
                  <a:txBody>
                    <a:bodyPr/>
                    <a:lstStyle/>
                    <a:p>
                      <a:pPr algn="ctr" fontAlgn="b">
                        <a:lnSpc>
                          <a:spcPct val="150000"/>
                        </a:lnSpc>
                      </a:pPr>
                      <a:r>
                        <a:rPr lang="en-US" sz="700" b="1" i="1" u="none" strike="noStrike">
                          <a:solidFill>
                            <a:schemeClr val="tx1"/>
                          </a:solidFill>
                          <a:effectLst/>
                          <a:latin typeface="Calibri" panose="020F0502020204030204" pitchFamily="34" charset="0"/>
                        </a:rPr>
                        <a:t>Nr. hotel reviews</a:t>
                      </a: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tcPr>
                </a:tc>
                <a:tc>
                  <a:txBody>
                    <a:bodyPr/>
                    <a:lstStyle/>
                    <a:p>
                      <a:pPr algn="ctr" fontAlgn="b">
                        <a:lnSpc>
                          <a:spcPct val="150000"/>
                        </a:lnSpc>
                      </a:pPr>
                      <a:r>
                        <a:rPr lang="en-US" sz="700" b="1" i="1" u="none" strike="noStrike">
                          <a:solidFill>
                            <a:schemeClr val="tx1"/>
                          </a:solidFill>
                          <a:effectLst/>
                          <a:latin typeface="Calibri" panose="020F0502020204030204" pitchFamily="34" charset="0"/>
                        </a:rPr>
                        <a:t>Helpful votes</a:t>
                      </a: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tcPr>
                </a:tc>
                <a:tc>
                  <a:txBody>
                    <a:bodyPr/>
                    <a:lstStyle/>
                    <a:p>
                      <a:pPr algn="ctr" fontAlgn="b">
                        <a:lnSpc>
                          <a:spcPct val="150000"/>
                        </a:lnSpc>
                      </a:pPr>
                      <a:r>
                        <a:rPr lang="en-US" sz="700" b="1" i="1" u="none" strike="noStrike">
                          <a:solidFill>
                            <a:schemeClr val="tx1"/>
                          </a:solidFill>
                          <a:effectLst/>
                          <a:latin typeface="Calibri" panose="020F0502020204030204" pitchFamily="34" charset="0"/>
                        </a:rPr>
                        <a:t>Score</a:t>
                      </a: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tcPr>
                </a:tc>
                <a:tc>
                  <a:txBody>
                    <a:bodyPr/>
                    <a:lstStyle/>
                    <a:p>
                      <a:pPr algn="ctr" fontAlgn="b">
                        <a:lnSpc>
                          <a:spcPct val="150000"/>
                        </a:lnSpc>
                      </a:pPr>
                      <a:r>
                        <a:rPr lang="en-US" sz="700" b="1" i="1" u="none" strike="noStrike">
                          <a:solidFill>
                            <a:schemeClr val="tx1"/>
                          </a:solidFill>
                          <a:effectLst/>
                          <a:latin typeface="Calibri" panose="020F0502020204030204" pitchFamily="34" charset="0"/>
                        </a:rPr>
                        <a:t>Nr. rooms</a:t>
                      </a: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tcPr>
                </a:tc>
                <a:tc>
                  <a:txBody>
                    <a:bodyPr/>
                    <a:lstStyle/>
                    <a:p>
                      <a:pPr algn="ctr" fontAlgn="b">
                        <a:lnSpc>
                          <a:spcPct val="150000"/>
                        </a:lnSpc>
                      </a:pPr>
                      <a:r>
                        <a:rPr lang="en-US" sz="700" b="1" i="1" u="none" strike="noStrike">
                          <a:solidFill>
                            <a:schemeClr val="tx1"/>
                          </a:solidFill>
                          <a:effectLst/>
                          <a:latin typeface="Calibri" panose="020F0502020204030204" pitchFamily="34" charset="0"/>
                        </a:rPr>
                        <a:t>Member years</a:t>
                      </a: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tcPr>
                </a:tc>
                <a:tc>
                  <a:txBody>
                    <a:bodyPr/>
                    <a:lstStyle/>
                    <a:p>
                      <a:pPr algn="ctr" fontAlgn="b">
                        <a:lnSpc>
                          <a:spcPct val="150000"/>
                        </a:lnSpc>
                      </a:pPr>
                      <a:r>
                        <a:rPr lang="en-US" sz="700" b="1" i="1" u="none" strike="noStrike">
                          <a:solidFill>
                            <a:schemeClr val="tx1"/>
                          </a:solidFill>
                          <a:effectLst/>
                          <a:latin typeface="Calibri" panose="020F0502020204030204" pitchFamily="34" charset="0"/>
                        </a:rPr>
                        <a:t>Period of </a:t>
                      </a:r>
                      <a:r>
                        <a:rPr lang="en-US" sz="700" b="1" i="1" u="none" strike="noStrike" err="1">
                          <a:solidFill>
                            <a:schemeClr val="tx1"/>
                          </a:solidFill>
                          <a:effectLst/>
                          <a:latin typeface="Calibri" panose="020F0502020204030204" pitchFamily="34" charset="0"/>
                        </a:rPr>
                        <a:t>stay_Dec</a:t>
                      </a:r>
                      <a:r>
                        <a:rPr lang="en-US" sz="700" b="1" i="1" u="none" strike="noStrike">
                          <a:solidFill>
                            <a:schemeClr val="tx1"/>
                          </a:solidFill>
                          <a:effectLst/>
                          <a:latin typeface="Calibri" panose="020F0502020204030204" pitchFamily="34" charset="0"/>
                        </a:rPr>
                        <a:t>-Feb</a:t>
                      </a: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tcPr>
                </a:tc>
                <a:tc>
                  <a:txBody>
                    <a:bodyPr/>
                    <a:lstStyle/>
                    <a:p>
                      <a:pPr algn="ctr" fontAlgn="b">
                        <a:lnSpc>
                          <a:spcPct val="150000"/>
                        </a:lnSpc>
                      </a:pPr>
                      <a:r>
                        <a:rPr lang="en-US" sz="700" b="1" i="1" u="none" strike="noStrike">
                          <a:solidFill>
                            <a:schemeClr val="tx1"/>
                          </a:solidFill>
                          <a:effectLst/>
                          <a:latin typeface="Calibri" panose="020F0502020204030204" pitchFamily="34" charset="0"/>
                        </a:rPr>
                        <a:t>Period of stay_Jun-Aug</a:t>
                      </a: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tcPr>
                </a:tc>
                <a:tc>
                  <a:txBody>
                    <a:bodyPr/>
                    <a:lstStyle/>
                    <a:p>
                      <a:pPr algn="ctr" fontAlgn="b">
                        <a:lnSpc>
                          <a:spcPct val="150000"/>
                        </a:lnSpc>
                      </a:pPr>
                      <a:r>
                        <a:rPr lang="en-US" sz="700" b="1" i="1" u="none" strike="noStrike">
                          <a:solidFill>
                            <a:schemeClr val="tx1"/>
                          </a:solidFill>
                          <a:effectLst/>
                          <a:latin typeface="Calibri" panose="020F0502020204030204" pitchFamily="34" charset="0"/>
                        </a:rPr>
                        <a:t>Period of stay_Mar-May</a:t>
                      </a: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tcPr>
                </a:tc>
                <a:tc>
                  <a:txBody>
                    <a:bodyPr/>
                    <a:lstStyle/>
                    <a:p>
                      <a:pPr algn="ctr" fontAlgn="b">
                        <a:lnSpc>
                          <a:spcPct val="150000"/>
                        </a:lnSpc>
                      </a:pPr>
                      <a:r>
                        <a:rPr lang="en-US" sz="700" b="1" i="1" u="none" strike="noStrike">
                          <a:solidFill>
                            <a:schemeClr val="tx1"/>
                          </a:solidFill>
                          <a:effectLst/>
                          <a:latin typeface="Calibri" panose="020F0502020204030204" pitchFamily="34" charset="0"/>
                        </a:rPr>
                        <a:t>Period of </a:t>
                      </a:r>
                      <a:r>
                        <a:rPr lang="en-US" sz="700" b="1" i="1" u="none" strike="noStrike" err="1">
                          <a:solidFill>
                            <a:schemeClr val="tx1"/>
                          </a:solidFill>
                          <a:effectLst/>
                          <a:latin typeface="Calibri" panose="020F0502020204030204" pitchFamily="34" charset="0"/>
                        </a:rPr>
                        <a:t>stay_Sep</a:t>
                      </a:r>
                      <a:r>
                        <a:rPr lang="en-US" sz="700" b="1" i="1" u="none" strike="noStrike">
                          <a:solidFill>
                            <a:schemeClr val="tx1"/>
                          </a:solidFill>
                          <a:effectLst/>
                          <a:latin typeface="Calibri" panose="020F0502020204030204" pitchFamily="34" charset="0"/>
                        </a:rPr>
                        <a:t>-Nov</a:t>
                      </a: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tcPr>
                </a:tc>
                <a:tc>
                  <a:txBody>
                    <a:bodyPr/>
                    <a:lstStyle/>
                    <a:p>
                      <a:pPr algn="ctr" fontAlgn="b">
                        <a:lnSpc>
                          <a:spcPct val="150000"/>
                        </a:lnSpc>
                      </a:pPr>
                      <a:r>
                        <a:rPr lang="en-US" sz="700" b="1" i="1" u="none" strike="noStrike">
                          <a:solidFill>
                            <a:schemeClr val="tx1"/>
                          </a:solidFill>
                          <a:effectLst/>
                          <a:latin typeface="Calibri" panose="020F0502020204030204" pitchFamily="34" charset="0"/>
                        </a:rPr>
                        <a:t>Traveler type Other</a:t>
                      </a: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tcPr>
                </a:tc>
                <a:tc>
                  <a:txBody>
                    <a:bodyPr/>
                    <a:lstStyle/>
                    <a:p>
                      <a:pPr algn="ctr" fontAlgn="b">
                        <a:lnSpc>
                          <a:spcPct val="150000"/>
                        </a:lnSpc>
                      </a:pPr>
                      <a:r>
                        <a:rPr lang="en-US" sz="700" b="1" i="1" u="none" strike="noStrike">
                          <a:solidFill>
                            <a:schemeClr val="tx1"/>
                          </a:solidFill>
                          <a:effectLst/>
                          <a:latin typeface="Calibri" panose="020F0502020204030204" pitchFamily="34" charset="0"/>
                        </a:rPr>
                        <a:t>Traveler type Families</a:t>
                      </a: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tcPr>
                </a:tc>
                <a:tc>
                  <a:txBody>
                    <a:bodyPr/>
                    <a:lstStyle/>
                    <a:p>
                      <a:pPr algn="ctr" fontAlgn="b">
                        <a:lnSpc>
                          <a:spcPct val="150000"/>
                        </a:lnSpc>
                      </a:pPr>
                      <a:r>
                        <a:rPr lang="en-US" sz="700" b="1" i="1" u="none" strike="noStrike">
                          <a:solidFill>
                            <a:schemeClr val="tx1"/>
                          </a:solidFill>
                          <a:effectLst/>
                          <a:latin typeface="Calibri" panose="020F0502020204030204" pitchFamily="34" charset="0"/>
                        </a:rPr>
                        <a:t>Traveler type Couples</a:t>
                      </a: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tcPr>
                </a:tc>
                <a:tc>
                  <a:txBody>
                    <a:bodyPr/>
                    <a:lstStyle/>
                    <a:p>
                      <a:pPr algn="ctr" fontAlgn="b">
                        <a:lnSpc>
                          <a:spcPct val="150000"/>
                        </a:lnSpc>
                      </a:pPr>
                      <a:r>
                        <a:rPr lang="en-US" sz="700" b="1" i="1" u="none" strike="noStrike">
                          <a:solidFill>
                            <a:schemeClr val="tx1"/>
                          </a:solidFill>
                          <a:effectLst/>
                          <a:latin typeface="Calibri" panose="020F0502020204030204" pitchFamily="34" charset="0"/>
                        </a:rPr>
                        <a:t>Tennis </a:t>
                      </a:r>
                      <a:r>
                        <a:rPr lang="en-US" sz="700" b="1" i="1" u="none" strike="noStrike" err="1">
                          <a:solidFill>
                            <a:schemeClr val="tx1"/>
                          </a:solidFill>
                          <a:effectLst/>
                          <a:latin typeface="Calibri" panose="020F0502020204030204" pitchFamily="34" charset="0"/>
                        </a:rPr>
                        <a:t>court_YES</a:t>
                      </a:r>
                      <a:endParaRPr lang="en-US" sz="700" b="1" i="1" u="none" strike="noStrike">
                        <a:solidFill>
                          <a:schemeClr val="tx1"/>
                        </a:solidFill>
                        <a:effectLst/>
                        <a:latin typeface="Calibri" panose="020F0502020204030204" pitchFamily="34" charset="0"/>
                      </a:endParaRP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tcPr>
                </a:tc>
                <a:tc>
                  <a:txBody>
                    <a:bodyPr/>
                    <a:lstStyle/>
                    <a:p>
                      <a:pPr algn="ctr" fontAlgn="b">
                        <a:lnSpc>
                          <a:spcPct val="150000"/>
                        </a:lnSpc>
                      </a:pPr>
                      <a:r>
                        <a:rPr lang="en-US" sz="700" b="1" i="1" u="none" strike="noStrike">
                          <a:solidFill>
                            <a:schemeClr val="tx1"/>
                          </a:solidFill>
                          <a:effectLst/>
                          <a:latin typeface="Calibri" panose="020F0502020204030204" pitchFamily="34" charset="0"/>
                        </a:rPr>
                        <a:t>Hotel stars 3 and 3.5</a:t>
                      </a: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tcPr>
                </a:tc>
                <a:tc>
                  <a:txBody>
                    <a:bodyPr/>
                    <a:lstStyle/>
                    <a:p>
                      <a:pPr algn="ctr" fontAlgn="b">
                        <a:lnSpc>
                          <a:spcPct val="150000"/>
                        </a:lnSpc>
                      </a:pPr>
                      <a:r>
                        <a:rPr lang="en-US" sz="700" b="1" i="1" u="none" strike="noStrike">
                          <a:solidFill>
                            <a:schemeClr val="tx1"/>
                          </a:solidFill>
                          <a:effectLst/>
                          <a:latin typeface="Calibri" panose="020F0502020204030204" pitchFamily="34" charset="0"/>
                        </a:rPr>
                        <a:t>Hotel stars 4 and 4.5</a:t>
                      </a: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tcPr>
                </a:tc>
                <a:tc>
                  <a:txBody>
                    <a:bodyPr/>
                    <a:lstStyle/>
                    <a:p>
                      <a:pPr algn="ctr" fontAlgn="b">
                        <a:lnSpc>
                          <a:spcPct val="150000"/>
                        </a:lnSpc>
                      </a:pPr>
                      <a:r>
                        <a:rPr lang="en-US" sz="700" b="1" i="1" u="none" strike="noStrike">
                          <a:solidFill>
                            <a:schemeClr val="tx1"/>
                          </a:solidFill>
                          <a:effectLst/>
                          <a:latin typeface="Calibri" panose="020F0502020204030204" pitchFamily="34" charset="0"/>
                        </a:rPr>
                        <a:t>Hotel stars 5</a:t>
                      </a: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tcPr>
                </a:tc>
                <a:tc>
                  <a:txBody>
                    <a:bodyPr/>
                    <a:lstStyle/>
                    <a:p>
                      <a:pPr algn="ctr" fontAlgn="b">
                        <a:lnSpc>
                          <a:spcPct val="150000"/>
                        </a:lnSpc>
                      </a:pPr>
                      <a:r>
                        <a:rPr lang="en-US" sz="700" b="1" i="1" u="none" strike="noStrike">
                          <a:solidFill>
                            <a:schemeClr val="tx1"/>
                          </a:solidFill>
                          <a:effectLst/>
                          <a:latin typeface="Calibri" panose="020F0502020204030204" pitchFamily="34" charset="0"/>
                        </a:rPr>
                        <a:t>User continent Other</a:t>
                      </a: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tcPr>
                </a:tc>
                <a:tc>
                  <a:txBody>
                    <a:bodyPr/>
                    <a:lstStyle/>
                    <a:p>
                      <a:pPr algn="ctr" fontAlgn="b">
                        <a:lnSpc>
                          <a:spcPct val="150000"/>
                        </a:lnSpc>
                      </a:pPr>
                      <a:r>
                        <a:rPr lang="en-US" sz="700" b="1" i="1" u="none" strike="noStrike">
                          <a:solidFill>
                            <a:schemeClr val="tx1"/>
                          </a:solidFill>
                          <a:effectLst/>
                          <a:latin typeface="Calibri" panose="020F0502020204030204" pitchFamily="34" charset="0"/>
                        </a:rPr>
                        <a:t>User continent Europe</a:t>
                      </a: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tcPr>
                </a:tc>
                <a:tc>
                  <a:txBody>
                    <a:bodyPr/>
                    <a:lstStyle/>
                    <a:p>
                      <a:pPr algn="ctr" fontAlgn="b">
                        <a:lnSpc>
                          <a:spcPct val="150000"/>
                        </a:lnSpc>
                      </a:pPr>
                      <a:r>
                        <a:rPr lang="en-US" sz="700" b="1" i="1" u="none" strike="noStrike">
                          <a:solidFill>
                            <a:schemeClr val="tx1"/>
                          </a:solidFill>
                          <a:effectLst/>
                          <a:latin typeface="Calibri" panose="020F0502020204030204" pitchFamily="34" charset="0"/>
                        </a:rPr>
                        <a:t>User continent North America</a:t>
                      </a: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tcPr>
                </a:tc>
                <a:tc>
                  <a:txBody>
                    <a:bodyPr/>
                    <a:lstStyle/>
                    <a:p>
                      <a:pPr algn="ctr" fontAlgn="b">
                        <a:lnSpc>
                          <a:spcPct val="150000"/>
                        </a:lnSpc>
                      </a:pPr>
                      <a:r>
                        <a:rPr lang="en-US" sz="700" b="1" i="1" u="none" strike="noStrike">
                          <a:solidFill>
                            <a:schemeClr val="tx1"/>
                          </a:solidFill>
                          <a:effectLst/>
                          <a:latin typeface="Calibri" panose="020F0502020204030204" pitchFamily="34" charset="0"/>
                        </a:rPr>
                        <a:t>Review weekday_Friday</a:t>
                      </a: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tcPr>
                </a:tc>
                <a:tc>
                  <a:txBody>
                    <a:bodyPr/>
                    <a:lstStyle/>
                    <a:p>
                      <a:pPr algn="ctr" fontAlgn="b">
                        <a:lnSpc>
                          <a:spcPct val="150000"/>
                        </a:lnSpc>
                      </a:pPr>
                      <a:r>
                        <a:rPr lang="en-US" sz="700" b="1" i="1" u="none" strike="noStrike">
                          <a:solidFill>
                            <a:schemeClr val="tx1"/>
                          </a:solidFill>
                          <a:effectLst/>
                          <a:latin typeface="Calibri" panose="020F0502020204030204" pitchFamily="34" charset="0"/>
                        </a:rPr>
                        <a:t>Review </a:t>
                      </a:r>
                      <a:r>
                        <a:rPr lang="en-US" sz="700" b="1" i="1" u="none" strike="noStrike" err="1">
                          <a:solidFill>
                            <a:schemeClr val="tx1"/>
                          </a:solidFill>
                          <a:effectLst/>
                          <a:latin typeface="Calibri" panose="020F0502020204030204" pitchFamily="34" charset="0"/>
                        </a:rPr>
                        <a:t>weekday_Monday</a:t>
                      </a:r>
                      <a:endParaRPr lang="en-US" sz="700" b="1" i="1" u="none" strike="noStrike">
                        <a:solidFill>
                          <a:schemeClr val="tx1"/>
                        </a:solidFill>
                        <a:effectLst/>
                        <a:latin typeface="Calibri" panose="020F0502020204030204" pitchFamily="34" charset="0"/>
                      </a:endParaRP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tcPr>
                </a:tc>
                <a:tc>
                  <a:txBody>
                    <a:bodyPr/>
                    <a:lstStyle/>
                    <a:p>
                      <a:pPr algn="ctr" fontAlgn="b">
                        <a:lnSpc>
                          <a:spcPct val="150000"/>
                        </a:lnSpc>
                      </a:pPr>
                      <a:r>
                        <a:rPr lang="en-US" sz="700" b="1" i="1" u="none" strike="noStrike">
                          <a:solidFill>
                            <a:schemeClr val="tx1"/>
                          </a:solidFill>
                          <a:effectLst/>
                          <a:latin typeface="Calibri" panose="020F0502020204030204" pitchFamily="34" charset="0"/>
                        </a:rPr>
                        <a:t>Review weekday_Saturday</a:t>
                      </a: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tcPr>
                </a:tc>
                <a:tc>
                  <a:txBody>
                    <a:bodyPr/>
                    <a:lstStyle/>
                    <a:p>
                      <a:pPr algn="ctr" fontAlgn="b">
                        <a:lnSpc>
                          <a:spcPct val="150000"/>
                        </a:lnSpc>
                      </a:pPr>
                      <a:r>
                        <a:rPr lang="en-US" sz="700" b="1" i="1" u="none" strike="noStrike">
                          <a:solidFill>
                            <a:schemeClr val="tx1"/>
                          </a:solidFill>
                          <a:effectLst/>
                          <a:latin typeface="Calibri" panose="020F0502020204030204" pitchFamily="34" charset="0"/>
                        </a:rPr>
                        <a:t>Review </a:t>
                      </a:r>
                      <a:r>
                        <a:rPr lang="en-US" sz="700" b="1" i="1" u="none" strike="noStrike" err="1">
                          <a:solidFill>
                            <a:schemeClr val="tx1"/>
                          </a:solidFill>
                          <a:effectLst/>
                          <a:latin typeface="Calibri" panose="020F0502020204030204" pitchFamily="34" charset="0"/>
                        </a:rPr>
                        <a:t>weekday_Sunday</a:t>
                      </a:r>
                      <a:endParaRPr lang="en-US" sz="700" b="1" i="1" u="none" strike="noStrike">
                        <a:solidFill>
                          <a:schemeClr val="tx1"/>
                        </a:solidFill>
                        <a:effectLst/>
                        <a:latin typeface="Calibri" panose="020F0502020204030204" pitchFamily="34" charset="0"/>
                      </a:endParaRP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tcPr>
                </a:tc>
                <a:tc>
                  <a:txBody>
                    <a:bodyPr/>
                    <a:lstStyle/>
                    <a:p>
                      <a:pPr algn="ctr" fontAlgn="b">
                        <a:lnSpc>
                          <a:spcPct val="150000"/>
                        </a:lnSpc>
                      </a:pPr>
                      <a:r>
                        <a:rPr lang="en-US" sz="700" b="1" i="1" u="none" strike="noStrike">
                          <a:solidFill>
                            <a:schemeClr val="tx1"/>
                          </a:solidFill>
                          <a:effectLst/>
                          <a:latin typeface="Calibri" panose="020F0502020204030204" pitchFamily="34" charset="0"/>
                        </a:rPr>
                        <a:t>Review </a:t>
                      </a:r>
                      <a:r>
                        <a:rPr lang="en-US" sz="700" b="1" i="1" u="none" strike="noStrike" err="1">
                          <a:solidFill>
                            <a:schemeClr val="tx1"/>
                          </a:solidFill>
                          <a:effectLst/>
                          <a:latin typeface="Calibri" panose="020F0502020204030204" pitchFamily="34" charset="0"/>
                        </a:rPr>
                        <a:t>weekday_Thursday</a:t>
                      </a:r>
                      <a:endParaRPr lang="en-US" sz="700" b="1" i="1" u="none" strike="noStrike">
                        <a:solidFill>
                          <a:schemeClr val="tx1"/>
                        </a:solidFill>
                        <a:effectLst/>
                        <a:latin typeface="Calibri" panose="020F0502020204030204" pitchFamily="34" charset="0"/>
                      </a:endParaRP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tcPr>
                </a:tc>
                <a:tc>
                  <a:txBody>
                    <a:bodyPr/>
                    <a:lstStyle/>
                    <a:p>
                      <a:pPr algn="ctr" fontAlgn="b">
                        <a:lnSpc>
                          <a:spcPct val="150000"/>
                        </a:lnSpc>
                      </a:pPr>
                      <a:r>
                        <a:rPr lang="en-US" sz="700" b="1" i="1" u="none" strike="noStrike">
                          <a:solidFill>
                            <a:schemeClr val="tx1"/>
                          </a:solidFill>
                          <a:effectLst/>
                          <a:latin typeface="Calibri" panose="020F0502020204030204" pitchFamily="34" charset="0"/>
                        </a:rPr>
                        <a:t>Review weekday_Tuesday</a:t>
                      </a: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tcPr>
                </a:tc>
                <a:tc>
                  <a:txBody>
                    <a:bodyPr/>
                    <a:lstStyle/>
                    <a:p>
                      <a:pPr algn="ctr" fontAlgn="b">
                        <a:lnSpc>
                          <a:spcPct val="150000"/>
                        </a:lnSpc>
                      </a:pPr>
                      <a:r>
                        <a:rPr lang="en-US" sz="700" b="1" i="1" u="none" strike="noStrike">
                          <a:solidFill>
                            <a:schemeClr val="tx1"/>
                          </a:solidFill>
                          <a:effectLst/>
                          <a:latin typeface="Calibri" panose="020F0502020204030204" pitchFamily="34" charset="0"/>
                        </a:rPr>
                        <a:t>Review </a:t>
                      </a:r>
                      <a:r>
                        <a:rPr lang="en-US" sz="700" b="1" i="1" u="none" strike="noStrike" err="1">
                          <a:solidFill>
                            <a:schemeClr val="tx1"/>
                          </a:solidFill>
                          <a:effectLst/>
                          <a:latin typeface="Calibri" panose="020F0502020204030204" pitchFamily="34" charset="0"/>
                        </a:rPr>
                        <a:t>weekday_Wednesday</a:t>
                      </a:r>
                      <a:endParaRPr lang="en-US" sz="700" b="1" i="1" u="none" strike="noStrike">
                        <a:solidFill>
                          <a:schemeClr val="tx1"/>
                        </a:solidFill>
                        <a:effectLst/>
                        <a:latin typeface="Calibri" panose="020F0502020204030204" pitchFamily="34" charset="0"/>
                      </a:endParaRP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tcPr>
                </a:tc>
                <a:extLst>
                  <a:ext uri="{0D108BD9-81ED-4DB2-BD59-A6C34878D82A}">
                    <a16:rowId xmlns:a16="http://schemas.microsoft.com/office/drawing/2014/main" val="2138705242"/>
                  </a:ext>
                </a:extLst>
              </a:tr>
              <a:tr h="166540">
                <a:tc>
                  <a:txBody>
                    <a:bodyPr/>
                    <a:lstStyle/>
                    <a:p>
                      <a:pPr algn="ctr" fontAlgn="b">
                        <a:lnSpc>
                          <a:spcPct val="150000"/>
                        </a:lnSpc>
                      </a:pPr>
                      <a:r>
                        <a:rPr lang="en-US" sz="700" b="1" i="0" u="none" strike="noStrike">
                          <a:solidFill>
                            <a:schemeClr val="tx1"/>
                          </a:solidFill>
                          <a:effectLst/>
                          <a:latin typeface="Calibri" panose="020F0502020204030204" pitchFamily="34" charset="0"/>
                        </a:rPr>
                        <a:t>Nr. reviews</a:t>
                      </a: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tcPr>
                </a:tc>
                <a:tc>
                  <a:txBody>
                    <a:bodyPr/>
                    <a:lstStyle/>
                    <a:p>
                      <a:pPr algn="ctr" fontAlgn="b">
                        <a:lnSpc>
                          <a:spcPct val="150000"/>
                        </a:lnSpc>
                      </a:pPr>
                      <a:r>
                        <a:rPr lang="en-US" sz="700" b="1" i="0" u="none" strike="noStrike">
                          <a:solidFill>
                            <a:srgbClr val="000000"/>
                          </a:solidFill>
                          <a:effectLst/>
                          <a:latin typeface="Calibri" panose="020F0502020204030204" pitchFamily="34" charset="0"/>
                        </a:rPr>
                        <a:t>1</a:t>
                      </a: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solidFill>
                      <a:srgbClr val="FF0000"/>
                    </a:solidFill>
                  </a:tcPr>
                </a:tc>
                <a:tc>
                  <a:txBody>
                    <a:bodyPr/>
                    <a:lstStyle/>
                    <a:p>
                      <a:pPr algn="ctr" fontAlgn="b">
                        <a:lnSpc>
                          <a:spcPct val="150000"/>
                        </a:lnSpc>
                      </a:pPr>
                      <a:endParaRPr lang="en-US" sz="700" b="1" i="0" u="none" strike="noStrike">
                        <a:solidFill>
                          <a:srgbClr val="000000"/>
                        </a:solidFill>
                        <a:effectLst/>
                        <a:latin typeface="Calibri" panose="020F0502020204030204" pitchFamily="34" charset="0"/>
                      </a:endParaRP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tcPr>
                </a:tc>
                <a:tc>
                  <a:txBody>
                    <a:bodyPr/>
                    <a:lstStyle/>
                    <a:p>
                      <a:pPr algn="ctr" fontAlgn="b">
                        <a:lnSpc>
                          <a:spcPct val="150000"/>
                        </a:lnSpc>
                      </a:pPr>
                      <a:endParaRPr lang="en-US" sz="700" b="1" i="0" u="none" strike="noStrike">
                        <a:solidFill>
                          <a:srgbClr val="000000"/>
                        </a:solidFill>
                        <a:effectLst/>
                        <a:latin typeface="Calibri" panose="020F0502020204030204" pitchFamily="34" charset="0"/>
                      </a:endParaRP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tcPr>
                </a:tc>
                <a:tc>
                  <a:txBody>
                    <a:bodyPr/>
                    <a:lstStyle/>
                    <a:p>
                      <a:pPr algn="ctr" fontAlgn="b">
                        <a:lnSpc>
                          <a:spcPct val="150000"/>
                        </a:lnSpc>
                      </a:pPr>
                      <a:endParaRPr lang="en-US" sz="700" b="1" i="0" u="none" strike="noStrike">
                        <a:solidFill>
                          <a:srgbClr val="000000"/>
                        </a:solidFill>
                        <a:effectLst/>
                        <a:latin typeface="Calibri" panose="020F0502020204030204" pitchFamily="34" charset="0"/>
                      </a:endParaRP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tcPr>
                </a:tc>
                <a:tc>
                  <a:txBody>
                    <a:bodyPr/>
                    <a:lstStyle/>
                    <a:p>
                      <a:pPr algn="ctr" fontAlgn="b">
                        <a:lnSpc>
                          <a:spcPct val="150000"/>
                        </a:lnSpc>
                      </a:pPr>
                      <a:endParaRPr lang="en-US" sz="700" b="1" i="0" u="none" strike="noStrike">
                        <a:solidFill>
                          <a:srgbClr val="000000"/>
                        </a:solidFill>
                        <a:effectLst/>
                        <a:latin typeface="Calibri" panose="020F0502020204030204" pitchFamily="34" charset="0"/>
                      </a:endParaRP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tcPr>
                </a:tc>
                <a:tc>
                  <a:txBody>
                    <a:bodyPr/>
                    <a:lstStyle/>
                    <a:p>
                      <a:pPr algn="ctr" fontAlgn="b">
                        <a:lnSpc>
                          <a:spcPct val="150000"/>
                        </a:lnSpc>
                      </a:pPr>
                      <a:endParaRPr lang="en-US" sz="700" b="1" i="0" u="none" strike="noStrike">
                        <a:solidFill>
                          <a:srgbClr val="000000"/>
                        </a:solidFill>
                        <a:effectLst/>
                        <a:latin typeface="Calibri" panose="020F0502020204030204" pitchFamily="34" charset="0"/>
                      </a:endParaRP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tcPr>
                </a:tc>
                <a:tc>
                  <a:txBody>
                    <a:bodyPr/>
                    <a:lstStyle/>
                    <a:p>
                      <a:pPr algn="ctr" fontAlgn="b">
                        <a:lnSpc>
                          <a:spcPct val="150000"/>
                        </a:lnSpc>
                      </a:pPr>
                      <a:endParaRPr lang="en-US" sz="700" b="1" i="0" u="none" strike="noStrike">
                        <a:solidFill>
                          <a:srgbClr val="000000"/>
                        </a:solidFill>
                        <a:effectLst/>
                        <a:latin typeface="Calibri" panose="020F0502020204030204" pitchFamily="34" charset="0"/>
                      </a:endParaRP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tcPr>
                </a:tc>
                <a:tc>
                  <a:txBody>
                    <a:bodyPr/>
                    <a:lstStyle/>
                    <a:p>
                      <a:pPr algn="ctr" fontAlgn="b">
                        <a:lnSpc>
                          <a:spcPct val="150000"/>
                        </a:lnSpc>
                      </a:pPr>
                      <a:endParaRPr lang="en-US" sz="700" b="1" i="0" u="none" strike="noStrike">
                        <a:solidFill>
                          <a:srgbClr val="000000"/>
                        </a:solidFill>
                        <a:effectLst/>
                        <a:latin typeface="Calibri" panose="020F0502020204030204" pitchFamily="34" charset="0"/>
                      </a:endParaRP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tcPr>
                </a:tc>
                <a:tc>
                  <a:txBody>
                    <a:bodyPr/>
                    <a:lstStyle/>
                    <a:p>
                      <a:pPr algn="ctr" fontAlgn="b">
                        <a:lnSpc>
                          <a:spcPct val="150000"/>
                        </a:lnSpc>
                      </a:pPr>
                      <a:endParaRPr lang="en-US" sz="700" b="1" i="0" u="none" strike="noStrike">
                        <a:solidFill>
                          <a:srgbClr val="000000"/>
                        </a:solidFill>
                        <a:effectLst/>
                        <a:latin typeface="Calibri" panose="020F0502020204030204" pitchFamily="34" charset="0"/>
                      </a:endParaRP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tcPr>
                </a:tc>
                <a:tc>
                  <a:txBody>
                    <a:bodyPr/>
                    <a:lstStyle/>
                    <a:p>
                      <a:pPr algn="ctr" fontAlgn="b">
                        <a:lnSpc>
                          <a:spcPct val="150000"/>
                        </a:lnSpc>
                      </a:pPr>
                      <a:endParaRPr lang="en-US" sz="700" b="1" i="0" u="none" strike="noStrike">
                        <a:solidFill>
                          <a:srgbClr val="000000"/>
                        </a:solidFill>
                        <a:effectLst/>
                        <a:latin typeface="Calibri" panose="020F0502020204030204" pitchFamily="34" charset="0"/>
                      </a:endParaRP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tcPr>
                </a:tc>
                <a:tc>
                  <a:txBody>
                    <a:bodyPr/>
                    <a:lstStyle/>
                    <a:p>
                      <a:pPr algn="ctr" fontAlgn="b">
                        <a:lnSpc>
                          <a:spcPct val="150000"/>
                        </a:lnSpc>
                      </a:pPr>
                      <a:endParaRPr lang="en-US" sz="700" b="1" i="0" u="none" strike="noStrike">
                        <a:solidFill>
                          <a:srgbClr val="000000"/>
                        </a:solidFill>
                        <a:effectLst/>
                        <a:latin typeface="Calibri" panose="020F0502020204030204" pitchFamily="34" charset="0"/>
                      </a:endParaRP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tcPr>
                </a:tc>
                <a:tc>
                  <a:txBody>
                    <a:bodyPr/>
                    <a:lstStyle/>
                    <a:p>
                      <a:pPr algn="ctr" fontAlgn="b">
                        <a:lnSpc>
                          <a:spcPct val="150000"/>
                        </a:lnSpc>
                      </a:pPr>
                      <a:endParaRPr lang="en-US" sz="700" b="1" i="0" u="none" strike="noStrike">
                        <a:solidFill>
                          <a:srgbClr val="000000"/>
                        </a:solidFill>
                        <a:effectLst/>
                        <a:latin typeface="Calibri" panose="020F0502020204030204" pitchFamily="34" charset="0"/>
                      </a:endParaRP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tcPr>
                </a:tc>
                <a:tc>
                  <a:txBody>
                    <a:bodyPr/>
                    <a:lstStyle/>
                    <a:p>
                      <a:pPr algn="ctr" fontAlgn="b">
                        <a:lnSpc>
                          <a:spcPct val="150000"/>
                        </a:lnSpc>
                      </a:pPr>
                      <a:endParaRPr lang="en-US" sz="700" b="1" i="0" u="none" strike="noStrike">
                        <a:solidFill>
                          <a:srgbClr val="000000"/>
                        </a:solidFill>
                        <a:effectLst/>
                        <a:latin typeface="Calibri" panose="020F0502020204030204" pitchFamily="34" charset="0"/>
                      </a:endParaRP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tcPr>
                </a:tc>
                <a:tc>
                  <a:txBody>
                    <a:bodyPr/>
                    <a:lstStyle/>
                    <a:p>
                      <a:pPr algn="ctr" fontAlgn="b">
                        <a:lnSpc>
                          <a:spcPct val="150000"/>
                        </a:lnSpc>
                      </a:pPr>
                      <a:endParaRPr lang="en-US" sz="700" b="1" i="0" u="none" strike="noStrike">
                        <a:solidFill>
                          <a:srgbClr val="000000"/>
                        </a:solidFill>
                        <a:effectLst/>
                        <a:latin typeface="Calibri" panose="020F0502020204030204" pitchFamily="34" charset="0"/>
                      </a:endParaRP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tcPr>
                </a:tc>
                <a:tc>
                  <a:txBody>
                    <a:bodyPr/>
                    <a:lstStyle/>
                    <a:p>
                      <a:pPr algn="ctr" fontAlgn="b">
                        <a:lnSpc>
                          <a:spcPct val="150000"/>
                        </a:lnSpc>
                      </a:pPr>
                      <a:endParaRPr lang="en-US" sz="700" b="1" i="0" u="none" strike="noStrike">
                        <a:solidFill>
                          <a:srgbClr val="000000"/>
                        </a:solidFill>
                        <a:effectLst/>
                        <a:latin typeface="Calibri" panose="020F0502020204030204" pitchFamily="34" charset="0"/>
                      </a:endParaRP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tcPr>
                </a:tc>
                <a:tc>
                  <a:txBody>
                    <a:bodyPr/>
                    <a:lstStyle/>
                    <a:p>
                      <a:pPr algn="ctr" fontAlgn="b">
                        <a:lnSpc>
                          <a:spcPct val="150000"/>
                        </a:lnSpc>
                      </a:pPr>
                      <a:endParaRPr lang="en-US" sz="700" b="1" i="0" u="none" strike="noStrike">
                        <a:solidFill>
                          <a:srgbClr val="000000"/>
                        </a:solidFill>
                        <a:effectLst/>
                        <a:latin typeface="Calibri" panose="020F0502020204030204" pitchFamily="34" charset="0"/>
                      </a:endParaRP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tcPr>
                </a:tc>
                <a:tc>
                  <a:txBody>
                    <a:bodyPr/>
                    <a:lstStyle/>
                    <a:p>
                      <a:pPr algn="ctr" fontAlgn="b">
                        <a:lnSpc>
                          <a:spcPct val="150000"/>
                        </a:lnSpc>
                      </a:pPr>
                      <a:endParaRPr lang="en-US" sz="700" b="1" i="0" u="none" strike="noStrike">
                        <a:solidFill>
                          <a:srgbClr val="000000"/>
                        </a:solidFill>
                        <a:effectLst/>
                        <a:latin typeface="Calibri" panose="020F0502020204030204" pitchFamily="34" charset="0"/>
                      </a:endParaRP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tcPr>
                </a:tc>
                <a:tc>
                  <a:txBody>
                    <a:bodyPr/>
                    <a:lstStyle/>
                    <a:p>
                      <a:pPr algn="ctr" fontAlgn="b">
                        <a:lnSpc>
                          <a:spcPct val="150000"/>
                        </a:lnSpc>
                      </a:pPr>
                      <a:endParaRPr lang="en-US" sz="700" b="1" i="0" u="none" strike="noStrike">
                        <a:solidFill>
                          <a:srgbClr val="000000"/>
                        </a:solidFill>
                        <a:effectLst/>
                        <a:latin typeface="Calibri" panose="020F0502020204030204" pitchFamily="34" charset="0"/>
                      </a:endParaRP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tcPr>
                </a:tc>
                <a:tc>
                  <a:txBody>
                    <a:bodyPr/>
                    <a:lstStyle/>
                    <a:p>
                      <a:pPr algn="ctr" fontAlgn="b">
                        <a:lnSpc>
                          <a:spcPct val="150000"/>
                        </a:lnSpc>
                      </a:pPr>
                      <a:endParaRPr lang="en-US" sz="700" b="1" i="0" u="none" strike="noStrike">
                        <a:solidFill>
                          <a:srgbClr val="000000"/>
                        </a:solidFill>
                        <a:effectLst/>
                        <a:latin typeface="Calibri" panose="020F0502020204030204" pitchFamily="34" charset="0"/>
                      </a:endParaRP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tcPr>
                </a:tc>
                <a:tc>
                  <a:txBody>
                    <a:bodyPr/>
                    <a:lstStyle/>
                    <a:p>
                      <a:pPr algn="ctr" fontAlgn="b">
                        <a:lnSpc>
                          <a:spcPct val="150000"/>
                        </a:lnSpc>
                      </a:pPr>
                      <a:endParaRPr lang="en-US" sz="700" b="1" i="0" u="none" strike="noStrike">
                        <a:solidFill>
                          <a:srgbClr val="000000"/>
                        </a:solidFill>
                        <a:effectLst/>
                        <a:latin typeface="Calibri" panose="020F0502020204030204" pitchFamily="34" charset="0"/>
                      </a:endParaRP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tcPr>
                </a:tc>
                <a:tc>
                  <a:txBody>
                    <a:bodyPr/>
                    <a:lstStyle/>
                    <a:p>
                      <a:pPr algn="ctr" fontAlgn="b">
                        <a:lnSpc>
                          <a:spcPct val="150000"/>
                        </a:lnSpc>
                      </a:pPr>
                      <a:endParaRPr lang="en-US" sz="700" b="1" i="0" u="none" strike="noStrike">
                        <a:solidFill>
                          <a:srgbClr val="000000"/>
                        </a:solidFill>
                        <a:effectLst/>
                        <a:latin typeface="Calibri" panose="020F0502020204030204" pitchFamily="34" charset="0"/>
                      </a:endParaRP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tcPr>
                </a:tc>
                <a:tc>
                  <a:txBody>
                    <a:bodyPr/>
                    <a:lstStyle/>
                    <a:p>
                      <a:pPr algn="ctr" fontAlgn="b">
                        <a:lnSpc>
                          <a:spcPct val="150000"/>
                        </a:lnSpc>
                      </a:pPr>
                      <a:endParaRPr lang="en-US" sz="700" b="1" i="0" u="none" strike="noStrike">
                        <a:solidFill>
                          <a:srgbClr val="000000"/>
                        </a:solidFill>
                        <a:effectLst/>
                        <a:latin typeface="Calibri" panose="020F0502020204030204" pitchFamily="34" charset="0"/>
                      </a:endParaRP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tcPr>
                </a:tc>
                <a:tc>
                  <a:txBody>
                    <a:bodyPr/>
                    <a:lstStyle/>
                    <a:p>
                      <a:pPr algn="ctr" fontAlgn="b">
                        <a:lnSpc>
                          <a:spcPct val="150000"/>
                        </a:lnSpc>
                      </a:pPr>
                      <a:endParaRPr lang="en-US" sz="700" b="1" i="0" u="none" strike="noStrike">
                        <a:solidFill>
                          <a:srgbClr val="000000"/>
                        </a:solidFill>
                        <a:effectLst/>
                        <a:latin typeface="Calibri" panose="020F0502020204030204" pitchFamily="34" charset="0"/>
                      </a:endParaRP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tcPr>
                </a:tc>
                <a:tc>
                  <a:txBody>
                    <a:bodyPr/>
                    <a:lstStyle/>
                    <a:p>
                      <a:pPr algn="ctr" fontAlgn="b">
                        <a:lnSpc>
                          <a:spcPct val="150000"/>
                        </a:lnSpc>
                      </a:pPr>
                      <a:endParaRPr lang="en-US" sz="700" b="1" i="0" u="none" strike="noStrike">
                        <a:solidFill>
                          <a:srgbClr val="000000"/>
                        </a:solidFill>
                        <a:effectLst/>
                        <a:latin typeface="Calibri" panose="020F0502020204030204" pitchFamily="34" charset="0"/>
                      </a:endParaRP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tcPr>
                </a:tc>
                <a:tc>
                  <a:txBody>
                    <a:bodyPr/>
                    <a:lstStyle/>
                    <a:p>
                      <a:pPr algn="ctr" fontAlgn="b">
                        <a:lnSpc>
                          <a:spcPct val="150000"/>
                        </a:lnSpc>
                      </a:pPr>
                      <a:endParaRPr lang="en-US" sz="700" b="1" i="0" u="none" strike="noStrike">
                        <a:solidFill>
                          <a:srgbClr val="000000"/>
                        </a:solidFill>
                        <a:effectLst/>
                        <a:latin typeface="Calibri" panose="020F0502020204030204" pitchFamily="34" charset="0"/>
                      </a:endParaRP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tcPr>
                </a:tc>
                <a:tc>
                  <a:txBody>
                    <a:bodyPr/>
                    <a:lstStyle/>
                    <a:p>
                      <a:pPr algn="ctr" fontAlgn="b">
                        <a:lnSpc>
                          <a:spcPct val="150000"/>
                        </a:lnSpc>
                      </a:pPr>
                      <a:endParaRPr lang="en-US" sz="700" b="1" i="0" u="none" strike="noStrike">
                        <a:solidFill>
                          <a:srgbClr val="000000"/>
                        </a:solidFill>
                        <a:effectLst/>
                        <a:latin typeface="Calibri" panose="020F0502020204030204" pitchFamily="34" charset="0"/>
                      </a:endParaRP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tcPr>
                </a:tc>
                <a:tc>
                  <a:txBody>
                    <a:bodyPr/>
                    <a:lstStyle/>
                    <a:p>
                      <a:pPr algn="ctr" fontAlgn="b">
                        <a:lnSpc>
                          <a:spcPct val="150000"/>
                        </a:lnSpc>
                      </a:pPr>
                      <a:endParaRPr lang="en-US" sz="700" b="1" i="0" u="none" strike="noStrike">
                        <a:solidFill>
                          <a:srgbClr val="000000"/>
                        </a:solidFill>
                        <a:effectLst/>
                        <a:latin typeface="Calibri" panose="020F0502020204030204" pitchFamily="34" charset="0"/>
                      </a:endParaRP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tcPr>
                </a:tc>
                <a:extLst>
                  <a:ext uri="{0D108BD9-81ED-4DB2-BD59-A6C34878D82A}">
                    <a16:rowId xmlns:a16="http://schemas.microsoft.com/office/drawing/2014/main" val="3055108047"/>
                  </a:ext>
                </a:extLst>
              </a:tr>
              <a:tr h="166540">
                <a:tc>
                  <a:txBody>
                    <a:bodyPr/>
                    <a:lstStyle/>
                    <a:p>
                      <a:pPr algn="ctr" fontAlgn="b">
                        <a:lnSpc>
                          <a:spcPct val="150000"/>
                        </a:lnSpc>
                      </a:pPr>
                      <a:r>
                        <a:rPr lang="en-US" sz="700" b="1" i="0" u="none" strike="noStrike">
                          <a:solidFill>
                            <a:schemeClr val="tx1"/>
                          </a:solidFill>
                          <a:effectLst/>
                          <a:latin typeface="Calibri" panose="020F0502020204030204" pitchFamily="34" charset="0"/>
                        </a:rPr>
                        <a:t>Nr. hotel reviews</a:t>
                      </a: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tcPr>
                </a:tc>
                <a:tc>
                  <a:txBody>
                    <a:bodyPr/>
                    <a:lstStyle/>
                    <a:p>
                      <a:pPr algn="ctr" fontAlgn="b">
                        <a:lnSpc>
                          <a:spcPct val="150000"/>
                        </a:lnSpc>
                      </a:pPr>
                      <a:r>
                        <a:rPr lang="en-US" sz="700" b="1" i="0" u="none" strike="noStrike">
                          <a:solidFill>
                            <a:srgbClr val="000000"/>
                          </a:solidFill>
                          <a:effectLst/>
                          <a:latin typeface="Calibri" panose="020F0502020204030204" pitchFamily="34" charset="0"/>
                        </a:rPr>
                        <a:t>0.711316</a:t>
                      </a: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solidFill>
                      <a:srgbClr val="FF4A4A"/>
                    </a:solidFill>
                  </a:tcPr>
                </a:tc>
                <a:tc>
                  <a:txBody>
                    <a:bodyPr/>
                    <a:lstStyle/>
                    <a:p>
                      <a:pPr algn="ctr" fontAlgn="b">
                        <a:lnSpc>
                          <a:spcPct val="150000"/>
                        </a:lnSpc>
                      </a:pPr>
                      <a:r>
                        <a:rPr lang="en-US" sz="700" b="1" i="0" u="none" strike="noStrike">
                          <a:solidFill>
                            <a:srgbClr val="000000"/>
                          </a:solidFill>
                          <a:effectLst/>
                          <a:latin typeface="Calibri" panose="020F0502020204030204" pitchFamily="34" charset="0"/>
                        </a:rPr>
                        <a:t>1</a:t>
                      </a: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solidFill>
                      <a:srgbClr val="FF0000"/>
                    </a:solidFill>
                  </a:tcPr>
                </a:tc>
                <a:tc>
                  <a:txBody>
                    <a:bodyPr/>
                    <a:lstStyle/>
                    <a:p>
                      <a:pPr algn="ctr" fontAlgn="b">
                        <a:lnSpc>
                          <a:spcPct val="150000"/>
                        </a:lnSpc>
                      </a:pPr>
                      <a:endParaRPr lang="en-US" sz="700" b="1" i="0" u="none" strike="noStrike">
                        <a:solidFill>
                          <a:srgbClr val="000000"/>
                        </a:solidFill>
                        <a:effectLst/>
                        <a:latin typeface="Calibri" panose="020F0502020204030204" pitchFamily="34" charset="0"/>
                      </a:endParaRP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tcPr>
                </a:tc>
                <a:tc>
                  <a:txBody>
                    <a:bodyPr/>
                    <a:lstStyle/>
                    <a:p>
                      <a:pPr algn="ctr" fontAlgn="b">
                        <a:lnSpc>
                          <a:spcPct val="150000"/>
                        </a:lnSpc>
                      </a:pPr>
                      <a:endParaRPr lang="en-US" sz="700" b="1" i="0" u="none" strike="noStrike">
                        <a:solidFill>
                          <a:srgbClr val="000000"/>
                        </a:solidFill>
                        <a:effectLst/>
                        <a:latin typeface="Calibri" panose="020F0502020204030204" pitchFamily="34" charset="0"/>
                      </a:endParaRP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tcPr>
                </a:tc>
                <a:tc>
                  <a:txBody>
                    <a:bodyPr/>
                    <a:lstStyle/>
                    <a:p>
                      <a:pPr algn="ctr" fontAlgn="b">
                        <a:lnSpc>
                          <a:spcPct val="150000"/>
                        </a:lnSpc>
                      </a:pPr>
                      <a:endParaRPr lang="en-US" sz="700" b="1" i="0" u="none" strike="noStrike">
                        <a:solidFill>
                          <a:srgbClr val="000000"/>
                        </a:solidFill>
                        <a:effectLst/>
                        <a:latin typeface="Calibri" panose="020F0502020204030204" pitchFamily="34" charset="0"/>
                      </a:endParaRP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tcPr>
                </a:tc>
                <a:tc>
                  <a:txBody>
                    <a:bodyPr/>
                    <a:lstStyle/>
                    <a:p>
                      <a:pPr algn="ctr" fontAlgn="b">
                        <a:lnSpc>
                          <a:spcPct val="150000"/>
                        </a:lnSpc>
                      </a:pPr>
                      <a:endParaRPr lang="en-US" sz="700" b="1" i="0" u="none" strike="noStrike">
                        <a:solidFill>
                          <a:srgbClr val="000000"/>
                        </a:solidFill>
                        <a:effectLst/>
                        <a:latin typeface="Calibri" panose="020F0502020204030204" pitchFamily="34" charset="0"/>
                      </a:endParaRP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tcPr>
                </a:tc>
                <a:tc>
                  <a:txBody>
                    <a:bodyPr/>
                    <a:lstStyle/>
                    <a:p>
                      <a:pPr algn="ctr" fontAlgn="b">
                        <a:lnSpc>
                          <a:spcPct val="150000"/>
                        </a:lnSpc>
                      </a:pPr>
                      <a:endParaRPr lang="en-US" sz="700" b="1" i="0" u="none" strike="noStrike">
                        <a:solidFill>
                          <a:srgbClr val="000000"/>
                        </a:solidFill>
                        <a:effectLst/>
                        <a:latin typeface="Calibri" panose="020F0502020204030204" pitchFamily="34" charset="0"/>
                      </a:endParaRP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tcPr>
                </a:tc>
                <a:tc>
                  <a:txBody>
                    <a:bodyPr/>
                    <a:lstStyle/>
                    <a:p>
                      <a:pPr algn="ctr" fontAlgn="b">
                        <a:lnSpc>
                          <a:spcPct val="150000"/>
                        </a:lnSpc>
                      </a:pPr>
                      <a:endParaRPr lang="en-US" sz="700" b="1" i="0" u="none" strike="noStrike">
                        <a:solidFill>
                          <a:srgbClr val="000000"/>
                        </a:solidFill>
                        <a:effectLst/>
                        <a:latin typeface="Calibri" panose="020F0502020204030204" pitchFamily="34" charset="0"/>
                      </a:endParaRP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tcPr>
                </a:tc>
                <a:tc>
                  <a:txBody>
                    <a:bodyPr/>
                    <a:lstStyle/>
                    <a:p>
                      <a:pPr algn="ctr" fontAlgn="b">
                        <a:lnSpc>
                          <a:spcPct val="150000"/>
                        </a:lnSpc>
                      </a:pPr>
                      <a:endParaRPr lang="en-US" sz="700" b="1" i="0" u="none" strike="noStrike">
                        <a:solidFill>
                          <a:srgbClr val="000000"/>
                        </a:solidFill>
                        <a:effectLst/>
                        <a:latin typeface="Calibri" panose="020F0502020204030204" pitchFamily="34" charset="0"/>
                      </a:endParaRP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tcPr>
                </a:tc>
                <a:tc>
                  <a:txBody>
                    <a:bodyPr/>
                    <a:lstStyle/>
                    <a:p>
                      <a:pPr algn="ctr" fontAlgn="b">
                        <a:lnSpc>
                          <a:spcPct val="150000"/>
                        </a:lnSpc>
                      </a:pPr>
                      <a:endParaRPr lang="en-US" sz="700" b="1" i="0" u="none" strike="noStrike">
                        <a:solidFill>
                          <a:srgbClr val="000000"/>
                        </a:solidFill>
                        <a:effectLst/>
                        <a:latin typeface="Calibri" panose="020F0502020204030204" pitchFamily="34" charset="0"/>
                      </a:endParaRP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tcPr>
                </a:tc>
                <a:tc>
                  <a:txBody>
                    <a:bodyPr/>
                    <a:lstStyle/>
                    <a:p>
                      <a:pPr algn="ctr" fontAlgn="b">
                        <a:lnSpc>
                          <a:spcPct val="150000"/>
                        </a:lnSpc>
                      </a:pPr>
                      <a:endParaRPr lang="en-US" sz="700" b="1" i="0" u="none" strike="noStrike">
                        <a:solidFill>
                          <a:srgbClr val="000000"/>
                        </a:solidFill>
                        <a:effectLst/>
                        <a:latin typeface="Calibri" panose="020F0502020204030204" pitchFamily="34" charset="0"/>
                      </a:endParaRP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tcPr>
                </a:tc>
                <a:tc>
                  <a:txBody>
                    <a:bodyPr/>
                    <a:lstStyle/>
                    <a:p>
                      <a:pPr algn="ctr" fontAlgn="b">
                        <a:lnSpc>
                          <a:spcPct val="150000"/>
                        </a:lnSpc>
                      </a:pPr>
                      <a:endParaRPr lang="en-US" sz="700" b="1" i="0" u="none" strike="noStrike">
                        <a:solidFill>
                          <a:srgbClr val="000000"/>
                        </a:solidFill>
                        <a:effectLst/>
                        <a:latin typeface="Calibri" panose="020F0502020204030204" pitchFamily="34" charset="0"/>
                      </a:endParaRP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tcPr>
                </a:tc>
                <a:tc>
                  <a:txBody>
                    <a:bodyPr/>
                    <a:lstStyle/>
                    <a:p>
                      <a:pPr algn="ctr" fontAlgn="b">
                        <a:lnSpc>
                          <a:spcPct val="150000"/>
                        </a:lnSpc>
                      </a:pPr>
                      <a:endParaRPr lang="en-US" sz="700" b="1" i="0" u="none" strike="noStrike">
                        <a:solidFill>
                          <a:srgbClr val="000000"/>
                        </a:solidFill>
                        <a:effectLst/>
                        <a:latin typeface="Calibri" panose="020F0502020204030204" pitchFamily="34" charset="0"/>
                      </a:endParaRP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tcPr>
                </a:tc>
                <a:tc>
                  <a:txBody>
                    <a:bodyPr/>
                    <a:lstStyle/>
                    <a:p>
                      <a:pPr algn="ctr" fontAlgn="b">
                        <a:lnSpc>
                          <a:spcPct val="150000"/>
                        </a:lnSpc>
                      </a:pPr>
                      <a:endParaRPr lang="en-US" sz="700" b="1" i="0" u="none" strike="noStrike">
                        <a:solidFill>
                          <a:srgbClr val="000000"/>
                        </a:solidFill>
                        <a:effectLst/>
                        <a:latin typeface="Calibri" panose="020F0502020204030204" pitchFamily="34" charset="0"/>
                      </a:endParaRP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tcPr>
                </a:tc>
                <a:tc>
                  <a:txBody>
                    <a:bodyPr/>
                    <a:lstStyle/>
                    <a:p>
                      <a:pPr algn="ctr" fontAlgn="b">
                        <a:lnSpc>
                          <a:spcPct val="150000"/>
                        </a:lnSpc>
                      </a:pPr>
                      <a:endParaRPr lang="en-US" sz="700" b="1" i="0" u="none" strike="noStrike">
                        <a:solidFill>
                          <a:srgbClr val="000000"/>
                        </a:solidFill>
                        <a:effectLst/>
                        <a:latin typeface="Calibri" panose="020F0502020204030204" pitchFamily="34" charset="0"/>
                      </a:endParaRP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tcPr>
                </a:tc>
                <a:tc>
                  <a:txBody>
                    <a:bodyPr/>
                    <a:lstStyle/>
                    <a:p>
                      <a:pPr algn="ctr" fontAlgn="b">
                        <a:lnSpc>
                          <a:spcPct val="150000"/>
                        </a:lnSpc>
                      </a:pPr>
                      <a:endParaRPr lang="en-US" sz="700" b="1" i="0" u="none" strike="noStrike">
                        <a:solidFill>
                          <a:srgbClr val="000000"/>
                        </a:solidFill>
                        <a:effectLst/>
                        <a:latin typeface="Calibri" panose="020F0502020204030204" pitchFamily="34" charset="0"/>
                      </a:endParaRP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tcPr>
                </a:tc>
                <a:tc>
                  <a:txBody>
                    <a:bodyPr/>
                    <a:lstStyle/>
                    <a:p>
                      <a:pPr algn="ctr" fontAlgn="b">
                        <a:lnSpc>
                          <a:spcPct val="150000"/>
                        </a:lnSpc>
                      </a:pPr>
                      <a:endParaRPr lang="en-US" sz="700" b="1" i="0" u="none" strike="noStrike">
                        <a:solidFill>
                          <a:srgbClr val="000000"/>
                        </a:solidFill>
                        <a:effectLst/>
                        <a:latin typeface="Calibri" panose="020F0502020204030204" pitchFamily="34" charset="0"/>
                      </a:endParaRP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tcPr>
                </a:tc>
                <a:tc>
                  <a:txBody>
                    <a:bodyPr/>
                    <a:lstStyle/>
                    <a:p>
                      <a:pPr algn="ctr" fontAlgn="b">
                        <a:lnSpc>
                          <a:spcPct val="150000"/>
                        </a:lnSpc>
                      </a:pPr>
                      <a:endParaRPr lang="en-US" sz="700" b="1" i="0" u="none" strike="noStrike">
                        <a:solidFill>
                          <a:srgbClr val="000000"/>
                        </a:solidFill>
                        <a:effectLst/>
                        <a:latin typeface="Calibri" panose="020F0502020204030204" pitchFamily="34" charset="0"/>
                      </a:endParaRP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tcPr>
                </a:tc>
                <a:tc>
                  <a:txBody>
                    <a:bodyPr/>
                    <a:lstStyle/>
                    <a:p>
                      <a:pPr algn="ctr" fontAlgn="b">
                        <a:lnSpc>
                          <a:spcPct val="150000"/>
                        </a:lnSpc>
                      </a:pPr>
                      <a:endParaRPr lang="en-US" sz="700" b="1" i="0" u="none" strike="noStrike">
                        <a:solidFill>
                          <a:srgbClr val="000000"/>
                        </a:solidFill>
                        <a:effectLst/>
                        <a:latin typeface="Calibri" panose="020F0502020204030204" pitchFamily="34" charset="0"/>
                      </a:endParaRP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tcPr>
                </a:tc>
                <a:tc>
                  <a:txBody>
                    <a:bodyPr/>
                    <a:lstStyle/>
                    <a:p>
                      <a:pPr algn="ctr" fontAlgn="b">
                        <a:lnSpc>
                          <a:spcPct val="150000"/>
                        </a:lnSpc>
                      </a:pPr>
                      <a:endParaRPr lang="en-US" sz="700" b="1" i="0" u="none" strike="noStrike">
                        <a:solidFill>
                          <a:srgbClr val="000000"/>
                        </a:solidFill>
                        <a:effectLst/>
                        <a:latin typeface="Calibri" panose="020F0502020204030204" pitchFamily="34" charset="0"/>
                      </a:endParaRP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tcPr>
                </a:tc>
                <a:tc>
                  <a:txBody>
                    <a:bodyPr/>
                    <a:lstStyle/>
                    <a:p>
                      <a:pPr algn="ctr" fontAlgn="b">
                        <a:lnSpc>
                          <a:spcPct val="150000"/>
                        </a:lnSpc>
                      </a:pPr>
                      <a:endParaRPr lang="en-US" sz="700" b="1" i="0" u="none" strike="noStrike">
                        <a:solidFill>
                          <a:srgbClr val="000000"/>
                        </a:solidFill>
                        <a:effectLst/>
                        <a:latin typeface="Calibri" panose="020F0502020204030204" pitchFamily="34" charset="0"/>
                      </a:endParaRP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tcPr>
                </a:tc>
                <a:tc>
                  <a:txBody>
                    <a:bodyPr/>
                    <a:lstStyle/>
                    <a:p>
                      <a:pPr algn="ctr" fontAlgn="b">
                        <a:lnSpc>
                          <a:spcPct val="150000"/>
                        </a:lnSpc>
                      </a:pPr>
                      <a:endParaRPr lang="en-US" sz="700" b="1" i="0" u="none" strike="noStrike">
                        <a:solidFill>
                          <a:srgbClr val="000000"/>
                        </a:solidFill>
                        <a:effectLst/>
                        <a:latin typeface="Calibri" panose="020F0502020204030204" pitchFamily="34" charset="0"/>
                      </a:endParaRP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tcPr>
                </a:tc>
                <a:tc>
                  <a:txBody>
                    <a:bodyPr/>
                    <a:lstStyle/>
                    <a:p>
                      <a:pPr algn="ctr" fontAlgn="b">
                        <a:lnSpc>
                          <a:spcPct val="150000"/>
                        </a:lnSpc>
                      </a:pPr>
                      <a:endParaRPr lang="en-US" sz="700" b="1" i="0" u="none" strike="noStrike">
                        <a:solidFill>
                          <a:srgbClr val="000000"/>
                        </a:solidFill>
                        <a:effectLst/>
                        <a:latin typeface="Calibri" panose="020F0502020204030204" pitchFamily="34" charset="0"/>
                      </a:endParaRP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tcPr>
                </a:tc>
                <a:tc>
                  <a:txBody>
                    <a:bodyPr/>
                    <a:lstStyle/>
                    <a:p>
                      <a:pPr algn="ctr" fontAlgn="b">
                        <a:lnSpc>
                          <a:spcPct val="150000"/>
                        </a:lnSpc>
                      </a:pPr>
                      <a:endParaRPr lang="en-US" sz="700" b="1" i="0" u="none" strike="noStrike">
                        <a:solidFill>
                          <a:srgbClr val="000000"/>
                        </a:solidFill>
                        <a:effectLst/>
                        <a:latin typeface="Calibri" panose="020F0502020204030204" pitchFamily="34" charset="0"/>
                      </a:endParaRP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tcPr>
                </a:tc>
                <a:tc>
                  <a:txBody>
                    <a:bodyPr/>
                    <a:lstStyle/>
                    <a:p>
                      <a:pPr algn="ctr" fontAlgn="b">
                        <a:lnSpc>
                          <a:spcPct val="150000"/>
                        </a:lnSpc>
                      </a:pPr>
                      <a:endParaRPr lang="en-US" sz="700" b="1" i="0" u="none" strike="noStrike">
                        <a:solidFill>
                          <a:srgbClr val="000000"/>
                        </a:solidFill>
                        <a:effectLst/>
                        <a:latin typeface="Calibri" panose="020F0502020204030204" pitchFamily="34" charset="0"/>
                      </a:endParaRP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tcPr>
                </a:tc>
                <a:tc>
                  <a:txBody>
                    <a:bodyPr/>
                    <a:lstStyle/>
                    <a:p>
                      <a:pPr algn="ctr" fontAlgn="b">
                        <a:lnSpc>
                          <a:spcPct val="150000"/>
                        </a:lnSpc>
                      </a:pPr>
                      <a:endParaRPr lang="en-US" sz="700" b="1" i="0" u="none" strike="noStrike">
                        <a:solidFill>
                          <a:srgbClr val="000000"/>
                        </a:solidFill>
                        <a:effectLst/>
                        <a:latin typeface="Calibri" panose="020F0502020204030204" pitchFamily="34" charset="0"/>
                      </a:endParaRP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tcPr>
                </a:tc>
                <a:tc>
                  <a:txBody>
                    <a:bodyPr/>
                    <a:lstStyle/>
                    <a:p>
                      <a:pPr algn="ctr" fontAlgn="b">
                        <a:lnSpc>
                          <a:spcPct val="150000"/>
                        </a:lnSpc>
                      </a:pPr>
                      <a:endParaRPr lang="en-US" sz="700" b="1" i="0" u="none" strike="noStrike">
                        <a:solidFill>
                          <a:srgbClr val="000000"/>
                        </a:solidFill>
                        <a:effectLst/>
                        <a:latin typeface="Calibri" panose="020F0502020204030204" pitchFamily="34" charset="0"/>
                      </a:endParaRP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tcPr>
                </a:tc>
                <a:extLst>
                  <a:ext uri="{0D108BD9-81ED-4DB2-BD59-A6C34878D82A}">
                    <a16:rowId xmlns:a16="http://schemas.microsoft.com/office/drawing/2014/main" val="833675166"/>
                  </a:ext>
                </a:extLst>
              </a:tr>
              <a:tr h="166540">
                <a:tc>
                  <a:txBody>
                    <a:bodyPr/>
                    <a:lstStyle/>
                    <a:p>
                      <a:pPr algn="ctr" fontAlgn="b">
                        <a:lnSpc>
                          <a:spcPct val="150000"/>
                        </a:lnSpc>
                      </a:pPr>
                      <a:r>
                        <a:rPr lang="en-US" sz="700" b="1" i="0" u="none" strike="noStrike">
                          <a:solidFill>
                            <a:schemeClr val="tx1"/>
                          </a:solidFill>
                          <a:effectLst/>
                          <a:latin typeface="Calibri" panose="020F0502020204030204" pitchFamily="34" charset="0"/>
                        </a:rPr>
                        <a:t>Helpful votes</a:t>
                      </a: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tcPr>
                </a:tc>
                <a:tc>
                  <a:txBody>
                    <a:bodyPr/>
                    <a:lstStyle/>
                    <a:p>
                      <a:pPr algn="ctr" fontAlgn="b">
                        <a:lnSpc>
                          <a:spcPct val="150000"/>
                        </a:lnSpc>
                      </a:pPr>
                      <a:r>
                        <a:rPr lang="en-US" sz="700" b="1" i="0" u="none" strike="noStrike">
                          <a:solidFill>
                            <a:srgbClr val="000000"/>
                          </a:solidFill>
                          <a:effectLst/>
                          <a:latin typeface="Calibri" panose="020F0502020204030204" pitchFamily="34" charset="0"/>
                        </a:rPr>
                        <a:t>0.695944</a:t>
                      </a: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solidFill>
                      <a:srgbClr val="FF4E4E"/>
                    </a:solidFill>
                  </a:tcPr>
                </a:tc>
                <a:tc>
                  <a:txBody>
                    <a:bodyPr/>
                    <a:lstStyle/>
                    <a:p>
                      <a:pPr algn="ctr" fontAlgn="b">
                        <a:lnSpc>
                          <a:spcPct val="150000"/>
                        </a:lnSpc>
                      </a:pPr>
                      <a:r>
                        <a:rPr lang="en-US" sz="700" b="1" i="0" u="none" strike="noStrike">
                          <a:solidFill>
                            <a:srgbClr val="000000"/>
                          </a:solidFill>
                          <a:effectLst/>
                          <a:latin typeface="Calibri" panose="020F0502020204030204" pitchFamily="34" charset="0"/>
                        </a:rPr>
                        <a:t>0.672586</a:t>
                      </a: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solidFill>
                      <a:srgbClr val="FF5454"/>
                    </a:solidFill>
                  </a:tcPr>
                </a:tc>
                <a:tc>
                  <a:txBody>
                    <a:bodyPr/>
                    <a:lstStyle/>
                    <a:p>
                      <a:pPr algn="ctr" fontAlgn="b">
                        <a:lnSpc>
                          <a:spcPct val="150000"/>
                        </a:lnSpc>
                      </a:pPr>
                      <a:r>
                        <a:rPr lang="en-US" sz="700" b="1" i="0" u="none" strike="noStrike">
                          <a:solidFill>
                            <a:srgbClr val="000000"/>
                          </a:solidFill>
                          <a:effectLst/>
                          <a:latin typeface="Calibri" panose="020F0502020204030204" pitchFamily="34" charset="0"/>
                        </a:rPr>
                        <a:t>1</a:t>
                      </a: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solidFill>
                      <a:srgbClr val="FF0000"/>
                    </a:solidFill>
                  </a:tcPr>
                </a:tc>
                <a:tc>
                  <a:txBody>
                    <a:bodyPr/>
                    <a:lstStyle/>
                    <a:p>
                      <a:pPr algn="ctr" fontAlgn="b">
                        <a:lnSpc>
                          <a:spcPct val="150000"/>
                        </a:lnSpc>
                      </a:pPr>
                      <a:endParaRPr lang="en-US" sz="700" b="1" i="0" u="none" strike="noStrike">
                        <a:solidFill>
                          <a:srgbClr val="000000"/>
                        </a:solidFill>
                        <a:effectLst/>
                        <a:latin typeface="Calibri" panose="020F0502020204030204" pitchFamily="34" charset="0"/>
                      </a:endParaRP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tcPr>
                </a:tc>
                <a:tc>
                  <a:txBody>
                    <a:bodyPr/>
                    <a:lstStyle/>
                    <a:p>
                      <a:pPr algn="ctr" fontAlgn="b">
                        <a:lnSpc>
                          <a:spcPct val="150000"/>
                        </a:lnSpc>
                      </a:pPr>
                      <a:endParaRPr lang="en-US" sz="700" b="1" i="0" u="none" strike="noStrike">
                        <a:solidFill>
                          <a:srgbClr val="000000"/>
                        </a:solidFill>
                        <a:effectLst/>
                        <a:latin typeface="Calibri" panose="020F0502020204030204" pitchFamily="34" charset="0"/>
                      </a:endParaRP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tcPr>
                </a:tc>
                <a:tc>
                  <a:txBody>
                    <a:bodyPr/>
                    <a:lstStyle/>
                    <a:p>
                      <a:pPr algn="ctr" fontAlgn="b">
                        <a:lnSpc>
                          <a:spcPct val="150000"/>
                        </a:lnSpc>
                      </a:pPr>
                      <a:endParaRPr lang="en-US" sz="700" b="1" i="0" u="none" strike="noStrike">
                        <a:solidFill>
                          <a:srgbClr val="000000"/>
                        </a:solidFill>
                        <a:effectLst/>
                        <a:latin typeface="Calibri" panose="020F0502020204030204" pitchFamily="34" charset="0"/>
                      </a:endParaRP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tcPr>
                </a:tc>
                <a:tc>
                  <a:txBody>
                    <a:bodyPr/>
                    <a:lstStyle/>
                    <a:p>
                      <a:pPr algn="ctr" fontAlgn="b">
                        <a:lnSpc>
                          <a:spcPct val="150000"/>
                        </a:lnSpc>
                      </a:pPr>
                      <a:endParaRPr lang="en-US" sz="700" b="1" i="0" u="none" strike="noStrike">
                        <a:solidFill>
                          <a:srgbClr val="000000"/>
                        </a:solidFill>
                        <a:effectLst/>
                        <a:latin typeface="Calibri" panose="020F0502020204030204" pitchFamily="34" charset="0"/>
                      </a:endParaRP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tcPr>
                </a:tc>
                <a:tc>
                  <a:txBody>
                    <a:bodyPr/>
                    <a:lstStyle/>
                    <a:p>
                      <a:pPr algn="ctr" fontAlgn="b">
                        <a:lnSpc>
                          <a:spcPct val="150000"/>
                        </a:lnSpc>
                      </a:pPr>
                      <a:endParaRPr lang="en-US" sz="700" b="1" i="0" u="none" strike="noStrike">
                        <a:solidFill>
                          <a:srgbClr val="000000"/>
                        </a:solidFill>
                        <a:effectLst/>
                        <a:latin typeface="Calibri" panose="020F0502020204030204" pitchFamily="34" charset="0"/>
                      </a:endParaRP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tcPr>
                </a:tc>
                <a:tc>
                  <a:txBody>
                    <a:bodyPr/>
                    <a:lstStyle/>
                    <a:p>
                      <a:pPr algn="ctr" fontAlgn="b">
                        <a:lnSpc>
                          <a:spcPct val="150000"/>
                        </a:lnSpc>
                      </a:pPr>
                      <a:endParaRPr lang="en-US" sz="700" b="1" i="0" u="none" strike="noStrike">
                        <a:solidFill>
                          <a:srgbClr val="000000"/>
                        </a:solidFill>
                        <a:effectLst/>
                        <a:latin typeface="Calibri" panose="020F0502020204030204" pitchFamily="34" charset="0"/>
                      </a:endParaRP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tcPr>
                </a:tc>
                <a:tc>
                  <a:txBody>
                    <a:bodyPr/>
                    <a:lstStyle/>
                    <a:p>
                      <a:pPr algn="ctr" fontAlgn="b">
                        <a:lnSpc>
                          <a:spcPct val="150000"/>
                        </a:lnSpc>
                      </a:pPr>
                      <a:endParaRPr lang="en-US" sz="700" b="1" i="0" u="none" strike="noStrike">
                        <a:solidFill>
                          <a:srgbClr val="000000"/>
                        </a:solidFill>
                        <a:effectLst/>
                        <a:latin typeface="Calibri" panose="020F0502020204030204" pitchFamily="34" charset="0"/>
                      </a:endParaRP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tcPr>
                </a:tc>
                <a:tc>
                  <a:txBody>
                    <a:bodyPr/>
                    <a:lstStyle/>
                    <a:p>
                      <a:pPr algn="ctr" fontAlgn="b">
                        <a:lnSpc>
                          <a:spcPct val="150000"/>
                        </a:lnSpc>
                      </a:pPr>
                      <a:endParaRPr lang="en-US" sz="700" b="1" i="0" u="none" strike="noStrike">
                        <a:solidFill>
                          <a:srgbClr val="000000"/>
                        </a:solidFill>
                        <a:effectLst/>
                        <a:latin typeface="Calibri" panose="020F0502020204030204" pitchFamily="34" charset="0"/>
                      </a:endParaRP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tcPr>
                </a:tc>
                <a:tc>
                  <a:txBody>
                    <a:bodyPr/>
                    <a:lstStyle/>
                    <a:p>
                      <a:pPr algn="ctr" fontAlgn="b">
                        <a:lnSpc>
                          <a:spcPct val="150000"/>
                        </a:lnSpc>
                      </a:pPr>
                      <a:endParaRPr lang="en-US" sz="700" b="1" i="0" u="none" strike="noStrike">
                        <a:solidFill>
                          <a:srgbClr val="000000"/>
                        </a:solidFill>
                        <a:effectLst/>
                        <a:latin typeface="Calibri" panose="020F0502020204030204" pitchFamily="34" charset="0"/>
                      </a:endParaRP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tcPr>
                </a:tc>
                <a:tc>
                  <a:txBody>
                    <a:bodyPr/>
                    <a:lstStyle/>
                    <a:p>
                      <a:pPr algn="ctr" fontAlgn="b">
                        <a:lnSpc>
                          <a:spcPct val="150000"/>
                        </a:lnSpc>
                      </a:pPr>
                      <a:endParaRPr lang="en-US" sz="700" b="1" i="0" u="none" strike="noStrike">
                        <a:solidFill>
                          <a:srgbClr val="000000"/>
                        </a:solidFill>
                        <a:effectLst/>
                        <a:latin typeface="Calibri" panose="020F0502020204030204" pitchFamily="34" charset="0"/>
                      </a:endParaRP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tcPr>
                </a:tc>
                <a:tc>
                  <a:txBody>
                    <a:bodyPr/>
                    <a:lstStyle/>
                    <a:p>
                      <a:pPr algn="ctr" fontAlgn="b">
                        <a:lnSpc>
                          <a:spcPct val="150000"/>
                        </a:lnSpc>
                      </a:pPr>
                      <a:endParaRPr lang="en-US" sz="700" b="1" i="0" u="none" strike="noStrike">
                        <a:solidFill>
                          <a:srgbClr val="000000"/>
                        </a:solidFill>
                        <a:effectLst/>
                        <a:latin typeface="Calibri" panose="020F0502020204030204" pitchFamily="34" charset="0"/>
                      </a:endParaRP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tcPr>
                </a:tc>
                <a:tc>
                  <a:txBody>
                    <a:bodyPr/>
                    <a:lstStyle/>
                    <a:p>
                      <a:pPr algn="ctr" fontAlgn="b">
                        <a:lnSpc>
                          <a:spcPct val="150000"/>
                        </a:lnSpc>
                      </a:pPr>
                      <a:endParaRPr lang="en-US" sz="700" b="1" i="0" u="none" strike="noStrike">
                        <a:solidFill>
                          <a:srgbClr val="000000"/>
                        </a:solidFill>
                        <a:effectLst/>
                        <a:latin typeface="Calibri" panose="020F0502020204030204" pitchFamily="34" charset="0"/>
                      </a:endParaRP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tcPr>
                </a:tc>
                <a:tc>
                  <a:txBody>
                    <a:bodyPr/>
                    <a:lstStyle/>
                    <a:p>
                      <a:pPr algn="ctr" fontAlgn="b">
                        <a:lnSpc>
                          <a:spcPct val="150000"/>
                        </a:lnSpc>
                      </a:pPr>
                      <a:endParaRPr lang="en-US" sz="700" b="1" i="0" u="none" strike="noStrike">
                        <a:solidFill>
                          <a:srgbClr val="000000"/>
                        </a:solidFill>
                        <a:effectLst/>
                        <a:latin typeface="Calibri" panose="020F0502020204030204" pitchFamily="34" charset="0"/>
                      </a:endParaRP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tcPr>
                </a:tc>
                <a:tc>
                  <a:txBody>
                    <a:bodyPr/>
                    <a:lstStyle/>
                    <a:p>
                      <a:pPr algn="ctr" fontAlgn="b">
                        <a:lnSpc>
                          <a:spcPct val="150000"/>
                        </a:lnSpc>
                      </a:pPr>
                      <a:endParaRPr lang="en-US" sz="700" b="1" i="0" u="none" strike="noStrike">
                        <a:solidFill>
                          <a:srgbClr val="000000"/>
                        </a:solidFill>
                        <a:effectLst/>
                        <a:latin typeface="Calibri" panose="020F0502020204030204" pitchFamily="34" charset="0"/>
                      </a:endParaRP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tcPr>
                </a:tc>
                <a:tc>
                  <a:txBody>
                    <a:bodyPr/>
                    <a:lstStyle/>
                    <a:p>
                      <a:pPr algn="ctr" fontAlgn="b">
                        <a:lnSpc>
                          <a:spcPct val="150000"/>
                        </a:lnSpc>
                      </a:pPr>
                      <a:endParaRPr lang="en-US" sz="700" b="1" i="0" u="none" strike="noStrike">
                        <a:solidFill>
                          <a:srgbClr val="000000"/>
                        </a:solidFill>
                        <a:effectLst/>
                        <a:latin typeface="Calibri" panose="020F0502020204030204" pitchFamily="34" charset="0"/>
                      </a:endParaRP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tcPr>
                </a:tc>
                <a:tc>
                  <a:txBody>
                    <a:bodyPr/>
                    <a:lstStyle/>
                    <a:p>
                      <a:pPr algn="ctr" fontAlgn="b">
                        <a:lnSpc>
                          <a:spcPct val="150000"/>
                        </a:lnSpc>
                      </a:pPr>
                      <a:endParaRPr lang="en-US" sz="700" b="1" i="0" u="none" strike="noStrike">
                        <a:solidFill>
                          <a:srgbClr val="000000"/>
                        </a:solidFill>
                        <a:effectLst/>
                        <a:latin typeface="Calibri" panose="020F0502020204030204" pitchFamily="34" charset="0"/>
                      </a:endParaRP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tcPr>
                </a:tc>
                <a:tc>
                  <a:txBody>
                    <a:bodyPr/>
                    <a:lstStyle/>
                    <a:p>
                      <a:pPr algn="ctr" fontAlgn="b">
                        <a:lnSpc>
                          <a:spcPct val="150000"/>
                        </a:lnSpc>
                      </a:pPr>
                      <a:endParaRPr lang="en-US" sz="700" b="1" i="0" u="none" strike="noStrike">
                        <a:solidFill>
                          <a:srgbClr val="000000"/>
                        </a:solidFill>
                        <a:effectLst/>
                        <a:latin typeface="Calibri" panose="020F0502020204030204" pitchFamily="34" charset="0"/>
                      </a:endParaRP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tcPr>
                </a:tc>
                <a:tc>
                  <a:txBody>
                    <a:bodyPr/>
                    <a:lstStyle/>
                    <a:p>
                      <a:pPr algn="ctr" fontAlgn="b">
                        <a:lnSpc>
                          <a:spcPct val="150000"/>
                        </a:lnSpc>
                      </a:pPr>
                      <a:endParaRPr lang="en-US" sz="700" b="1" i="0" u="none" strike="noStrike">
                        <a:solidFill>
                          <a:srgbClr val="000000"/>
                        </a:solidFill>
                        <a:effectLst/>
                        <a:latin typeface="Calibri" panose="020F0502020204030204" pitchFamily="34" charset="0"/>
                      </a:endParaRP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tcPr>
                </a:tc>
                <a:tc>
                  <a:txBody>
                    <a:bodyPr/>
                    <a:lstStyle/>
                    <a:p>
                      <a:pPr algn="ctr" fontAlgn="b">
                        <a:lnSpc>
                          <a:spcPct val="150000"/>
                        </a:lnSpc>
                      </a:pPr>
                      <a:endParaRPr lang="en-US" sz="700" b="1" i="0" u="none" strike="noStrike">
                        <a:solidFill>
                          <a:srgbClr val="000000"/>
                        </a:solidFill>
                        <a:effectLst/>
                        <a:latin typeface="Calibri" panose="020F0502020204030204" pitchFamily="34" charset="0"/>
                      </a:endParaRP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tcPr>
                </a:tc>
                <a:tc>
                  <a:txBody>
                    <a:bodyPr/>
                    <a:lstStyle/>
                    <a:p>
                      <a:pPr algn="ctr" fontAlgn="b">
                        <a:lnSpc>
                          <a:spcPct val="150000"/>
                        </a:lnSpc>
                      </a:pPr>
                      <a:endParaRPr lang="en-US" sz="700" b="1" i="0" u="none" strike="noStrike">
                        <a:solidFill>
                          <a:srgbClr val="000000"/>
                        </a:solidFill>
                        <a:effectLst/>
                        <a:latin typeface="Calibri" panose="020F0502020204030204" pitchFamily="34" charset="0"/>
                      </a:endParaRP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tcPr>
                </a:tc>
                <a:tc>
                  <a:txBody>
                    <a:bodyPr/>
                    <a:lstStyle/>
                    <a:p>
                      <a:pPr algn="ctr" fontAlgn="b">
                        <a:lnSpc>
                          <a:spcPct val="150000"/>
                        </a:lnSpc>
                      </a:pPr>
                      <a:endParaRPr lang="en-US" sz="700" b="1" i="0" u="none" strike="noStrike">
                        <a:solidFill>
                          <a:srgbClr val="000000"/>
                        </a:solidFill>
                        <a:effectLst/>
                        <a:latin typeface="Calibri" panose="020F0502020204030204" pitchFamily="34" charset="0"/>
                      </a:endParaRP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tcPr>
                </a:tc>
                <a:tc>
                  <a:txBody>
                    <a:bodyPr/>
                    <a:lstStyle/>
                    <a:p>
                      <a:pPr algn="ctr" fontAlgn="b">
                        <a:lnSpc>
                          <a:spcPct val="150000"/>
                        </a:lnSpc>
                      </a:pPr>
                      <a:endParaRPr lang="en-US" sz="700" b="1" i="0" u="none" strike="noStrike">
                        <a:solidFill>
                          <a:srgbClr val="000000"/>
                        </a:solidFill>
                        <a:effectLst/>
                        <a:latin typeface="Calibri" panose="020F0502020204030204" pitchFamily="34" charset="0"/>
                      </a:endParaRP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tcPr>
                </a:tc>
                <a:tc>
                  <a:txBody>
                    <a:bodyPr/>
                    <a:lstStyle/>
                    <a:p>
                      <a:pPr algn="ctr" fontAlgn="b">
                        <a:lnSpc>
                          <a:spcPct val="150000"/>
                        </a:lnSpc>
                      </a:pPr>
                      <a:endParaRPr lang="en-US" sz="700" b="1" i="0" u="none" strike="noStrike">
                        <a:solidFill>
                          <a:srgbClr val="000000"/>
                        </a:solidFill>
                        <a:effectLst/>
                        <a:latin typeface="Calibri" panose="020F0502020204030204" pitchFamily="34" charset="0"/>
                      </a:endParaRP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tcPr>
                </a:tc>
                <a:tc>
                  <a:txBody>
                    <a:bodyPr/>
                    <a:lstStyle/>
                    <a:p>
                      <a:pPr algn="ctr" fontAlgn="b">
                        <a:lnSpc>
                          <a:spcPct val="150000"/>
                        </a:lnSpc>
                      </a:pPr>
                      <a:endParaRPr lang="en-US" sz="700" b="1" i="0" u="none" strike="noStrike">
                        <a:solidFill>
                          <a:srgbClr val="000000"/>
                        </a:solidFill>
                        <a:effectLst/>
                        <a:latin typeface="Calibri" panose="020F0502020204030204" pitchFamily="34" charset="0"/>
                      </a:endParaRP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tcPr>
                </a:tc>
                <a:extLst>
                  <a:ext uri="{0D108BD9-81ED-4DB2-BD59-A6C34878D82A}">
                    <a16:rowId xmlns:a16="http://schemas.microsoft.com/office/drawing/2014/main" val="4145531395"/>
                  </a:ext>
                </a:extLst>
              </a:tr>
              <a:tr h="166540">
                <a:tc>
                  <a:txBody>
                    <a:bodyPr/>
                    <a:lstStyle/>
                    <a:p>
                      <a:pPr algn="ctr" fontAlgn="b">
                        <a:lnSpc>
                          <a:spcPct val="150000"/>
                        </a:lnSpc>
                      </a:pPr>
                      <a:r>
                        <a:rPr lang="en-US" sz="700" b="1" i="0" u="none" strike="noStrike">
                          <a:solidFill>
                            <a:schemeClr val="tx1"/>
                          </a:solidFill>
                          <a:effectLst/>
                          <a:latin typeface="Calibri" panose="020F0502020204030204" pitchFamily="34" charset="0"/>
                        </a:rPr>
                        <a:t>Score</a:t>
                      </a: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tcPr>
                </a:tc>
                <a:tc>
                  <a:txBody>
                    <a:bodyPr/>
                    <a:lstStyle/>
                    <a:p>
                      <a:pPr algn="ctr" fontAlgn="b">
                        <a:lnSpc>
                          <a:spcPct val="150000"/>
                        </a:lnSpc>
                      </a:pPr>
                      <a:r>
                        <a:rPr lang="en-US" sz="700" b="1" i="0" u="none" strike="noStrike">
                          <a:solidFill>
                            <a:srgbClr val="000000"/>
                          </a:solidFill>
                          <a:effectLst/>
                          <a:latin typeface="Calibri" panose="020F0502020204030204" pitchFamily="34" charset="0"/>
                        </a:rPr>
                        <a:t>0.049671</a:t>
                      </a: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solidFill>
                      <a:srgbClr val="FFF3F3"/>
                    </a:solidFill>
                  </a:tcPr>
                </a:tc>
                <a:tc>
                  <a:txBody>
                    <a:bodyPr/>
                    <a:lstStyle/>
                    <a:p>
                      <a:pPr algn="ctr" fontAlgn="b">
                        <a:lnSpc>
                          <a:spcPct val="150000"/>
                        </a:lnSpc>
                      </a:pPr>
                      <a:r>
                        <a:rPr lang="en-US" sz="700" b="1" i="0" u="none" strike="noStrike">
                          <a:solidFill>
                            <a:srgbClr val="000000"/>
                          </a:solidFill>
                          <a:effectLst/>
                          <a:latin typeface="Calibri" panose="020F0502020204030204" pitchFamily="34" charset="0"/>
                        </a:rPr>
                        <a:t>0.020698</a:t>
                      </a: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solidFill>
                      <a:srgbClr val="FFFAFA"/>
                    </a:solidFill>
                  </a:tcPr>
                </a:tc>
                <a:tc>
                  <a:txBody>
                    <a:bodyPr/>
                    <a:lstStyle/>
                    <a:p>
                      <a:pPr algn="ctr" fontAlgn="b">
                        <a:lnSpc>
                          <a:spcPct val="150000"/>
                        </a:lnSpc>
                      </a:pPr>
                      <a:r>
                        <a:rPr lang="en-US" sz="700" b="1" i="0" u="none" strike="noStrike">
                          <a:solidFill>
                            <a:srgbClr val="000000"/>
                          </a:solidFill>
                          <a:effectLst/>
                          <a:latin typeface="Calibri" panose="020F0502020204030204" pitchFamily="34" charset="0"/>
                        </a:rPr>
                        <a:t>0.032505</a:t>
                      </a: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solidFill>
                      <a:srgbClr val="FFF7F7"/>
                    </a:solidFill>
                  </a:tcPr>
                </a:tc>
                <a:tc>
                  <a:txBody>
                    <a:bodyPr/>
                    <a:lstStyle/>
                    <a:p>
                      <a:pPr algn="ctr" fontAlgn="b">
                        <a:lnSpc>
                          <a:spcPct val="150000"/>
                        </a:lnSpc>
                      </a:pPr>
                      <a:r>
                        <a:rPr lang="en-US" sz="700" b="1" i="0" u="none" strike="noStrike">
                          <a:solidFill>
                            <a:srgbClr val="000000"/>
                          </a:solidFill>
                          <a:effectLst/>
                          <a:latin typeface="Calibri" panose="020F0502020204030204" pitchFamily="34" charset="0"/>
                        </a:rPr>
                        <a:t>1</a:t>
                      </a: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solidFill>
                      <a:srgbClr val="FF0000"/>
                    </a:solidFill>
                  </a:tcPr>
                </a:tc>
                <a:tc>
                  <a:txBody>
                    <a:bodyPr/>
                    <a:lstStyle/>
                    <a:p>
                      <a:pPr algn="ctr" fontAlgn="b">
                        <a:lnSpc>
                          <a:spcPct val="150000"/>
                        </a:lnSpc>
                      </a:pPr>
                      <a:endParaRPr lang="en-US" sz="700" b="1" i="0" u="none" strike="noStrike">
                        <a:solidFill>
                          <a:srgbClr val="000000"/>
                        </a:solidFill>
                        <a:effectLst/>
                        <a:latin typeface="Calibri" panose="020F0502020204030204" pitchFamily="34" charset="0"/>
                      </a:endParaRP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tcPr>
                </a:tc>
                <a:tc>
                  <a:txBody>
                    <a:bodyPr/>
                    <a:lstStyle/>
                    <a:p>
                      <a:pPr algn="ctr" fontAlgn="b">
                        <a:lnSpc>
                          <a:spcPct val="150000"/>
                        </a:lnSpc>
                      </a:pPr>
                      <a:endParaRPr lang="en-US" sz="700" b="1" i="0" u="none" strike="noStrike">
                        <a:solidFill>
                          <a:srgbClr val="000000"/>
                        </a:solidFill>
                        <a:effectLst/>
                        <a:latin typeface="Calibri" panose="020F0502020204030204" pitchFamily="34" charset="0"/>
                      </a:endParaRP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tcPr>
                </a:tc>
                <a:tc>
                  <a:txBody>
                    <a:bodyPr/>
                    <a:lstStyle/>
                    <a:p>
                      <a:pPr algn="ctr" fontAlgn="b">
                        <a:lnSpc>
                          <a:spcPct val="150000"/>
                        </a:lnSpc>
                      </a:pPr>
                      <a:endParaRPr lang="en-US" sz="700" b="1" i="0" u="none" strike="noStrike">
                        <a:solidFill>
                          <a:srgbClr val="000000"/>
                        </a:solidFill>
                        <a:effectLst/>
                        <a:latin typeface="Calibri" panose="020F0502020204030204" pitchFamily="34" charset="0"/>
                      </a:endParaRP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tcPr>
                </a:tc>
                <a:tc>
                  <a:txBody>
                    <a:bodyPr/>
                    <a:lstStyle/>
                    <a:p>
                      <a:pPr algn="ctr" fontAlgn="b">
                        <a:lnSpc>
                          <a:spcPct val="150000"/>
                        </a:lnSpc>
                      </a:pPr>
                      <a:endParaRPr lang="en-US" sz="700" b="1" i="0" u="none" strike="noStrike">
                        <a:solidFill>
                          <a:srgbClr val="000000"/>
                        </a:solidFill>
                        <a:effectLst/>
                        <a:latin typeface="Calibri" panose="020F0502020204030204" pitchFamily="34" charset="0"/>
                      </a:endParaRP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tcPr>
                </a:tc>
                <a:tc>
                  <a:txBody>
                    <a:bodyPr/>
                    <a:lstStyle/>
                    <a:p>
                      <a:pPr algn="ctr" fontAlgn="b">
                        <a:lnSpc>
                          <a:spcPct val="150000"/>
                        </a:lnSpc>
                      </a:pPr>
                      <a:endParaRPr lang="en-US" sz="700" b="1" i="0" u="none" strike="noStrike">
                        <a:solidFill>
                          <a:srgbClr val="000000"/>
                        </a:solidFill>
                        <a:effectLst/>
                        <a:latin typeface="Calibri" panose="020F0502020204030204" pitchFamily="34" charset="0"/>
                      </a:endParaRP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tcPr>
                </a:tc>
                <a:tc>
                  <a:txBody>
                    <a:bodyPr/>
                    <a:lstStyle/>
                    <a:p>
                      <a:pPr algn="ctr" fontAlgn="b">
                        <a:lnSpc>
                          <a:spcPct val="150000"/>
                        </a:lnSpc>
                      </a:pPr>
                      <a:endParaRPr lang="en-US" sz="700" b="1" i="0" u="none" strike="noStrike">
                        <a:solidFill>
                          <a:srgbClr val="000000"/>
                        </a:solidFill>
                        <a:effectLst/>
                        <a:latin typeface="Calibri" panose="020F0502020204030204" pitchFamily="34" charset="0"/>
                      </a:endParaRP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tcPr>
                </a:tc>
                <a:tc>
                  <a:txBody>
                    <a:bodyPr/>
                    <a:lstStyle/>
                    <a:p>
                      <a:pPr algn="ctr" fontAlgn="b">
                        <a:lnSpc>
                          <a:spcPct val="150000"/>
                        </a:lnSpc>
                      </a:pPr>
                      <a:endParaRPr lang="en-US" sz="700" b="1" i="0" u="none" strike="noStrike">
                        <a:solidFill>
                          <a:srgbClr val="000000"/>
                        </a:solidFill>
                        <a:effectLst/>
                        <a:latin typeface="Calibri" panose="020F0502020204030204" pitchFamily="34" charset="0"/>
                      </a:endParaRP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tcPr>
                </a:tc>
                <a:tc>
                  <a:txBody>
                    <a:bodyPr/>
                    <a:lstStyle/>
                    <a:p>
                      <a:pPr algn="ctr" fontAlgn="b">
                        <a:lnSpc>
                          <a:spcPct val="150000"/>
                        </a:lnSpc>
                      </a:pPr>
                      <a:endParaRPr lang="en-US" sz="700" b="1" i="0" u="none" strike="noStrike">
                        <a:solidFill>
                          <a:srgbClr val="000000"/>
                        </a:solidFill>
                        <a:effectLst/>
                        <a:latin typeface="Calibri" panose="020F0502020204030204" pitchFamily="34" charset="0"/>
                      </a:endParaRP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tcPr>
                </a:tc>
                <a:tc>
                  <a:txBody>
                    <a:bodyPr/>
                    <a:lstStyle/>
                    <a:p>
                      <a:pPr algn="ctr" fontAlgn="b">
                        <a:lnSpc>
                          <a:spcPct val="150000"/>
                        </a:lnSpc>
                      </a:pPr>
                      <a:endParaRPr lang="en-US" sz="700" b="1" i="0" u="none" strike="noStrike">
                        <a:solidFill>
                          <a:srgbClr val="000000"/>
                        </a:solidFill>
                        <a:effectLst/>
                        <a:latin typeface="Calibri" panose="020F0502020204030204" pitchFamily="34" charset="0"/>
                      </a:endParaRP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tcPr>
                </a:tc>
                <a:tc>
                  <a:txBody>
                    <a:bodyPr/>
                    <a:lstStyle/>
                    <a:p>
                      <a:pPr algn="ctr" fontAlgn="b">
                        <a:lnSpc>
                          <a:spcPct val="150000"/>
                        </a:lnSpc>
                      </a:pPr>
                      <a:endParaRPr lang="en-US" sz="700" b="1" i="0" u="none" strike="noStrike">
                        <a:solidFill>
                          <a:srgbClr val="000000"/>
                        </a:solidFill>
                        <a:effectLst/>
                        <a:latin typeface="Calibri" panose="020F0502020204030204" pitchFamily="34" charset="0"/>
                      </a:endParaRP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tcPr>
                </a:tc>
                <a:tc>
                  <a:txBody>
                    <a:bodyPr/>
                    <a:lstStyle/>
                    <a:p>
                      <a:pPr algn="ctr" fontAlgn="b">
                        <a:lnSpc>
                          <a:spcPct val="150000"/>
                        </a:lnSpc>
                      </a:pPr>
                      <a:endParaRPr lang="en-US" sz="700" b="1" i="0" u="none" strike="noStrike">
                        <a:solidFill>
                          <a:srgbClr val="000000"/>
                        </a:solidFill>
                        <a:effectLst/>
                        <a:latin typeface="Calibri" panose="020F0502020204030204" pitchFamily="34" charset="0"/>
                      </a:endParaRP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tcPr>
                </a:tc>
                <a:tc>
                  <a:txBody>
                    <a:bodyPr/>
                    <a:lstStyle/>
                    <a:p>
                      <a:pPr algn="ctr" fontAlgn="b">
                        <a:lnSpc>
                          <a:spcPct val="150000"/>
                        </a:lnSpc>
                      </a:pPr>
                      <a:endParaRPr lang="en-US" sz="700" b="1" i="0" u="none" strike="noStrike">
                        <a:solidFill>
                          <a:srgbClr val="000000"/>
                        </a:solidFill>
                        <a:effectLst/>
                        <a:latin typeface="Calibri" panose="020F0502020204030204" pitchFamily="34" charset="0"/>
                      </a:endParaRP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tcPr>
                </a:tc>
                <a:tc>
                  <a:txBody>
                    <a:bodyPr/>
                    <a:lstStyle/>
                    <a:p>
                      <a:pPr algn="ctr" fontAlgn="b">
                        <a:lnSpc>
                          <a:spcPct val="150000"/>
                        </a:lnSpc>
                      </a:pPr>
                      <a:endParaRPr lang="en-US" sz="700" b="1" i="0" u="none" strike="noStrike">
                        <a:solidFill>
                          <a:srgbClr val="000000"/>
                        </a:solidFill>
                        <a:effectLst/>
                        <a:latin typeface="Calibri" panose="020F0502020204030204" pitchFamily="34" charset="0"/>
                      </a:endParaRP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tcPr>
                </a:tc>
                <a:tc>
                  <a:txBody>
                    <a:bodyPr/>
                    <a:lstStyle/>
                    <a:p>
                      <a:pPr algn="ctr" fontAlgn="b">
                        <a:lnSpc>
                          <a:spcPct val="150000"/>
                        </a:lnSpc>
                      </a:pPr>
                      <a:endParaRPr lang="en-US" sz="700" b="1" i="0" u="none" strike="noStrike">
                        <a:solidFill>
                          <a:srgbClr val="000000"/>
                        </a:solidFill>
                        <a:effectLst/>
                        <a:latin typeface="Calibri" panose="020F0502020204030204" pitchFamily="34" charset="0"/>
                      </a:endParaRP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tcPr>
                </a:tc>
                <a:tc>
                  <a:txBody>
                    <a:bodyPr/>
                    <a:lstStyle/>
                    <a:p>
                      <a:pPr algn="ctr" fontAlgn="b">
                        <a:lnSpc>
                          <a:spcPct val="150000"/>
                        </a:lnSpc>
                      </a:pPr>
                      <a:endParaRPr lang="en-US" sz="700" b="1" i="0" u="none" strike="noStrike">
                        <a:solidFill>
                          <a:srgbClr val="000000"/>
                        </a:solidFill>
                        <a:effectLst/>
                        <a:latin typeface="Calibri" panose="020F0502020204030204" pitchFamily="34" charset="0"/>
                      </a:endParaRP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tcPr>
                </a:tc>
                <a:tc>
                  <a:txBody>
                    <a:bodyPr/>
                    <a:lstStyle/>
                    <a:p>
                      <a:pPr algn="ctr" fontAlgn="b">
                        <a:lnSpc>
                          <a:spcPct val="150000"/>
                        </a:lnSpc>
                      </a:pPr>
                      <a:endParaRPr lang="en-US" sz="700" b="1" i="0" u="none" strike="noStrike">
                        <a:solidFill>
                          <a:srgbClr val="000000"/>
                        </a:solidFill>
                        <a:effectLst/>
                        <a:latin typeface="Calibri" panose="020F0502020204030204" pitchFamily="34" charset="0"/>
                      </a:endParaRP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tcPr>
                </a:tc>
                <a:tc>
                  <a:txBody>
                    <a:bodyPr/>
                    <a:lstStyle/>
                    <a:p>
                      <a:pPr algn="ctr" fontAlgn="b">
                        <a:lnSpc>
                          <a:spcPct val="150000"/>
                        </a:lnSpc>
                      </a:pPr>
                      <a:endParaRPr lang="en-US" sz="700" b="1" i="0" u="none" strike="noStrike">
                        <a:solidFill>
                          <a:srgbClr val="000000"/>
                        </a:solidFill>
                        <a:effectLst/>
                        <a:latin typeface="Calibri" panose="020F0502020204030204" pitchFamily="34" charset="0"/>
                      </a:endParaRP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tcPr>
                </a:tc>
                <a:tc>
                  <a:txBody>
                    <a:bodyPr/>
                    <a:lstStyle/>
                    <a:p>
                      <a:pPr algn="ctr" fontAlgn="b">
                        <a:lnSpc>
                          <a:spcPct val="150000"/>
                        </a:lnSpc>
                      </a:pPr>
                      <a:endParaRPr lang="en-US" sz="700" b="1" i="0" u="none" strike="noStrike">
                        <a:solidFill>
                          <a:srgbClr val="000000"/>
                        </a:solidFill>
                        <a:effectLst/>
                        <a:latin typeface="Calibri" panose="020F0502020204030204" pitchFamily="34" charset="0"/>
                      </a:endParaRP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tcPr>
                </a:tc>
                <a:tc>
                  <a:txBody>
                    <a:bodyPr/>
                    <a:lstStyle/>
                    <a:p>
                      <a:pPr algn="ctr" fontAlgn="b">
                        <a:lnSpc>
                          <a:spcPct val="150000"/>
                        </a:lnSpc>
                      </a:pPr>
                      <a:endParaRPr lang="en-US" sz="700" b="1" i="0" u="none" strike="noStrike">
                        <a:solidFill>
                          <a:srgbClr val="000000"/>
                        </a:solidFill>
                        <a:effectLst/>
                        <a:latin typeface="Calibri" panose="020F0502020204030204" pitchFamily="34" charset="0"/>
                      </a:endParaRP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tcPr>
                </a:tc>
                <a:tc>
                  <a:txBody>
                    <a:bodyPr/>
                    <a:lstStyle/>
                    <a:p>
                      <a:pPr algn="ctr" fontAlgn="b">
                        <a:lnSpc>
                          <a:spcPct val="150000"/>
                        </a:lnSpc>
                      </a:pPr>
                      <a:endParaRPr lang="en-US" sz="700" b="1" i="0" u="none" strike="noStrike">
                        <a:solidFill>
                          <a:srgbClr val="000000"/>
                        </a:solidFill>
                        <a:effectLst/>
                        <a:latin typeface="Calibri" panose="020F0502020204030204" pitchFamily="34" charset="0"/>
                      </a:endParaRP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tcPr>
                </a:tc>
                <a:tc>
                  <a:txBody>
                    <a:bodyPr/>
                    <a:lstStyle/>
                    <a:p>
                      <a:pPr algn="ctr" fontAlgn="b">
                        <a:lnSpc>
                          <a:spcPct val="150000"/>
                        </a:lnSpc>
                      </a:pPr>
                      <a:endParaRPr lang="en-US" sz="700" b="1" i="0" u="none" strike="noStrike">
                        <a:solidFill>
                          <a:srgbClr val="000000"/>
                        </a:solidFill>
                        <a:effectLst/>
                        <a:latin typeface="Calibri" panose="020F0502020204030204" pitchFamily="34" charset="0"/>
                      </a:endParaRP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tcPr>
                </a:tc>
                <a:tc>
                  <a:txBody>
                    <a:bodyPr/>
                    <a:lstStyle/>
                    <a:p>
                      <a:pPr algn="ctr" fontAlgn="b">
                        <a:lnSpc>
                          <a:spcPct val="150000"/>
                        </a:lnSpc>
                      </a:pPr>
                      <a:endParaRPr lang="en-US" sz="700" b="1" i="0" u="none" strike="noStrike">
                        <a:solidFill>
                          <a:srgbClr val="000000"/>
                        </a:solidFill>
                        <a:effectLst/>
                        <a:latin typeface="Calibri" panose="020F0502020204030204" pitchFamily="34" charset="0"/>
                      </a:endParaRP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tcPr>
                </a:tc>
                <a:tc>
                  <a:txBody>
                    <a:bodyPr/>
                    <a:lstStyle/>
                    <a:p>
                      <a:pPr algn="ctr" fontAlgn="b">
                        <a:lnSpc>
                          <a:spcPct val="150000"/>
                        </a:lnSpc>
                      </a:pPr>
                      <a:endParaRPr lang="en-US" sz="700" b="1" i="0" u="none" strike="noStrike">
                        <a:solidFill>
                          <a:srgbClr val="000000"/>
                        </a:solidFill>
                        <a:effectLst/>
                        <a:latin typeface="Calibri" panose="020F0502020204030204" pitchFamily="34" charset="0"/>
                      </a:endParaRP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tcPr>
                </a:tc>
                <a:extLst>
                  <a:ext uri="{0D108BD9-81ED-4DB2-BD59-A6C34878D82A}">
                    <a16:rowId xmlns:a16="http://schemas.microsoft.com/office/drawing/2014/main" val="3249464731"/>
                  </a:ext>
                </a:extLst>
              </a:tr>
              <a:tr h="166540">
                <a:tc>
                  <a:txBody>
                    <a:bodyPr/>
                    <a:lstStyle/>
                    <a:p>
                      <a:pPr algn="ctr" fontAlgn="b">
                        <a:lnSpc>
                          <a:spcPct val="150000"/>
                        </a:lnSpc>
                      </a:pPr>
                      <a:r>
                        <a:rPr lang="en-US" sz="700" b="1" i="0" u="none" strike="noStrike">
                          <a:solidFill>
                            <a:schemeClr val="tx1"/>
                          </a:solidFill>
                          <a:effectLst/>
                          <a:latin typeface="Calibri" panose="020F0502020204030204" pitchFamily="34" charset="0"/>
                        </a:rPr>
                        <a:t>Nr. rooms</a:t>
                      </a: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tcPr>
                </a:tc>
                <a:tc>
                  <a:txBody>
                    <a:bodyPr/>
                    <a:lstStyle/>
                    <a:p>
                      <a:pPr algn="ctr" fontAlgn="b">
                        <a:lnSpc>
                          <a:spcPct val="150000"/>
                        </a:lnSpc>
                      </a:pPr>
                      <a:r>
                        <a:rPr lang="en-US" sz="700" b="1" i="0" u="none" strike="noStrike">
                          <a:solidFill>
                            <a:srgbClr val="000000"/>
                          </a:solidFill>
                          <a:effectLst/>
                          <a:latin typeface="Calibri" panose="020F0502020204030204" pitchFamily="34" charset="0"/>
                        </a:rPr>
                        <a:t>-0.08497</a:t>
                      </a: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solidFill>
                      <a:srgbClr val="E9ECF1"/>
                    </a:solidFill>
                  </a:tcPr>
                </a:tc>
                <a:tc>
                  <a:txBody>
                    <a:bodyPr/>
                    <a:lstStyle/>
                    <a:p>
                      <a:pPr algn="ctr" fontAlgn="b">
                        <a:lnSpc>
                          <a:spcPct val="150000"/>
                        </a:lnSpc>
                      </a:pPr>
                      <a:r>
                        <a:rPr lang="en-US" sz="700" b="1" i="0" u="none" strike="noStrike">
                          <a:solidFill>
                            <a:srgbClr val="000000"/>
                          </a:solidFill>
                          <a:effectLst/>
                          <a:latin typeface="Calibri" panose="020F0502020204030204" pitchFamily="34" charset="0"/>
                        </a:rPr>
                        <a:t>-0.09453</a:t>
                      </a: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solidFill>
                      <a:srgbClr val="E6E9EF"/>
                    </a:solidFill>
                  </a:tcPr>
                </a:tc>
                <a:tc>
                  <a:txBody>
                    <a:bodyPr/>
                    <a:lstStyle/>
                    <a:p>
                      <a:pPr algn="ctr" fontAlgn="b">
                        <a:lnSpc>
                          <a:spcPct val="150000"/>
                        </a:lnSpc>
                      </a:pPr>
                      <a:r>
                        <a:rPr lang="en-US" sz="700" b="1" i="0" u="none" strike="noStrike">
                          <a:solidFill>
                            <a:srgbClr val="000000"/>
                          </a:solidFill>
                          <a:effectLst/>
                          <a:latin typeface="Calibri" panose="020F0502020204030204" pitchFamily="34" charset="0"/>
                        </a:rPr>
                        <a:t>-0.01674</a:t>
                      </a: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solidFill>
                      <a:srgbClr val="FAFBFC"/>
                    </a:solidFill>
                  </a:tcPr>
                </a:tc>
                <a:tc>
                  <a:txBody>
                    <a:bodyPr/>
                    <a:lstStyle/>
                    <a:p>
                      <a:pPr algn="ctr" fontAlgn="b">
                        <a:lnSpc>
                          <a:spcPct val="150000"/>
                        </a:lnSpc>
                      </a:pPr>
                      <a:r>
                        <a:rPr lang="en-US" sz="700" b="1" i="0" u="none" strike="noStrike">
                          <a:solidFill>
                            <a:srgbClr val="000000"/>
                          </a:solidFill>
                          <a:effectLst/>
                          <a:latin typeface="Calibri" panose="020F0502020204030204" pitchFamily="34" charset="0"/>
                        </a:rPr>
                        <a:t>-0.07736</a:t>
                      </a: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solidFill>
                      <a:srgbClr val="EBEDF2"/>
                    </a:solidFill>
                  </a:tcPr>
                </a:tc>
                <a:tc>
                  <a:txBody>
                    <a:bodyPr/>
                    <a:lstStyle/>
                    <a:p>
                      <a:pPr algn="ctr" fontAlgn="b">
                        <a:lnSpc>
                          <a:spcPct val="150000"/>
                        </a:lnSpc>
                      </a:pPr>
                      <a:r>
                        <a:rPr lang="en-US" sz="700" b="1" i="0" u="none" strike="noStrike">
                          <a:solidFill>
                            <a:srgbClr val="000000"/>
                          </a:solidFill>
                          <a:effectLst/>
                          <a:latin typeface="Calibri" panose="020F0502020204030204" pitchFamily="34" charset="0"/>
                        </a:rPr>
                        <a:t>1</a:t>
                      </a: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solidFill>
                      <a:srgbClr val="FF0000"/>
                    </a:solidFill>
                  </a:tcPr>
                </a:tc>
                <a:tc>
                  <a:txBody>
                    <a:bodyPr/>
                    <a:lstStyle/>
                    <a:p>
                      <a:pPr algn="ctr" fontAlgn="b">
                        <a:lnSpc>
                          <a:spcPct val="150000"/>
                        </a:lnSpc>
                      </a:pPr>
                      <a:endParaRPr lang="en-US" sz="700" b="1" i="0" u="none" strike="noStrike">
                        <a:solidFill>
                          <a:srgbClr val="000000"/>
                        </a:solidFill>
                        <a:effectLst/>
                        <a:latin typeface="Calibri" panose="020F0502020204030204" pitchFamily="34" charset="0"/>
                      </a:endParaRP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tcPr>
                </a:tc>
                <a:tc>
                  <a:txBody>
                    <a:bodyPr/>
                    <a:lstStyle/>
                    <a:p>
                      <a:pPr algn="ctr" fontAlgn="b">
                        <a:lnSpc>
                          <a:spcPct val="150000"/>
                        </a:lnSpc>
                      </a:pPr>
                      <a:endParaRPr lang="en-US" sz="700" b="1" i="0" u="none" strike="noStrike">
                        <a:solidFill>
                          <a:srgbClr val="000000"/>
                        </a:solidFill>
                        <a:effectLst/>
                        <a:latin typeface="Calibri" panose="020F0502020204030204" pitchFamily="34" charset="0"/>
                      </a:endParaRP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tcPr>
                </a:tc>
                <a:tc>
                  <a:txBody>
                    <a:bodyPr/>
                    <a:lstStyle/>
                    <a:p>
                      <a:pPr algn="ctr" fontAlgn="b">
                        <a:lnSpc>
                          <a:spcPct val="150000"/>
                        </a:lnSpc>
                      </a:pPr>
                      <a:endParaRPr lang="en-US" sz="700" b="1" i="0" u="none" strike="noStrike">
                        <a:solidFill>
                          <a:srgbClr val="000000"/>
                        </a:solidFill>
                        <a:effectLst/>
                        <a:latin typeface="Calibri" panose="020F0502020204030204" pitchFamily="34" charset="0"/>
                      </a:endParaRP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tcPr>
                </a:tc>
                <a:tc>
                  <a:txBody>
                    <a:bodyPr/>
                    <a:lstStyle/>
                    <a:p>
                      <a:pPr algn="ctr" fontAlgn="b">
                        <a:lnSpc>
                          <a:spcPct val="150000"/>
                        </a:lnSpc>
                      </a:pPr>
                      <a:endParaRPr lang="en-US" sz="700" b="1" i="0" u="none" strike="noStrike">
                        <a:solidFill>
                          <a:srgbClr val="000000"/>
                        </a:solidFill>
                        <a:effectLst/>
                        <a:latin typeface="Calibri" panose="020F0502020204030204" pitchFamily="34" charset="0"/>
                      </a:endParaRP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tcPr>
                </a:tc>
                <a:tc>
                  <a:txBody>
                    <a:bodyPr/>
                    <a:lstStyle/>
                    <a:p>
                      <a:pPr algn="ctr" fontAlgn="b">
                        <a:lnSpc>
                          <a:spcPct val="150000"/>
                        </a:lnSpc>
                      </a:pPr>
                      <a:endParaRPr lang="en-US" sz="700" b="1" i="0" u="none" strike="noStrike">
                        <a:solidFill>
                          <a:srgbClr val="000000"/>
                        </a:solidFill>
                        <a:effectLst/>
                        <a:latin typeface="Calibri" panose="020F0502020204030204" pitchFamily="34" charset="0"/>
                      </a:endParaRP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tcPr>
                </a:tc>
                <a:tc>
                  <a:txBody>
                    <a:bodyPr/>
                    <a:lstStyle/>
                    <a:p>
                      <a:pPr algn="ctr" fontAlgn="b">
                        <a:lnSpc>
                          <a:spcPct val="150000"/>
                        </a:lnSpc>
                      </a:pPr>
                      <a:endParaRPr lang="en-US" sz="700" b="1" i="0" u="none" strike="noStrike">
                        <a:solidFill>
                          <a:srgbClr val="000000"/>
                        </a:solidFill>
                        <a:effectLst/>
                        <a:latin typeface="Calibri" panose="020F0502020204030204" pitchFamily="34" charset="0"/>
                      </a:endParaRP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tcPr>
                </a:tc>
                <a:tc>
                  <a:txBody>
                    <a:bodyPr/>
                    <a:lstStyle/>
                    <a:p>
                      <a:pPr algn="ctr" fontAlgn="b">
                        <a:lnSpc>
                          <a:spcPct val="150000"/>
                        </a:lnSpc>
                      </a:pPr>
                      <a:endParaRPr lang="en-US" sz="700" b="1" i="0" u="none" strike="noStrike">
                        <a:solidFill>
                          <a:srgbClr val="000000"/>
                        </a:solidFill>
                        <a:effectLst/>
                        <a:latin typeface="Calibri" panose="020F0502020204030204" pitchFamily="34" charset="0"/>
                      </a:endParaRP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tcPr>
                </a:tc>
                <a:tc>
                  <a:txBody>
                    <a:bodyPr/>
                    <a:lstStyle/>
                    <a:p>
                      <a:pPr algn="ctr" fontAlgn="b">
                        <a:lnSpc>
                          <a:spcPct val="150000"/>
                        </a:lnSpc>
                      </a:pPr>
                      <a:endParaRPr lang="en-US" sz="700" b="1" i="0" u="none" strike="noStrike">
                        <a:solidFill>
                          <a:srgbClr val="000000"/>
                        </a:solidFill>
                        <a:effectLst/>
                        <a:latin typeface="Calibri" panose="020F0502020204030204" pitchFamily="34" charset="0"/>
                      </a:endParaRP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tcPr>
                </a:tc>
                <a:tc>
                  <a:txBody>
                    <a:bodyPr/>
                    <a:lstStyle/>
                    <a:p>
                      <a:pPr algn="ctr" fontAlgn="b">
                        <a:lnSpc>
                          <a:spcPct val="150000"/>
                        </a:lnSpc>
                      </a:pPr>
                      <a:endParaRPr lang="en-US" sz="700" b="1" i="0" u="none" strike="noStrike">
                        <a:solidFill>
                          <a:srgbClr val="000000"/>
                        </a:solidFill>
                        <a:effectLst/>
                        <a:latin typeface="Calibri" panose="020F0502020204030204" pitchFamily="34" charset="0"/>
                      </a:endParaRP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tcPr>
                </a:tc>
                <a:tc>
                  <a:txBody>
                    <a:bodyPr/>
                    <a:lstStyle/>
                    <a:p>
                      <a:pPr algn="ctr" fontAlgn="b">
                        <a:lnSpc>
                          <a:spcPct val="150000"/>
                        </a:lnSpc>
                      </a:pPr>
                      <a:endParaRPr lang="en-US" sz="700" b="1" i="0" u="none" strike="noStrike">
                        <a:solidFill>
                          <a:srgbClr val="000000"/>
                        </a:solidFill>
                        <a:effectLst/>
                        <a:latin typeface="Calibri" panose="020F0502020204030204" pitchFamily="34" charset="0"/>
                      </a:endParaRP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tcPr>
                </a:tc>
                <a:tc>
                  <a:txBody>
                    <a:bodyPr/>
                    <a:lstStyle/>
                    <a:p>
                      <a:pPr algn="ctr" fontAlgn="b">
                        <a:lnSpc>
                          <a:spcPct val="150000"/>
                        </a:lnSpc>
                      </a:pPr>
                      <a:endParaRPr lang="en-US" sz="700" b="1" i="0" u="none" strike="noStrike">
                        <a:solidFill>
                          <a:srgbClr val="000000"/>
                        </a:solidFill>
                        <a:effectLst/>
                        <a:latin typeface="Calibri" panose="020F0502020204030204" pitchFamily="34" charset="0"/>
                      </a:endParaRP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tcPr>
                </a:tc>
                <a:tc>
                  <a:txBody>
                    <a:bodyPr/>
                    <a:lstStyle/>
                    <a:p>
                      <a:pPr algn="ctr" fontAlgn="b">
                        <a:lnSpc>
                          <a:spcPct val="150000"/>
                        </a:lnSpc>
                      </a:pPr>
                      <a:endParaRPr lang="en-US" sz="700" b="1" i="0" u="none" strike="noStrike">
                        <a:solidFill>
                          <a:srgbClr val="000000"/>
                        </a:solidFill>
                        <a:effectLst/>
                        <a:latin typeface="Calibri" panose="020F0502020204030204" pitchFamily="34" charset="0"/>
                      </a:endParaRP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tcPr>
                </a:tc>
                <a:tc>
                  <a:txBody>
                    <a:bodyPr/>
                    <a:lstStyle/>
                    <a:p>
                      <a:pPr algn="ctr" fontAlgn="b">
                        <a:lnSpc>
                          <a:spcPct val="150000"/>
                        </a:lnSpc>
                      </a:pPr>
                      <a:endParaRPr lang="en-US" sz="700" b="1" i="0" u="none" strike="noStrike">
                        <a:solidFill>
                          <a:srgbClr val="000000"/>
                        </a:solidFill>
                        <a:effectLst/>
                        <a:latin typeface="Calibri" panose="020F0502020204030204" pitchFamily="34" charset="0"/>
                      </a:endParaRP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tcPr>
                </a:tc>
                <a:tc>
                  <a:txBody>
                    <a:bodyPr/>
                    <a:lstStyle/>
                    <a:p>
                      <a:pPr algn="ctr" fontAlgn="b">
                        <a:lnSpc>
                          <a:spcPct val="150000"/>
                        </a:lnSpc>
                      </a:pPr>
                      <a:endParaRPr lang="en-US" sz="700" b="1" i="0" u="none" strike="noStrike">
                        <a:solidFill>
                          <a:srgbClr val="000000"/>
                        </a:solidFill>
                        <a:effectLst/>
                        <a:latin typeface="Calibri" panose="020F0502020204030204" pitchFamily="34" charset="0"/>
                      </a:endParaRP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tcPr>
                </a:tc>
                <a:tc>
                  <a:txBody>
                    <a:bodyPr/>
                    <a:lstStyle/>
                    <a:p>
                      <a:pPr algn="ctr" fontAlgn="b">
                        <a:lnSpc>
                          <a:spcPct val="150000"/>
                        </a:lnSpc>
                      </a:pPr>
                      <a:endParaRPr lang="en-US" sz="700" b="1" i="0" u="none" strike="noStrike">
                        <a:solidFill>
                          <a:srgbClr val="000000"/>
                        </a:solidFill>
                        <a:effectLst/>
                        <a:latin typeface="Calibri" panose="020F0502020204030204" pitchFamily="34" charset="0"/>
                      </a:endParaRP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tcPr>
                </a:tc>
                <a:tc>
                  <a:txBody>
                    <a:bodyPr/>
                    <a:lstStyle/>
                    <a:p>
                      <a:pPr algn="ctr" fontAlgn="b">
                        <a:lnSpc>
                          <a:spcPct val="150000"/>
                        </a:lnSpc>
                      </a:pPr>
                      <a:endParaRPr lang="en-US" sz="700" b="1" i="0" u="none" strike="noStrike">
                        <a:solidFill>
                          <a:srgbClr val="000000"/>
                        </a:solidFill>
                        <a:effectLst/>
                        <a:latin typeface="Calibri" panose="020F0502020204030204" pitchFamily="34" charset="0"/>
                      </a:endParaRP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tcPr>
                </a:tc>
                <a:tc>
                  <a:txBody>
                    <a:bodyPr/>
                    <a:lstStyle/>
                    <a:p>
                      <a:pPr algn="ctr" fontAlgn="b">
                        <a:lnSpc>
                          <a:spcPct val="150000"/>
                        </a:lnSpc>
                      </a:pPr>
                      <a:endParaRPr lang="en-US" sz="700" b="1" i="0" u="none" strike="noStrike">
                        <a:solidFill>
                          <a:srgbClr val="000000"/>
                        </a:solidFill>
                        <a:effectLst/>
                        <a:latin typeface="Calibri" panose="020F0502020204030204" pitchFamily="34" charset="0"/>
                      </a:endParaRP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tcPr>
                </a:tc>
                <a:tc>
                  <a:txBody>
                    <a:bodyPr/>
                    <a:lstStyle/>
                    <a:p>
                      <a:pPr algn="ctr" fontAlgn="b">
                        <a:lnSpc>
                          <a:spcPct val="150000"/>
                        </a:lnSpc>
                      </a:pPr>
                      <a:endParaRPr lang="en-US" sz="700" b="1" i="0" u="none" strike="noStrike">
                        <a:solidFill>
                          <a:srgbClr val="000000"/>
                        </a:solidFill>
                        <a:effectLst/>
                        <a:latin typeface="Calibri" panose="020F0502020204030204" pitchFamily="34" charset="0"/>
                      </a:endParaRP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tcPr>
                </a:tc>
                <a:tc>
                  <a:txBody>
                    <a:bodyPr/>
                    <a:lstStyle/>
                    <a:p>
                      <a:pPr algn="ctr" fontAlgn="b">
                        <a:lnSpc>
                          <a:spcPct val="150000"/>
                        </a:lnSpc>
                      </a:pPr>
                      <a:endParaRPr lang="en-US" sz="700" b="1" i="0" u="none" strike="noStrike">
                        <a:solidFill>
                          <a:srgbClr val="000000"/>
                        </a:solidFill>
                        <a:effectLst/>
                        <a:latin typeface="Calibri" panose="020F0502020204030204" pitchFamily="34" charset="0"/>
                      </a:endParaRP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tcPr>
                </a:tc>
                <a:tc>
                  <a:txBody>
                    <a:bodyPr/>
                    <a:lstStyle/>
                    <a:p>
                      <a:pPr algn="ctr" fontAlgn="b">
                        <a:lnSpc>
                          <a:spcPct val="150000"/>
                        </a:lnSpc>
                      </a:pPr>
                      <a:endParaRPr lang="en-US" sz="700" b="1" i="0" u="none" strike="noStrike">
                        <a:solidFill>
                          <a:srgbClr val="000000"/>
                        </a:solidFill>
                        <a:effectLst/>
                        <a:latin typeface="Calibri" panose="020F0502020204030204" pitchFamily="34" charset="0"/>
                      </a:endParaRP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tcPr>
                </a:tc>
                <a:tc>
                  <a:txBody>
                    <a:bodyPr/>
                    <a:lstStyle/>
                    <a:p>
                      <a:pPr algn="ctr" fontAlgn="b">
                        <a:lnSpc>
                          <a:spcPct val="150000"/>
                        </a:lnSpc>
                      </a:pPr>
                      <a:endParaRPr lang="en-US" sz="700" b="1" i="0" u="none" strike="noStrike">
                        <a:solidFill>
                          <a:srgbClr val="000000"/>
                        </a:solidFill>
                        <a:effectLst/>
                        <a:latin typeface="Calibri" panose="020F0502020204030204" pitchFamily="34" charset="0"/>
                      </a:endParaRP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tcPr>
                </a:tc>
                <a:tc>
                  <a:txBody>
                    <a:bodyPr/>
                    <a:lstStyle/>
                    <a:p>
                      <a:pPr algn="ctr" fontAlgn="b">
                        <a:lnSpc>
                          <a:spcPct val="150000"/>
                        </a:lnSpc>
                      </a:pPr>
                      <a:endParaRPr lang="en-US" sz="700" b="1" i="0" u="none" strike="noStrike">
                        <a:solidFill>
                          <a:srgbClr val="000000"/>
                        </a:solidFill>
                        <a:effectLst/>
                        <a:latin typeface="Calibri" panose="020F0502020204030204" pitchFamily="34" charset="0"/>
                      </a:endParaRP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tcPr>
                </a:tc>
                <a:extLst>
                  <a:ext uri="{0D108BD9-81ED-4DB2-BD59-A6C34878D82A}">
                    <a16:rowId xmlns:a16="http://schemas.microsoft.com/office/drawing/2014/main" val="3262478708"/>
                  </a:ext>
                </a:extLst>
              </a:tr>
              <a:tr h="166540">
                <a:tc>
                  <a:txBody>
                    <a:bodyPr/>
                    <a:lstStyle/>
                    <a:p>
                      <a:pPr algn="ctr" fontAlgn="b">
                        <a:lnSpc>
                          <a:spcPct val="150000"/>
                        </a:lnSpc>
                      </a:pPr>
                      <a:r>
                        <a:rPr lang="en-US" sz="700" b="1" i="0" u="none" strike="noStrike">
                          <a:solidFill>
                            <a:schemeClr val="tx1"/>
                          </a:solidFill>
                          <a:effectLst/>
                          <a:latin typeface="Calibri" panose="020F0502020204030204" pitchFamily="34" charset="0"/>
                        </a:rPr>
                        <a:t>Member years</a:t>
                      </a: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tcPr>
                </a:tc>
                <a:tc>
                  <a:txBody>
                    <a:bodyPr/>
                    <a:lstStyle/>
                    <a:p>
                      <a:pPr algn="ctr" fontAlgn="b">
                        <a:lnSpc>
                          <a:spcPct val="150000"/>
                        </a:lnSpc>
                      </a:pPr>
                      <a:r>
                        <a:rPr lang="en-US" sz="700" b="1" i="0" u="none" strike="noStrike">
                          <a:solidFill>
                            <a:srgbClr val="000000"/>
                          </a:solidFill>
                          <a:effectLst/>
                          <a:latin typeface="Calibri" panose="020F0502020204030204" pitchFamily="34" charset="0"/>
                        </a:rPr>
                        <a:t>0.129817</a:t>
                      </a: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solidFill>
                      <a:srgbClr val="FFDEDE"/>
                    </a:solidFill>
                  </a:tcPr>
                </a:tc>
                <a:tc>
                  <a:txBody>
                    <a:bodyPr/>
                    <a:lstStyle/>
                    <a:p>
                      <a:pPr algn="ctr" fontAlgn="b">
                        <a:lnSpc>
                          <a:spcPct val="150000"/>
                        </a:lnSpc>
                      </a:pPr>
                      <a:r>
                        <a:rPr lang="en-US" sz="700" b="1" i="0" u="none" strike="noStrike">
                          <a:solidFill>
                            <a:srgbClr val="000000"/>
                          </a:solidFill>
                          <a:effectLst/>
                          <a:latin typeface="Calibri" panose="020F0502020204030204" pitchFamily="34" charset="0"/>
                        </a:rPr>
                        <a:t>0.288697</a:t>
                      </a: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solidFill>
                      <a:srgbClr val="FFB6B6"/>
                    </a:solidFill>
                  </a:tcPr>
                </a:tc>
                <a:tc>
                  <a:txBody>
                    <a:bodyPr/>
                    <a:lstStyle/>
                    <a:p>
                      <a:pPr algn="ctr" fontAlgn="b">
                        <a:lnSpc>
                          <a:spcPct val="150000"/>
                        </a:lnSpc>
                      </a:pPr>
                      <a:r>
                        <a:rPr lang="en-US" sz="700" b="1" i="0" u="none" strike="noStrike">
                          <a:solidFill>
                            <a:srgbClr val="000000"/>
                          </a:solidFill>
                          <a:effectLst/>
                          <a:latin typeface="Calibri" panose="020F0502020204030204" pitchFamily="34" charset="0"/>
                        </a:rPr>
                        <a:t>0.290652</a:t>
                      </a: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solidFill>
                      <a:srgbClr val="FFB5B5"/>
                    </a:solidFill>
                  </a:tcPr>
                </a:tc>
                <a:tc>
                  <a:txBody>
                    <a:bodyPr/>
                    <a:lstStyle/>
                    <a:p>
                      <a:pPr algn="ctr" fontAlgn="b">
                        <a:lnSpc>
                          <a:spcPct val="150000"/>
                        </a:lnSpc>
                      </a:pPr>
                      <a:r>
                        <a:rPr lang="en-US" sz="700" b="1" i="0" u="none" strike="noStrike">
                          <a:solidFill>
                            <a:srgbClr val="000000"/>
                          </a:solidFill>
                          <a:effectLst/>
                          <a:latin typeface="Calibri" panose="020F0502020204030204" pitchFamily="34" charset="0"/>
                        </a:rPr>
                        <a:t>0.051771</a:t>
                      </a: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solidFill>
                      <a:srgbClr val="FFF2F2"/>
                    </a:solidFill>
                  </a:tcPr>
                </a:tc>
                <a:tc>
                  <a:txBody>
                    <a:bodyPr/>
                    <a:lstStyle/>
                    <a:p>
                      <a:pPr algn="ctr" fontAlgn="b">
                        <a:lnSpc>
                          <a:spcPct val="150000"/>
                        </a:lnSpc>
                      </a:pPr>
                      <a:r>
                        <a:rPr lang="en-US" sz="700" b="1" i="0" u="none" strike="noStrike">
                          <a:solidFill>
                            <a:srgbClr val="000000"/>
                          </a:solidFill>
                          <a:effectLst/>
                          <a:latin typeface="Calibri" panose="020F0502020204030204" pitchFamily="34" charset="0"/>
                        </a:rPr>
                        <a:t>0.00624</a:t>
                      </a: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solidFill>
                      <a:srgbClr val="FFFEFE"/>
                    </a:solidFill>
                  </a:tcPr>
                </a:tc>
                <a:tc>
                  <a:txBody>
                    <a:bodyPr/>
                    <a:lstStyle/>
                    <a:p>
                      <a:pPr algn="ctr" fontAlgn="b">
                        <a:lnSpc>
                          <a:spcPct val="150000"/>
                        </a:lnSpc>
                      </a:pPr>
                      <a:r>
                        <a:rPr lang="en-US" sz="700" b="1" i="0" u="none" strike="noStrike">
                          <a:solidFill>
                            <a:srgbClr val="000000"/>
                          </a:solidFill>
                          <a:effectLst/>
                          <a:latin typeface="Calibri" panose="020F0502020204030204" pitchFamily="34" charset="0"/>
                        </a:rPr>
                        <a:t>1</a:t>
                      </a: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solidFill>
                      <a:srgbClr val="FF0000"/>
                    </a:solidFill>
                  </a:tcPr>
                </a:tc>
                <a:tc>
                  <a:txBody>
                    <a:bodyPr/>
                    <a:lstStyle/>
                    <a:p>
                      <a:pPr algn="ctr" fontAlgn="b">
                        <a:lnSpc>
                          <a:spcPct val="150000"/>
                        </a:lnSpc>
                      </a:pPr>
                      <a:endParaRPr lang="en-US" sz="700" b="1" i="0" u="none" strike="noStrike">
                        <a:solidFill>
                          <a:srgbClr val="000000"/>
                        </a:solidFill>
                        <a:effectLst/>
                        <a:latin typeface="Calibri" panose="020F0502020204030204" pitchFamily="34" charset="0"/>
                      </a:endParaRP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tcPr>
                </a:tc>
                <a:tc>
                  <a:txBody>
                    <a:bodyPr/>
                    <a:lstStyle/>
                    <a:p>
                      <a:pPr algn="ctr" fontAlgn="b">
                        <a:lnSpc>
                          <a:spcPct val="150000"/>
                        </a:lnSpc>
                      </a:pPr>
                      <a:endParaRPr lang="en-US" sz="700" b="1" i="0" u="none" strike="noStrike">
                        <a:solidFill>
                          <a:srgbClr val="000000"/>
                        </a:solidFill>
                        <a:effectLst/>
                        <a:latin typeface="Calibri" panose="020F0502020204030204" pitchFamily="34" charset="0"/>
                      </a:endParaRP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tcPr>
                </a:tc>
                <a:tc>
                  <a:txBody>
                    <a:bodyPr/>
                    <a:lstStyle/>
                    <a:p>
                      <a:pPr algn="ctr" fontAlgn="b">
                        <a:lnSpc>
                          <a:spcPct val="150000"/>
                        </a:lnSpc>
                      </a:pPr>
                      <a:endParaRPr lang="en-US" sz="700" b="1" i="0" u="none" strike="noStrike">
                        <a:solidFill>
                          <a:srgbClr val="000000"/>
                        </a:solidFill>
                        <a:effectLst/>
                        <a:latin typeface="Calibri" panose="020F0502020204030204" pitchFamily="34" charset="0"/>
                      </a:endParaRP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tcPr>
                </a:tc>
                <a:tc>
                  <a:txBody>
                    <a:bodyPr/>
                    <a:lstStyle/>
                    <a:p>
                      <a:pPr algn="ctr" fontAlgn="b">
                        <a:lnSpc>
                          <a:spcPct val="150000"/>
                        </a:lnSpc>
                      </a:pPr>
                      <a:endParaRPr lang="en-US" sz="700" b="1" i="0" u="none" strike="noStrike">
                        <a:solidFill>
                          <a:srgbClr val="000000"/>
                        </a:solidFill>
                        <a:effectLst/>
                        <a:latin typeface="Calibri" panose="020F0502020204030204" pitchFamily="34" charset="0"/>
                      </a:endParaRP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tcPr>
                </a:tc>
                <a:tc>
                  <a:txBody>
                    <a:bodyPr/>
                    <a:lstStyle/>
                    <a:p>
                      <a:pPr algn="ctr" fontAlgn="b">
                        <a:lnSpc>
                          <a:spcPct val="150000"/>
                        </a:lnSpc>
                      </a:pPr>
                      <a:endParaRPr lang="en-US" sz="700" b="1" i="0" u="none" strike="noStrike">
                        <a:solidFill>
                          <a:srgbClr val="000000"/>
                        </a:solidFill>
                        <a:effectLst/>
                        <a:latin typeface="Calibri" panose="020F0502020204030204" pitchFamily="34" charset="0"/>
                      </a:endParaRP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tcPr>
                </a:tc>
                <a:tc>
                  <a:txBody>
                    <a:bodyPr/>
                    <a:lstStyle/>
                    <a:p>
                      <a:pPr algn="ctr" fontAlgn="b">
                        <a:lnSpc>
                          <a:spcPct val="150000"/>
                        </a:lnSpc>
                      </a:pPr>
                      <a:endParaRPr lang="en-US" sz="700" b="1" i="0" u="none" strike="noStrike">
                        <a:solidFill>
                          <a:srgbClr val="000000"/>
                        </a:solidFill>
                        <a:effectLst/>
                        <a:latin typeface="Calibri" panose="020F0502020204030204" pitchFamily="34" charset="0"/>
                      </a:endParaRP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tcPr>
                </a:tc>
                <a:tc>
                  <a:txBody>
                    <a:bodyPr/>
                    <a:lstStyle/>
                    <a:p>
                      <a:pPr algn="ctr" fontAlgn="b">
                        <a:lnSpc>
                          <a:spcPct val="150000"/>
                        </a:lnSpc>
                      </a:pPr>
                      <a:endParaRPr lang="en-US" sz="700" b="1" i="0" u="none" strike="noStrike">
                        <a:solidFill>
                          <a:srgbClr val="000000"/>
                        </a:solidFill>
                        <a:effectLst/>
                        <a:latin typeface="Calibri" panose="020F0502020204030204" pitchFamily="34" charset="0"/>
                      </a:endParaRP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tcPr>
                </a:tc>
                <a:tc>
                  <a:txBody>
                    <a:bodyPr/>
                    <a:lstStyle/>
                    <a:p>
                      <a:pPr algn="ctr" fontAlgn="b">
                        <a:lnSpc>
                          <a:spcPct val="150000"/>
                        </a:lnSpc>
                      </a:pPr>
                      <a:endParaRPr lang="en-US" sz="700" b="1" i="0" u="none" strike="noStrike">
                        <a:solidFill>
                          <a:srgbClr val="000000"/>
                        </a:solidFill>
                        <a:effectLst/>
                        <a:latin typeface="Calibri" panose="020F0502020204030204" pitchFamily="34" charset="0"/>
                      </a:endParaRP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tcPr>
                </a:tc>
                <a:tc>
                  <a:txBody>
                    <a:bodyPr/>
                    <a:lstStyle/>
                    <a:p>
                      <a:pPr algn="ctr" fontAlgn="b">
                        <a:lnSpc>
                          <a:spcPct val="150000"/>
                        </a:lnSpc>
                      </a:pPr>
                      <a:endParaRPr lang="en-US" sz="700" b="1" i="0" u="none" strike="noStrike">
                        <a:solidFill>
                          <a:srgbClr val="000000"/>
                        </a:solidFill>
                        <a:effectLst/>
                        <a:latin typeface="Calibri" panose="020F0502020204030204" pitchFamily="34" charset="0"/>
                      </a:endParaRP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tcPr>
                </a:tc>
                <a:tc>
                  <a:txBody>
                    <a:bodyPr/>
                    <a:lstStyle/>
                    <a:p>
                      <a:pPr algn="ctr" fontAlgn="b">
                        <a:lnSpc>
                          <a:spcPct val="150000"/>
                        </a:lnSpc>
                      </a:pPr>
                      <a:endParaRPr lang="en-US" sz="700" b="1" i="0" u="none" strike="noStrike">
                        <a:solidFill>
                          <a:srgbClr val="000000"/>
                        </a:solidFill>
                        <a:effectLst/>
                        <a:latin typeface="Calibri" panose="020F0502020204030204" pitchFamily="34" charset="0"/>
                      </a:endParaRP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tcPr>
                </a:tc>
                <a:tc>
                  <a:txBody>
                    <a:bodyPr/>
                    <a:lstStyle/>
                    <a:p>
                      <a:pPr algn="ctr" fontAlgn="b">
                        <a:lnSpc>
                          <a:spcPct val="150000"/>
                        </a:lnSpc>
                      </a:pPr>
                      <a:endParaRPr lang="en-US" sz="700" b="1" i="0" u="none" strike="noStrike">
                        <a:solidFill>
                          <a:srgbClr val="000000"/>
                        </a:solidFill>
                        <a:effectLst/>
                        <a:latin typeface="Calibri" panose="020F0502020204030204" pitchFamily="34" charset="0"/>
                      </a:endParaRP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tcPr>
                </a:tc>
                <a:tc>
                  <a:txBody>
                    <a:bodyPr/>
                    <a:lstStyle/>
                    <a:p>
                      <a:pPr algn="ctr" fontAlgn="b">
                        <a:lnSpc>
                          <a:spcPct val="150000"/>
                        </a:lnSpc>
                      </a:pPr>
                      <a:endParaRPr lang="en-US" sz="700" b="1" i="0" u="none" strike="noStrike">
                        <a:solidFill>
                          <a:srgbClr val="000000"/>
                        </a:solidFill>
                        <a:effectLst/>
                        <a:latin typeface="Calibri" panose="020F0502020204030204" pitchFamily="34" charset="0"/>
                      </a:endParaRP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tcPr>
                </a:tc>
                <a:tc>
                  <a:txBody>
                    <a:bodyPr/>
                    <a:lstStyle/>
                    <a:p>
                      <a:pPr algn="ctr" fontAlgn="b">
                        <a:lnSpc>
                          <a:spcPct val="150000"/>
                        </a:lnSpc>
                      </a:pPr>
                      <a:endParaRPr lang="en-US" sz="700" b="1" i="0" u="none" strike="noStrike">
                        <a:solidFill>
                          <a:srgbClr val="000000"/>
                        </a:solidFill>
                        <a:effectLst/>
                        <a:latin typeface="Calibri" panose="020F0502020204030204" pitchFamily="34" charset="0"/>
                      </a:endParaRP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tcPr>
                </a:tc>
                <a:tc>
                  <a:txBody>
                    <a:bodyPr/>
                    <a:lstStyle/>
                    <a:p>
                      <a:pPr algn="ctr" fontAlgn="b">
                        <a:lnSpc>
                          <a:spcPct val="150000"/>
                        </a:lnSpc>
                      </a:pPr>
                      <a:endParaRPr lang="en-US" sz="700" b="1" i="0" u="none" strike="noStrike">
                        <a:solidFill>
                          <a:srgbClr val="000000"/>
                        </a:solidFill>
                        <a:effectLst/>
                        <a:latin typeface="Calibri" panose="020F0502020204030204" pitchFamily="34" charset="0"/>
                      </a:endParaRP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tcPr>
                </a:tc>
                <a:tc>
                  <a:txBody>
                    <a:bodyPr/>
                    <a:lstStyle/>
                    <a:p>
                      <a:pPr algn="ctr" fontAlgn="b">
                        <a:lnSpc>
                          <a:spcPct val="150000"/>
                        </a:lnSpc>
                      </a:pPr>
                      <a:endParaRPr lang="en-US" sz="700" b="1" i="0" u="none" strike="noStrike">
                        <a:solidFill>
                          <a:srgbClr val="000000"/>
                        </a:solidFill>
                        <a:effectLst/>
                        <a:latin typeface="Calibri" panose="020F0502020204030204" pitchFamily="34" charset="0"/>
                      </a:endParaRP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tcPr>
                </a:tc>
                <a:tc>
                  <a:txBody>
                    <a:bodyPr/>
                    <a:lstStyle/>
                    <a:p>
                      <a:pPr algn="ctr" fontAlgn="b">
                        <a:lnSpc>
                          <a:spcPct val="150000"/>
                        </a:lnSpc>
                      </a:pPr>
                      <a:endParaRPr lang="en-US" sz="700" b="1" i="0" u="none" strike="noStrike">
                        <a:solidFill>
                          <a:srgbClr val="000000"/>
                        </a:solidFill>
                        <a:effectLst/>
                        <a:latin typeface="Calibri" panose="020F0502020204030204" pitchFamily="34" charset="0"/>
                      </a:endParaRP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tcPr>
                </a:tc>
                <a:tc>
                  <a:txBody>
                    <a:bodyPr/>
                    <a:lstStyle/>
                    <a:p>
                      <a:pPr algn="ctr" fontAlgn="b">
                        <a:lnSpc>
                          <a:spcPct val="150000"/>
                        </a:lnSpc>
                      </a:pPr>
                      <a:endParaRPr lang="en-US" sz="700" b="1" i="0" u="none" strike="noStrike">
                        <a:solidFill>
                          <a:srgbClr val="000000"/>
                        </a:solidFill>
                        <a:effectLst/>
                        <a:latin typeface="Calibri" panose="020F0502020204030204" pitchFamily="34" charset="0"/>
                      </a:endParaRP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tcPr>
                </a:tc>
                <a:tc>
                  <a:txBody>
                    <a:bodyPr/>
                    <a:lstStyle/>
                    <a:p>
                      <a:pPr algn="ctr" fontAlgn="b">
                        <a:lnSpc>
                          <a:spcPct val="150000"/>
                        </a:lnSpc>
                      </a:pPr>
                      <a:endParaRPr lang="en-US" sz="700" b="1" i="0" u="none" strike="noStrike">
                        <a:solidFill>
                          <a:srgbClr val="000000"/>
                        </a:solidFill>
                        <a:effectLst/>
                        <a:latin typeface="Calibri" panose="020F0502020204030204" pitchFamily="34" charset="0"/>
                      </a:endParaRP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tcPr>
                </a:tc>
                <a:tc>
                  <a:txBody>
                    <a:bodyPr/>
                    <a:lstStyle/>
                    <a:p>
                      <a:pPr algn="ctr" fontAlgn="b">
                        <a:lnSpc>
                          <a:spcPct val="150000"/>
                        </a:lnSpc>
                      </a:pPr>
                      <a:endParaRPr lang="en-US" sz="700" b="1" i="0" u="none" strike="noStrike">
                        <a:solidFill>
                          <a:srgbClr val="000000"/>
                        </a:solidFill>
                        <a:effectLst/>
                        <a:latin typeface="Calibri" panose="020F0502020204030204" pitchFamily="34" charset="0"/>
                      </a:endParaRP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tcPr>
                </a:tc>
                <a:tc>
                  <a:txBody>
                    <a:bodyPr/>
                    <a:lstStyle/>
                    <a:p>
                      <a:pPr algn="ctr" fontAlgn="b">
                        <a:lnSpc>
                          <a:spcPct val="150000"/>
                        </a:lnSpc>
                      </a:pPr>
                      <a:endParaRPr lang="en-US" sz="700" b="1" i="0" u="none" strike="noStrike">
                        <a:solidFill>
                          <a:srgbClr val="000000"/>
                        </a:solidFill>
                        <a:effectLst/>
                        <a:latin typeface="Calibri" panose="020F0502020204030204" pitchFamily="34" charset="0"/>
                      </a:endParaRP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tcPr>
                </a:tc>
                <a:tc>
                  <a:txBody>
                    <a:bodyPr/>
                    <a:lstStyle/>
                    <a:p>
                      <a:pPr algn="ctr" fontAlgn="b">
                        <a:lnSpc>
                          <a:spcPct val="150000"/>
                        </a:lnSpc>
                      </a:pPr>
                      <a:endParaRPr lang="en-US" sz="700" b="1" i="0" u="none" strike="noStrike">
                        <a:solidFill>
                          <a:srgbClr val="000000"/>
                        </a:solidFill>
                        <a:effectLst/>
                        <a:latin typeface="Calibri" panose="020F0502020204030204" pitchFamily="34" charset="0"/>
                      </a:endParaRP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tcPr>
                </a:tc>
                <a:extLst>
                  <a:ext uri="{0D108BD9-81ED-4DB2-BD59-A6C34878D82A}">
                    <a16:rowId xmlns:a16="http://schemas.microsoft.com/office/drawing/2014/main" val="2450435847"/>
                  </a:ext>
                </a:extLst>
              </a:tr>
              <a:tr h="166540">
                <a:tc>
                  <a:txBody>
                    <a:bodyPr/>
                    <a:lstStyle/>
                    <a:p>
                      <a:pPr algn="ctr" fontAlgn="b">
                        <a:lnSpc>
                          <a:spcPct val="150000"/>
                        </a:lnSpc>
                      </a:pPr>
                      <a:r>
                        <a:rPr lang="en-US" sz="700" b="1" i="0" u="none" strike="noStrike">
                          <a:solidFill>
                            <a:schemeClr val="tx1"/>
                          </a:solidFill>
                          <a:effectLst/>
                          <a:latin typeface="Calibri" panose="020F0502020204030204" pitchFamily="34" charset="0"/>
                        </a:rPr>
                        <a:t>Period of stay_Dec-Feb</a:t>
                      </a: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tcPr>
                </a:tc>
                <a:tc>
                  <a:txBody>
                    <a:bodyPr/>
                    <a:lstStyle/>
                    <a:p>
                      <a:pPr algn="ctr" fontAlgn="b">
                        <a:lnSpc>
                          <a:spcPct val="150000"/>
                        </a:lnSpc>
                      </a:pPr>
                      <a:r>
                        <a:rPr lang="en-US" sz="700" b="1" i="0" u="none" strike="noStrike">
                          <a:solidFill>
                            <a:srgbClr val="000000"/>
                          </a:solidFill>
                          <a:effectLst/>
                          <a:latin typeface="Calibri" panose="020F0502020204030204" pitchFamily="34" charset="0"/>
                        </a:rPr>
                        <a:t>0.020022</a:t>
                      </a: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solidFill>
                      <a:srgbClr val="FFFAFA"/>
                    </a:solidFill>
                  </a:tcPr>
                </a:tc>
                <a:tc>
                  <a:txBody>
                    <a:bodyPr/>
                    <a:lstStyle/>
                    <a:p>
                      <a:pPr algn="ctr" fontAlgn="b">
                        <a:lnSpc>
                          <a:spcPct val="150000"/>
                        </a:lnSpc>
                      </a:pPr>
                      <a:r>
                        <a:rPr lang="en-US" sz="700" b="1" i="0" u="none" strike="noStrike">
                          <a:solidFill>
                            <a:srgbClr val="000000"/>
                          </a:solidFill>
                          <a:effectLst/>
                          <a:latin typeface="Calibri" panose="020F0502020204030204" pitchFamily="34" charset="0"/>
                        </a:rPr>
                        <a:t>0.018156</a:t>
                      </a: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solidFill>
                      <a:srgbClr val="FFFBFB"/>
                    </a:solidFill>
                  </a:tcPr>
                </a:tc>
                <a:tc>
                  <a:txBody>
                    <a:bodyPr/>
                    <a:lstStyle/>
                    <a:p>
                      <a:pPr algn="ctr" fontAlgn="b">
                        <a:lnSpc>
                          <a:spcPct val="150000"/>
                        </a:lnSpc>
                      </a:pPr>
                      <a:r>
                        <a:rPr lang="en-US" sz="700" b="1" i="0" u="none" strike="noStrike">
                          <a:solidFill>
                            <a:srgbClr val="000000"/>
                          </a:solidFill>
                          <a:effectLst/>
                          <a:latin typeface="Calibri" panose="020F0502020204030204" pitchFamily="34" charset="0"/>
                        </a:rPr>
                        <a:t>0.042714</a:t>
                      </a: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solidFill>
                      <a:srgbClr val="FFF5F5"/>
                    </a:solidFill>
                  </a:tcPr>
                </a:tc>
                <a:tc>
                  <a:txBody>
                    <a:bodyPr/>
                    <a:lstStyle/>
                    <a:p>
                      <a:pPr algn="ctr" fontAlgn="b">
                        <a:lnSpc>
                          <a:spcPct val="150000"/>
                        </a:lnSpc>
                      </a:pPr>
                      <a:r>
                        <a:rPr lang="en-US" sz="700" b="1" i="0" u="none" strike="noStrike">
                          <a:solidFill>
                            <a:srgbClr val="000000"/>
                          </a:solidFill>
                          <a:effectLst/>
                          <a:latin typeface="Calibri" panose="020F0502020204030204" pitchFamily="34" charset="0"/>
                        </a:rPr>
                        <a:t>0.042662</a:t>
                      </a: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solidFill>
                      <a:srgbClr val="FFF5F5"/>
                    </a:solidFill>
                  </a:tcPr>
                </a:tc>
                <a:tc>
                  <a:txBody>
                    <a:bodyPr/>
                    <a:lstStyle/>
                    <a:p>
                      <a:pPr algn="ctr" fontAlgn="b">
                        <a:lnSpc>
                          <a:spcPct val="150000"/>
                        </a:lnSpc>
                      </a:pPr>
                      <a:r>
                        <a:rPr lang="en-US" sz="700" b="1" i="0" u="none" strike="noStrike">
                          <a:solidFill>
                            <a:srgbClr val="000000"/>
                          </a:solidFill>
                          <a:effectLst/>
                          <a:latin typeface="Calibri" panose="020F0502020204030204" pitchFamily="34" charset="0"/>
                        </a:rPr>
                        <a:t>-0.01854</a:t>
                      </a: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solidFill>
                      <a:srgbClr val="FAFAFC"/>
                    </a:solidFill>
                  </a:tcPr>
                </a:tc>
                <a:tc>
                  <a:txBody>
                    <a:bodyPr/>
                    <a:lstStyle/>
                    <a:p>
                      <a:pPr algn="ctr" fontAlgn="b">
                        <a:lnSpc>
                          <a:spcPct val="150000"/>
                        </a:lnSpc>
                      </a:pPr>
                      <a:r>
                        <a:rPr lang="en-US" sz="700" b="1" i="0" u="none" strike="noStrike">
                          <a:solidFill>
                            <a:srgbClr val="000000"/>
                          </a:solidFill>
                          <a:effectLst/>
                          <a:latin typeface="Calibri" panose="020F0502020204030204" pitchFamily="34" charset="0"/>
                        </a:rPr>
                        <a:t>0.07472</a:t>
                      </a: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solidFill>
                      <a:srgbClr val="FFECEC"/>
                    </a:solidFill>
                  </a:tcPr>
                </a:tc>
                <a:tc>
                  <a:txBody>
                    <a:bodyPr/>
                    <a:lstStyle/>
                    <a:p>
                      <a:pPr algn="ctr" fontAlgn="b">
                        <a:lnSpc>
                          <a:spcPct val="150000"/>
                        </a:lnSpc>
                      </a:pPr>
                      <a:r>
                        <a:rPr lang="en-US" sz="700" b="1" i="0" u="none" strike="noStrike">
                          <a:solidFill>
                            <a:srgbClr val="000000"/>
                          </a:solidFill>
                          <a:effectLst/>
                          <a:latin typeface="Calibri" panose="020F0502020204030204" pitchFamily="34" charset="0"/>
                        </a:rPr>
                        <a:t>1</a:t>
                      </a: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solidFill>
                      <a:srgbClr val="FF0000"/>
                    </a:solidFill>
                  </a:tcPr>
                </a:tc>
                <a:tc>
                  <a:txBody>
                    <a:bodyPr/>
                    <a:lstStyle/>
                    <a:p>
                      <a:pPr algn="ctr" fontAlgn="b">
                        <a:lnSpc>
                          <a:spcPct val="150000"/>
                        </a:lnSpc>
                      </a:pPr>
                      <a:endParaRPr lang="en-US" sz="700" b="1" i="0" u="none" strike="noStrike">
                        <a:solidFill>
                          <a:srgbClr val="000000"/>
                        </a:solidFill>
                        <a:effectLst/>
                        <a:latin typeface="Calibri" panose="020F0502020204030204" pitchFamily="34" charset="0"/>
                      </a:endParaRP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tcPr>
                </a:tc>
                <a:tc>
                  <a:txBody>
                    <a:bodyPr/>
                    <a:lstStyle/>
                    <a:p>
                      <a:pPr algn="ctr" fontAlgn="b">
                        <a:lnSpc>
                          <a:spcPct val="150000"/>
                        </a:lnSpc>
                      </a:pPr>
                      <a:endParaRPr lang="en-US" sz="700" b="1" i="0" u="none" strike="noStrike">
                        <a:solidFill>
                          <a:srgbClr val="000000"/>
                        </a:solidFill>
                        <a:effectLst/>
                        <a:latin typeface="Calibri" panose="020F0502020204030204" pitchFamily="34" charset="0"/>
                      </a:endParaRP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tcPr>
                </a:tc>
                <a:tc>
                  <a:txBody>
                    <a:bodyPr/>
                    <a:lstStyle/>
                    <a:p>
                      <a:pPr algn="ctr" fontAlgn="b">
                        <a:lnSpc>
                          <a:spcPct val="150000"/>
                        </a:lnSpc>
                      </a:pPr>
                      <a:endParaRPr lang="en-US" sz="700" b="1" i="0" u="none" strike="noStrike">
                        <a:solidFill>
                          <a:srgbClr val="000000"/>
                        </a:solidFill>
                        <a:effectLst/>
                        <a:latin typeface="Calibri" panose="020F0502020204030204" pitchFamily="34" charset="0"/>
                      </a:endParaRP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tcPr>
                </a:tc>
                <a:tc>
                  <a:txBody>
                    <a:bodyPr/>
                    <a:lstStyle/>
                    <a:p>
                      <a:pPr algn="ctr" fontAlgn="b">
                        <a:lnSpc>
                          <a:spcPct val="150000"/>
                        </a:lnSpc>
                      </a:pPr>
                      <a:endParaRPr lang="en-US" sz="700" b="1" i="0" u="none" strike="noStrike">
                        <a:solidFill>
                          <a:srgbClr val="000000"/>
                        </a:solidFill>
                        <a:effectLst/>
                        <a:latin typeface="Calibri" panose="020F0502020204030204" pitchFamily="34" charset="0"/>
                      </a:endParaRP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tcPr>
                </a:tc>
                <a:tc>
                  <a:txBody>
                    <a:bodyPr/>
                    <a:lstStyle/>
                    <a:p>
                      <a:pPr algn="ctr" fontAlgn="b">
                        <a:lnSpc>
                          <a:spcPct val="150000"/>
                        </a:lnSpc>
                      </a:pPr>
                      <a:endParaRPr lang="en-US" sz="700" b="1" i="0" u="none" strike="noStrike">
                        <a:solidFill>
                          <a:srgbClr val="000000"/>
                        </a:solidFill>
                        <a:effectLst/>
                        <a:latin typeface="Calibri" panose="020F0502020204030204" pitchFamily="34" charset="0"/>
                      </a:endParaRP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tcPr>
                </a:tc>
                <a:tc>
                  <a:txBody>
                    <a:bodyPr/>
                    <a:lstStyle/>
                    <a:p>
                      <a:pPr algn="ctr" fontAlgn="b">
                        <a:lnSpc>
                          <a:spcPct val="150000"/>
                        </a:lnSpc>
                      </a:pPr>
                      <a:endParaRPr lang="en-US" sz="700" b="1" i="0" u="none" strike="noStrike">
                        <a:solidFill>
                          <a:srgbClr val="000000"/>
                        </a:solidFill>
                        <a:effectLst/>
                        <a:latin typeface="Calibri" panose="020F0502020204030204" pitchFamily="34" charset="0"/>
                      </a:endParaRP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tcPr>
                </a:tc>
                <a:tc>
                  <a:txBody>
                    <a:bodyPr/>
                    <a:lstStyle/>
                    <a:p>
                      <a:pPr algn="ctr" fontAlgn="b">
                        <a:lnSpc>
                          <a:spcPct val="150000"/>
                        </a:lnSpc>
                      </a:pPr>
                      <a:endParaRPr lang="en-US" sz="700" b="1" i="0" u="none" strike="noStrike">
                        <a:solidFill>
                          <a:srgbClr val="000000"/>
                        </a:solidFill>
                        <a:effectLst/>
                        <a:latin typeface="Calibri" panose="020F0502020204030204" pitchFamily="34" charset="0"/>
                      </a:endParaRP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tcPr>
                </a:tc>
                <a:tc>
                  <a:txBody>
                    <a:bodyPr/>
                    <a:lstStyle/>
                    <a:p>
                      <a:pPr algn="ctr" fontAlgn="b">
                        <a:lnSpc>
                          <a:spcPct val="150000"/>
                        </a:lnSpc>
                      </a:pPr>
                      <a:endParaRPr lang="en-US" sz="700" b="1" i="0" u="none" strike="noStrike">
                        <a:solidFill>
                          <a:srgbClr val="000000"/>
                        </a:solidFill>
                        <a:effectLst/>
                        <a:latin typeface="Calibri" panose="020F0502020204030204" pitchFamily="34" charset="0"/>
                      </a:endParaRP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tcPr>
                </a:tc>
                <a:tc>
                  <a:txBody>
                    <a:bodyPr/>
                    <a:lstStyle/>
                    <a:p>
                      <a:pPr algn="ctr" fontAlgn="b">
                        <a:lnSpc>
                          <a:spcPct val="150000"/>
                        </a:lnSpc>
                      </a:pPr>
                      <a:endParaRPr lang="en-US" sz="700" b="1" i="0" u="none" strike="noStrike">
                        <a:solidFill>
                          <a:srgbClr val="000000"/>
                        </a:solidFill>
                        <a:effectLst/>
                        <a:latin typeface="Calibri" panose="020F0502020204030204" pitchFamily="34" charset="0"/>
                      </a:endParaRP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tcPr>
                </a:tc>
                <a:tc>
                  <a:txBody>
                    <a:bodyPr/>
                    <a:lstStyle/>
                    <a:p>
                      <a:pPr algn="ctr" fontAlgn="b">
                        <a:lnSpc>
                          <a:spcPct val="150000"/>
                        </a:lnSpc>
                      </a:pPr>
                      <a:endParaRPr lang="en-US" sz="700" b="1" i="0" u="none" strike="noStrike">
                        <a:solidFill>
                          <a:srgbClr val="000000"/>
                        </a:solidFill>
                        <a:effectLst/>
                        <a:latin typeface="Calibri" panose="020F0502020204030204" pitchFamily="34" charset="0"/>
                      </a:endParaRP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tcPr>
                </a:tc>
                <a:tc>
                  <a:txBody>
                    <a:bodyPr/>
                    <a:lstStyle/>
                    <a:p>
                      <a:pPr algn="ctr" fontAlgn="b">
                        <a:lnSpc>
                          <a:spcPct val="150000"/>
                        </a:lnSpc>
                      </a:pPr>
                      <a:endParaRPr lang="en-US" sz="700" b="1" i="0" u="none" strike="noStrike">
                        <a:solidFill>
                          <a:srgbClr val="000000"/>
                        </a:solidFill>
                        <a:effectLst/>
                        <a:latin typeface="Calibri" panose="020F0502020204030204" pitchFamily="34" charset="0"/>
                      </a:endParaRP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tcPr>
                </a:tc>
                <a:tc>
                  <a:txBody>
                    <a:bodyPr/>
                    <a:lstStyle/>
                    <a:p>
                      <a:pPr algn="ctr" fontAlgn="b">
                        <a:lnSpc>
                          <a:spcPct val="150000"/>
                        </a:lnSpc>
                      </a:pPr>
                      <a:endParaRPr lang="en-US" sz="700" b="1" i="0" u="none" strike="noStrike">
                        <a:solidFill>
                          <a:srgbClr val="000000"/>
                        </a:solidFill>
                        <a:effectLst/>
                        <a:latin typeface="Calibri" panose="020F0502020204030204" pitchFamily="34" charset="0"/>
                      </a:endParaRP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tcPr>
                </a:tc>
                <a:tc>
                  <a:txBody>
                    <a:bodyPr/>
                    <a:lstStyle/>
                    <a:p>
                      <a:pPr algn="ctr" fontAlgn="b">
                        <a:lnSpc>
                          <a:spcPct val="150000"/>
                        </a:lnSpc>
                      </a:pPr>
                      <a:endParaRPr lang="en-US" sz="700" b="1" i="0" u="none" strike="noStrike">
                        <a:solidFill>
                          <a:srgbClr val="000000"/>
                        </a:solidFill>
                        <a:effectLst/>
                        <a:latin typeface="Calibri" panose="020F0502020204030204" pitchFamily="34" charset="0"/>
                      </a:endParaRP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tcPr>
                </a:tc>
                <a:tc>
                  <a:txBody>
                    <a:bodyPr/>
                    <a:lstStyle/>
                    <a:p>
                      <a:pPr algn="ctr" fontAlgn="b">
                        <a:lnSpc>
                          <a:spcPct val="150000"/>
                        </a:lnSpc>
                      </a:pPr>
                      <a:endParaRPr lang="en-US" sz="700" b="1" i="0" u="none" strike="noStrike">
                        <a:solidFill>
                          <a:srgbClr val="000000"/>
                        </a:solidFill>
                        <a:effectLst/>
                        <a:latin typeface="Calibri" panose="020F0502020204030204" pitchFamily="34" charset="0"/>
                      </a:endParaRP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tcPr>
                </a:tc>
                <a:tc>
                  <a:txBody>
                    <a:bodyPr/>
                    <a:lstStyle/>
                    <a:p>
                      <a:pPr algn="ctr" fontAlgn="b">
                        <a:lnSpc>
                          <a:spcPct val="150000"/>
                        </a:lnSpc>
                      </a:pPr>
                      <a:endParaRPr lang="en-US" sz="700" b="1" i="0" u="none" strike="noStrike">
                        <a:solidFill>
                          <a:srgbClr val="000000"/>
                        </a:solidFill>
                        <a:effectLst/>
                        <a:latin typeface="Calibri" panose="020F0502020204030204" pitchFamily="34" charset="0"/>
                      </a:endParaRP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tcPr>
                </a:tc>
                <a:tc>
                  <a:txBody>
                    <a:bodyPr/>
                    <a:lstStyle/>
                    <a:p>
                      <a:pPr algn="ctr" fontAlgn="b">
                        <a:lnSpc>
                          <a:spcPct val="150000"/>
                        </a:lnSpc>
                      </a:pPr>
                      <a:endParaRPr lang="en-US" sz="700" b="1" i="0" u="none" strike="noStrike">
                        <a:solidFill>
                          <a:srgbClr val="000000"/>
                        </a:solidFill>
                        <a:effectLst/>
                        <a:latin typeface="Calibri" panose="020F0502020204030204" pitchFamily="34" charset="0"/>
                      </a:endParaRP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tcPr>
                </a:tc>
                <a:tc>
                  <a:txBody>
                    <a:bodyPr/>
                    <a:lstStyle/>
                    <a:p>
                      <a:pPr algn="ctr" fontAlgn="b">
                        <a:lnSpc>
                          <a:spcPct val="150000"/>
                        </a:lnSpc>
                      </a:pPr>
                      <a:endParaRPr lang="en-US" sz="700" b="1" i="0" u="none" strike="noStrike">
                        <a:solidFill>
                          <a:srgbClr val="000000"/>
                        </a:solidFill>
                        <a:effectLst/>
                        <a:latin typeface="Calibri" panose="020F0502020204030204" pitchFamily="34" charset="0"/>
                      </a:endParaRP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tcPr>
                </a:tc>
                <a:tc>
                  <a:txBody>
                    <a:bodyPr/>
                    <a:lstStyle/>
                    <a:p>
                      <a:pPr algn="ctr" fontAlgn="b">
                        <a:lnSpc>
                          <a:spcPct val="150000"/>
                        </a:lnSpc>
                      </a:pPr>
                      <a:endParaRPr lang="en-US" sz="700" b="1" i="0" u="none" strike="noStrike">
                        <a:solidFill>
                          <a:srgbClr val="000000"/>
                        </a:solidFill>
                        <a:effectLst/>
                        <a:latin typeface="Calibri" panose="020F0502020204030204" pitchFamily="34" charset="0"/>
                      </a:endParaRP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tcPr>
                </a:tc>
                <a:tc>
                  <a:txBody>
                    <a:bodyPr/>
                    <a:lstStyle/>
                    <a:p>
                      <a:pPr algn="ctr" fontAlgn="b">
                        <a:lnSpc>
                          <a:spcPct val="150000"/>
                        </a:lnSpc>
                      </a:pPr>
                      <a:endParaRPr lang="en-US" sz="700" b="1" i="0" u="none" strike="noStrike">
                        <a:solidFill>
                          <a:srgbClr val="000000"/>
                        </a:solidFill>
                        <a:effectLst/>
                        <a:latin typeface="Calibri" panose="020F0502020204030204" pitchFamily="34" charset="0"/>
                      </a:endParaRP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tcPr>
                </a:tc>
                <a:tc>
                  <a:txBody>
                    <a:bodyPr/>
                    <a:lstStyle/>
                    <a:p>
                      <a:pPr algn="ctr" fontAlgn="b">
                        <a:lnSpc>
                          <a:spcPct val="150000"/>
                        </a:lnSpc>
                      </a:pPr>
                      <a:endParaRPr lang="en-US" sz="700" b="1" i="0" u="none" strike="noStrike">
                        <a:solidFill>
                          <a:srgbClr val="000000"/>
                        </a:solidFill>
                        <a:effectLst/>
                        <a:latin typeface="Calibri" panose="020F0502020204030204" pitchFamily="34" charset="0"/>
                      </a:endParaRP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tcPr>
                </a:tc>
                <a:extLst>
                  <a:ext uri="{0D108BD9-81ED-4DB2-BD59-A6C34878D82A}">
                    <a16:rowId xmlns:a16="http://schemas.microsoft.com/office/drawing/2014/main" val="2566676939"/>
                  </a:ext>
                </a:extLst>
              </a:tr>
              <a:tr h="166540">
                <a:tc>
                  <a:txBody>
                    <a:bodyPr/>
                    <a:lstStyle/>
                    <a:p>
                      <a:pPr algn="ctr" fontAlgn="b">
                        <a:lnSpc>
                          <a:spcPct val="150000"/>
                        </a:lnSpc>
                      </a:pPr>
                      <a:r>
                        <a:rPr lang="en-US" sz="700" b="1" i="0" u="none" strike="noStrike">
                          <a:solidFill>
                            <a:schemeClr val="tx1"/>
                          </a:solidFill>
                          <a:effectLst/>
                          <a:latin typeface="Calibri" panose="020F0502020204030204" pitchFamily="34" charset="0"/>
                        </a:rPr>
                        <a:t>Period of </a:t>
                      </a:r>
                      <a:r>
                        <a:rPr lang="en-US" sz="700" b="1" i="0" u="none" strike="noStrike" err="1">
                          <a:solidFill>
                            <a:schemeClr val="tx1"/>
                          </a:solidFill>
                          <a:effectLst/>
                          <a:latin typeface="Calibri" panose="020F0502020204030204" pitchFamily="34" charset="0"/>
                        </a:rPr>
                        <a:t>stay_Jun</a:t>
                      </a:r>
                      <a:r>
                        <a:rPr lang="en-US" sz="700" b="1" i="0" u="none" strike="noStrike">
                          <a:solidFill>
                            <a:schemeClr val="tx1"/>
                          </a:solidFill>
                          <a:effectLst/>
                          <a:latin typeface="Calibri" panose="020F0502020204030204" pitchFamily="34" charset="0"/>
                        </a:rPr>
                        <a:t>-Aug</a:t>
                      </a: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tcPr>
                </a:tc>
                <a:tc>
                  <a:txBody>
                    <a:bodyPr/>
                    <a:lstStyle/>
                    <a:p>
                      <a:pPr algn="ctr" fontAlgn="b">
                        <a:lnSpc>
                          <a:spcPct val="150000"/>
                        </a:lnSpc>
                      </a:pPr>
                      <a:r>
                        <a:rPr lang="en-US" sz="700" b="1" i="0" u="none" strike="noStrike">
                          <a:solidFill>
                            <a:srgbClr val="000000"/>
                          </a:solidFill>
                          <a:effectLst/>
                          <a:latin typeface="Calibri" panose="020F0502020204030204" pitchFamily="34" charset="0"/>
                        </a:rPr>
                        <a:t>-0.00579</a:t>
                      </a: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solidFill>
                      <a:srgbClr val="FDFDFE"/>
                    </a:solidFill>
                  </a:tcPr>
                </a:tc>
                <a:tc>
                  <a:txBody>
                    <a:bodyPr/>
                    <a:lstStyle/>
                    <a:p>
                      <a:pPr algn="ctr" fontAlgn="b">
                        <a:lnSpc>
                          <a:spcPct val="150000"/>
                        </a:lnSpc>
                      </a:pPr>
                      <a:r>
                        <a:rPr lang="en-US" sz="700" b="1" i="0" u="none" strike="noStrike">
                          <a:solidFill>
                            <a:srgbClr val="000000"/>
                          </a:solidFill>
                          <a:effectLst/>
                          <a:latin typeface="Calibri" panose="020F0502020204030204" pitchFamily="34" charset="0"/>
                        </a:rPr>
                        <a:t>0.01945</a:t>
                      </a: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solidFill>
                      <a:srgbClr val="FFFBFB"/>
                    </a:solidFill>
                  </a:tcPr>
                </a:tc>
                <a:tc>
                  <a:txBody>
                    <a:bodyPr/>
                    <a:lstStyle/>
                    <a:p>
                      <a:pPr algn="ctr" fontAlgn="b">
                        <a:lnSpc>
                          <a:spcPct val="150000"/>
                        </a:lnSpc>
                      </a:pPr>
                      <a:r>
                        <a:rPr lang="en-US" sz="700" b="1" i="0" u="none" strike="noStrike">
                          <a:solidFill>
                            <a:srgbClr val="000000"/>
                          </a:solidFill>
                          <a:effectLst/>
                          <a:latin typeface="Calibri" panose="020F0502020204030204" pitchFamily="34" charset="0"/>
                        </a:rPr>
                        <a:t>-0.04018</a:t>
                      </a: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solidFill>
                      <a:srgbClr val="F4F6F8"/>
                    </a:solidFill>
                  </a:tcPr>
                </a:tc>
                <a:tc>
                  <a:txBody>
                    <a:bodyPr/>
                    <a:lstStyle/>
                    <a:p>
                      <a:pPr algn="ctr" fontAlgn="b">
                        <a:lnSpc>
                          <a:spcPct val="150000"/>
                        </a:lnSpc>
                      </a:pPr>
                      <a:r>
                        <a:rPr lang="en-US" sz="700" b="1" i="0" u="none" strike="noStrike">
                          <a:solidFill>
                            <a:srgbClr val="000000"/>
                          </a:solidFill>
                          <a:effectLst/>
                          <a:latin typeface="Calibri" panose="020F0502020204030204" pitchFamily="34" charset="0"/>
                        </a:rPr>
                        <a:t>0.013627</a:t>
                      </a: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solidFill>
                      <a:srgbClr val="FFFCFC"/>
                    </a:solidFill>
                  </a:tcPr>
                </a:tc>
                <a:tc>
                  <a:txBody>
                    <a:bodyPr/>
                    <a:lstStyle/>
                    <a:p>
                      <a:pPr algn="ctr" fontAlgn="b">
                        <a:lnSpc>
                          <a:spcPct val="150000"/>
                        </a:lnSpc>
                      </a:pPr>
                      <a:r>
                        <a:rPr lang="en-US" sz="700" b="1" i="0" u="none" strike="noStrike">
                          <a:solidFill>
                            <a:srgbClr val="000000"/>
                          </a:solidFill>
                          <a:effectLst/>
                          <a:latin typeface="Calibri" panose="020F0502020204030204" pitchFamily="34" charset="0"/>
                        </a:rPr>
                        <a:t>0.005546</a:t>
                      </a: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solidFill>
                      <a:srgbClr val="FFFEFE"/>
                    </a:solidFill>
                  </a:tcPr>
                </a:tc>
                <a:tc>
                  <a:txBody>
                    <a:bodyPr/>
                    <a:lstStyle/>
                    <a:p>
                      <a:pPr algn="ctr" fontAlgn="b">
                        <a:lnSpc>
                          <a:spcPct val="150000"/>
                        </a:lnSpc>
                      </a:pPr>
                      <a:r>
                        <a:rPr lang="en-US" sz="700" b="1" i="0" u="none" strike="noStrike">
                          <a:solidFill>
                            <a:srgbClr val="000000"/>
                          </a:solidFill>
                          <a:effectLst/>
                          <a:latin typeface="Calibri" panose="020F0502020204030204" pitchFamily="34" charset="0"/>
                        </a:rPr>
                        <a:t>-0.00447</a:t>
                      </a: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solidFill>
                      <a:srgbClr val="FDFEFE"/>
                    </a:solidFill>
                  </a:tcPr>
                </a:tc>
                <a:tc>
                  <a:txBody>
                    <a:bodyPr/>
                    <a:lstStyle/>
                    <a:p>
                      <a:pPr algn="ctr" fontAlgn="b">
                        <a:lnSpc>
                          <a:spcPct val="150000"/>
                        </a:lnSpc>
                      </a:pPr>
                      <a:r>
                        <a:rPr lang="en-US" sz="700" b="1" i="0" u="none" strike="noStrike">
                          <a:solidFill>
                            <a:srgbClr val="000000"/>
                          </a:solidFill>
                          <a:effectLst/>
                          <a:latin typeface="Calibri" panose="020F0502020204030204" pitchFamily="34" charset="0"/>
                        </a:rPr>
                        <a:t>-0.31811</a:t>
                      </a: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solidFill>
                      <a:srgbClr val="ADB8CC"/>
                    </a:solidFill>
                  </a:tcPr>
                </a:tc>
                <a:tc>
                  <a:txBody>
                    <a:bodyPr/>
                    <a:lstStyle/>
                    <a:p>
                      <a:pPr algn="ctr" fontAlgn="b">
                        <a:lnSpc>
                          <a:spcPct val="150000"/>
                        </a:lnSpc>
                      </a:pPr>
                      <a:r>
                        <a:rPr lang="en-US" sz="700" b="1" i="0" u="none" strike="noStrike">
                          <a:solidFill>
                            <a:srgbClr val="000000"/>
                          </a:solidFill>
                          <a:effectLst/>
                          <a:latin typeface="Calibri" panose="020F0502020204030204" pitchFamily="34" charset="0"/>
                        </a:rPr>
                        <a:t>1</a:t>
                      </a: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solidFill>
                      <a:srgbClr val="FF0000"/>
                    </a:solidFill>
                  </a:tcPr>
                </a:tc>
                <a:tc>
                  <a:txBody>
                    <a:bodyPr/>
                    <a:lstStyle/>
                    <a:p>
                      <a:pPr algn="ctr" fontAlgn="b">
                        <a:lnSpc>
                          <a:spcPct val="150000"/>
                        </a:lnSpc>
                      </a:pPr>
                      <a:endParaRPr lang="en-US" sz="700" b="1" i="0" u="none" strike="noStrike">
                        <a:solidFill>
                          <a:srgbClr val="000000"/>
                        </a:solidFill>
                        <a:effectLst/>
                        <a:latin typeface="Calibri" panose="020F0502020204030204" pitchFamily="34" charset="0"/>
                      </a:endParaRP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tcPr>
                </a:tc>
                <a:tc>
                  <a:txBody>
                    <a:bodyPr/>
                    <a:lstStyle/>
                    <a:p>
                      <a:pPr algn="ctr" fontAlgn="b">
                        <a:lnSpc>
                          <a:spcPct val="150000"/>
                        </a:lnSpc>
                      </a:pPr>
                      <a:endParaRPr lang="en-US" sz="700" b="1" i="0" u="none" strike="noStrike">
                        <a:solidFill>
                          <a:srgbClr val="000000"/>
                        </a:solidFill>
                        <a:effectLst/>
                        <a:latin typeface="Calibri" panose="020F0502020204030204" pitchFamily="34" charset="0"/>
                      </a:endParaRP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tcPr>
                </a:tc>
                <a:tc>
                  <a:txBody>
                    <a:bodyPr/>
                    <a:lstStyle/>
                    <a:p>
                      <a:pPr algn="ctr" fontAlgn="b">
                        <a:lnSpc>
                          <a:spcPct val="150000"/>
                        </a:lnSpc>
                      </a:pPr>
                      <a:endParaRPr lang="en-US" sz="700" b="1" i="0" u="none" strike="noStrike">
                        <a:solidFill>
                          <a:srgbClr val="000000"/>
                        </a:solidFill>
                        <a:effectLst/>
                        <a:latin typeface="Calibri" panose="020F0502020204030204" pitchFamily="34" charset="0"/>
                      </a:endParaRP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tcPr>
                </a:tc>
                <a:tc>
                  <a:txBody>
                    <a:bodyPr/>
                    <a:lstStyle/>
                    <a:p>
                      <a:pPr algn="ctr" fontAlgn="b">
                        <a:lnSpc>
                          <a:spcPct val="150000"/>
                        </a:lnSpc>
                      </a:pPr>
                      <a:endParaRPr lang="en-US" sz="700" b="1" i="0" u="none" strike="noStrike">
                        <a:solidFill>
                          <a:srgbClr val="000000"/>
                        </a:solidFill>
                        <a:effectLst/>
                        <a:latin typeface="Calibri" panose="020F0502020204030204" pitchFamily="34" charset="0"/>
                      </a:endParaRP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tcPr>
                </a:tc>
                <a:tc>
                  <a:txBody>
                    <a:bodyPr/>
                    <a:lstStyle/>
                    <a:p>
                      <a:pPr algn="ctr" fontAlgn="b">
                        <a:lnSpc>
                          <a:spcPct val="150000"/>
                        </a:lnSpc>
                      </a:pPr>
                      <a:endParaRPr lang="en-US" sz="700" b="1" i="0" u="none" strike="noStrike">
                        <a:solidFill>
                          <a:srgbClr val="000000"/>
                        </a:solidFill>
                        <a:effectLst/>
                        <a:latin typeface="Calibri" panose="020F0502020204030204" pitchFamily="34" charset="0"/>
                      </a:endParaRP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tcPr>
                </a:tc>
                <a:tc>
                  <a:txBody>
                    <a:bodyPr/>
                    <a:lstStyle/>
                    <a:p>
                      <a:pPr algn="ctr" fontAlgn="b">
                        <a:lnSpc>
                          <a:spcPct val="150000"/>
                        </a:lnSpc>
                      </a:pPr>
                      <a:endParaRPr lang="en-US" sz="700" b="1" i="0" u="none" strike="noStrike">
                        <a:solidFill>
                          <a:srgbClr val="000000"/>
                        </a:solidFill>
                        <a:effectLst/>
                        <a:latin typeface="Calibri" panose="020F0502020204030204" pitchFamily="34" charset="0"/>
                      </a:endParaRP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tcPr>
                </a:tc>
                <a:tc>
                  <a:txBody>
                    <a:bodyPr/>
                    <a:lstStyle/>
                    <a:p>
                      <a:pPr algn="ctr" fontAlgn="b">
                        <a:lnSpc>
                          <a:spcPct val="150000"/>
                        </a:lnSpc>
                      </a:pPr>
                      <a:endParaRPr lang="en-US" sz="700" b="1" i="0" u="none" strike="noStrike">
                        <a:solidFill>
                          <a:srgbClr val="000000"/>
                        </a:solidFill>
                        <a:effectLst/>
                        <a:latin typeface="Calibri" panose="020F0502020204030204" pitchFamily="34" charset="0"/>
                      </a:endParaRP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tcPr>
                </a:tc>
                <a:tc>
                  <a:txBody>
                    <a:bodyPr/>
                    <a:lstStyle/>
                    <a:p>
                      <a:pPr algn="ctr" fontAlgn="b">
                        <a:lnSpc>
                          <a:spcPct val="150000"/>
                        </a:lnSpc>
                      </a:pPr>
                      <a:endParaRPr lang="en-US" sz="700" b="1" i="0" u="none" strike="noStrike">
                        <a:solidFill>
                          <a:srgbClr val="000000"/>
                        </a:solidFill>
                        <a:effectLst/>
                        <a:latin typeface="Calibri" panose="020F0502020204030204" pitchFamily="34" charset="0"/>
                      </a:endParaRP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tcPr>
                </a:tc>
                <a:tc>
                  <a:txBody>
                    <a:bodyPr/>
                    <a:lstStyle/>
                    <a:p>
                      <a:pPr algn="ctr" fontAlgn="b">
                        <a:lnSpc>
                          <a:spcPct val="150000"/>
                        </a:lnSpc>
                      </a:pPr>
                      <a:endParaRPr lang="en-US" sz="700" b="1" i="0" u="none" strike="noStrike">
                        <a:solidFill>
                          <a:srgbClr val="000000"/>
                        </a:solidFill>
                        <a:effectLst/>
                        <a:latin typeface="Calibri" panose="020F0502020204030204" pitchFamily="34" charset="0"/>
                      </a:endParaRP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tcPr>
                </a:tc>
                <a:tc>
                  <a:txBody>
                    <a:bodyPr/>
                    <a:lstStyle/>
                    <a:p>
                      <a:pPr algn="ctr" fontAlgn="b">
                        <a:lnSpc>
                          <a:spcPct val="150000"/>
                        </a:lnSpc>
                      </a:pPr>
                      <a:endParaRPr lang="en-US" sz="700" b="1" i="0" u="none" strike="noStrike">
                        <a:solidFill>
                          <a:srgbClr val="000000"/>
                        </a:solidFill>
                        <a:effectLst/>
                        <a:latin typeface="Calibri" panose="020F0502020204030204" pitchFamily="34" charset="0"/>
                      </a:endParaRP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tcPr>
                </a:tc>
                <a:tc>
                  <a:txBody>
                    <a:bodyPr/>
                    <a:lstStyle/>
                    <a:p>
                      <a:pPr algn="ctr" fontAlgn="b">
                        <a:lnSpc>
                          <a:spcPct val="150000"/>
                        </a:lnSpc>
                      </a:pPr>
                      <a:endParaRPr lang="en-US" sz="700" b="1" i="0" u="none" strike="noStrike">
                        <a:solidFill>
                          <a:srgbClr val="000000"/>
                        </a:solidFill>
                        <a:effectLst/>
                        <a:latin typeface="Calibri" panose="020F0502020204030204" pitchFamily="34" charset="0"/>
                      </a:endParaRP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tcPr>
                </a:tc>
                <a:tc>
                  <a:txBody>
                    <a:bodyPr/>
                    <a:lstStyle/>
                    <a:p>
                      <a:pPr algn="ctr" fontAlgn="b">
                        <a:lnSpc>
                          <a:spcPct val="150000"/>
                        </a:lnSpc>
                      </a:pPr>
                      <a:endParaRPr lang="en-US" sz="700" b="1" i="0" u="none" strike="noStrike">
                        <a:solidFill>
                          <a:srgbClr val="000000"/>
                        </a:solidFill>
                        <a:effectLst/>
                        <a:latin typeface="Calibri" panose="020F0502020204030204" pitchFamily="34" charset="0"/>
                      </a:endParaRP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tcPr>
                </a:tc>
                <a:tc>
                  <a:txBody>
                    <a:bodyPr/>
                    <a:lstStyle/>
                    <a:p>
                      <a:pPr algn="ctr" fontAlgn="b">
                        <a:lnSpc>
                          <a:spcPct val="150000"/>
                        </a:lnSpc>
                      </a:pPr>
                      <a:endParaRPr lang="en-US" sz="700" b="1" i="0" u="none" strike="noStrike">
                        <a:solidFill>
                          <a:srgbClr val="000000"/>
                        </a:solidFill>
                        <a:effectLst/>
                        <a:latin typeface="Calibri" panose="020F0502020204030204" pitchFamily="34" charset="0"/>
                      </a:endParaRP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tcPr>
                </a:tc>
                <a:tc>
                  <a:txBody>
                    <a:bodyPr/>
                    <a:lstStyle/>
                    <a:p>
                      <a:pPr algn="ctr" fontAlgn="b">
                        <a:lnSpc>
                          <a:spcPct val="150000"/>
                        </a:lnSpc>
                      </a:pPr>
                      <a:endParaRPr lang="en-US" sz="700" b="1" i="0" u="none" strike="noStrike">
                        <a:solidFill>
                          <a:srgbClr val="000000"/>
                        </a:solidFill>
                        <a:effectLst/>
                        <a:latin typeface="Calibri" panose="020F0502020204030204" pitchFamily="34" charset="0"/>
                      </a:endParaRP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tcPr>
                </a:tc>
                <a:tc>
                  <a:txBody>
                    <a:bodyPr/>
                    <a:lstStyle/>
                    <a:p>
                      <a:pPr algn="ctr" fontAlgn="b">
                        <a:lnSpc>
                          <a:spcPct val="150000"/>
                        </a:lnSpc>
                      </a:pPr>
                      <a:endParaRPr lang="en-US" sz="700" b="1" i="0" u="none" strike="noStrike">
                        <a:solidFill>
                          <a:srgbClr val="000000"/>
                        </a:solidFill>
                        <a:effectLst/>
                        <a:latin typeface="Calibri" panose="020F0502020204030204" pitchFamily="34" charset="0"/>
                      </a:endParaRP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tcPr>
                </a:tc>
                <a:tc>
                  <a:txBody>
                    <a:bodyPr/>
                    <a:lstStyle/>
                    <a:p>
                      <a:pPr algn="ctr" fontAlgn="b">
                        <a:lnSpc>
                          <a:spcPct val="150000"/>
                        </a:lnSpc>
                      </a:pPr>
                      <a:endParaRPr lang="en-US" sz="700" b="1" i="0" u="none" strike="noStrike">
                        <a:solidFill>
                          <a:srgbClr val="000000"/>
                        </a:solidFill>
                        <a:effectLst/>
                        <a:latin typeface="Calibri" panose="020F0502020204030204" pitchFamily="34" charset="0"/>
                      </a:endParaRP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tcPr>
                </a:tc>
                <a:tc>
                  <a:txBody>
                    <a:bodyPr/>
                    <a:lstStyle/>
                    <a:p>
                      <a:pPr algn="ctr" fontAlgn="b">
                        <a:lnSpc>
                          <a:spcPct val="150000"/>
                        </a:lnSpc>
                      </a:pPr>
                      <a:endParaRPr lang="en-US" sz="700" b="1" i="0" u="none" strike="noStrike">
                        <a:solidFill>
                          <a:srgbClr val="000000"/>
                        </a:solidFill>
                        <a:effectLst/>
                        <a:latin typeface="Calibri" panose="020F0502020204030204" pitchFamily="34" charset="0"/>
                      </a:endParaRP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tcPr>
                </a:tc>
                <a:tc>
                  <a:txBody>
                    <a:bodyPr/>
                    <a:lstStyle/>
                    <a:p>
                      <a:pPr algn="ctr" fontAlgn="b">
                        <a:lnSpc>
                          <a:spcPct val="150000"/>
                        </a:lnSpc>
                      </a:pPr>
                      <a:endParaRPr lang="en-US" sz="700" b="1" i="0" u="none" strike="noStrike">
                        <a:solidFill>
                          <a:srgbClr val="000000"/>
                        </a:solidFill>
                        <a:effectLst/>
                        <a:latin typeface="Calibri" panose="020F0502020204030204" pitchFamily="34" charset="0"/>
                      </a:endParaRP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tcPr>
                </a:tc>
                <a:tc>
                  <a:txBody>
                    <a:bodyPr/>
                    <a:lstStyle/>
                    <a:p>
                      <a:pPr algn="ctr" fontAlgn="b">
                        <a:lnSpc>
                          <a:spcPct val="150000"/>
                        </a:lnSpc>
                      </a:pPr>
                      <a:endParaRPr lang="en-US" sz="700" b="1" i="0" u="none" strike="noStrike">
                        <a:solidFill>
                          <a:srgbClr val="000000"/>
                        </a:solidFill>
                        <a:effectLst/>
                        <a:latin typeface="Calibri" panose="020F0502020204030204" pitchFamily="34" charset="0"/>
                      </a:endParaRP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tcPr>
                </a:tc>
                <a:extLst>
                  <a:ext uri="{0D108BD9-81ED-4DB2-BD59-A6C34878D82A}">
                    <a16:rowId xmlns:a16="http://schemas.microsoft.com/office/drawing/2014/main" val="1163909395"/>
                  </a:ext>
                </a:extLst>
              </a:tr>
              <a:tr h="166540">
                <a:tc>
                  <a:txBody>
                    <a:bodyPr/>
                    <a:lstStyle/>
                    <a:p>
                      <a:pPr algn="ctr" fontAlgn="b">
                        <a:lnSpc>
                          <a:spcPct val="150000"/>
                        </a:lnSpc>
                      </a:pPr>
                      <a:r>
                        <a:rPr lang="en-US" sz="700" b="1" i="0" u="none" strike="noStrike">
                          <a:solidFill>
                            <a:schemeClr val="tx1"/>
                          </a:solidFill>
                          <a:effectLst/>
                          <a:latin typeface="Calibri" panose="020F0502020204030204" pitchFamily="34" charset="0"/>
                        </a:rPr>
                        <a:t>Period of stay_Mar-May</a:t>
                      </a: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tcPr>
                </a:tc>
                <a:tc>
                  <a:txBody>
                    <a:bodyPr/>
                    <a:lstStyle/>
                    <a:p>
                      <a:pPr algn="ctr" fontAlgn="b">
                        <a:lnSpc>
                          <a:spcPct val="150000"/>
                        </a:lnSpc>
                      </a:pPr>
                      <a:r>
                        <a:rPr lang="en-US" sz="700" b="1" i="0" u="none" strike="noStrike">
                          <a:solidFill>
                            <a:srgbClr val="000000"/>
                          </a:solidFill>
                          <a:effectLst/>
                          <a:latin typeface="Calibri" panose="020F0502020204030204" pitchFamily="34" charset="0"/>
                        </a:rPr>
                        <a:t>0.004563</a:t>
                      </a: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solidFill>
                      <a:srgbClr val="FFFEFE"/>
                    </a:solidFill>
                  </a:tcPr>
                </a:tc>
                <a:tc>
                  <a:txBody>
                    <a:bodyPr/>
                    <a:lstStyle/>
                    <a:p>
                      <a:pPr algn="ctr" fontAlgn="b">
                        <a:lnSpc>
                          <a:spcPct val="150000"/>
                        </a:lnSpc>
                      </a:pPr>
                      <a:r>
                        <a:rPr lang="en-US" sz="700" b="1" i="0" u="none" strike="noStrike">
                          <a:solidFill>
                            <a:srgbClr val="000000"/>
                          </a:solidFill>
                          <a:effectLst/>
                          <a:latin typeface="Calibri" panose="020F0502020204030204" pitchFamily="34" charset="0"/>
                        </a:rPr>
                        <a:t>-0.00559</a:t>
                      </a: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solidFill>
                      <a:srgbClr val="FDFDFE"/>
                    </a:solidFill>
                  </a:tcPr>
                </a:tc>
                <a:tc>
                  <a:txBody>
                    <a:bodyPr/>
                    <a:lstStyle/>
                    <a:p>
                      <a:pPr algn="ctr" fontAlgn="b">
                        <a:lnSpc>
                          <a:spcPct val="150000"/>
                        </a:lnSpc>
                      </a:pPr>
                      <a:r>
                        <a:rPr lang="en-US" sz="700" b="1" i="0" u="none" strike="noStrike">
                          <a:solidFill>
                            <a:srgbClr val="000000"/>
                          </a:solidFill>
                          <a:effectLst/>
                          <a:latin typeface="Calibri" panose="020F0502020204030204" pitchFamily="34" charset="0"/>
                        </a:rPr>
                        <a:t>0.048825</a:t>
                      </a: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solidFill>
                      <a:srgbClr val="FFF3F3"/>
                    </a:solidFill>
                  </a:tcPr>
                </a:tc>
                <a:tc>
                  <a:txBody>
                    <a:bodyPr/>
                    <a:lstStyle/>
                    <a:p>
                      <a:pPr algn="ctr" fontAlgn="b">
                        <a:lnSpc>
                          <a:spcPct val="150000"/>
                        </a:lnSpc>
                      </a:pPr>
                      <a:r>
                        <a:rPr lang="en-US" sz="700" b="1" i="0" u="none" strike="noStrike">
                          <a:solidFill>
                            <a:srgbClr val="000000"/>
                          </a:solidFill>
                          <a:effectLst/>
                          <a:latin typeface="Calibri" panose="020F0502020204030204" pitchFamily="34" charset="0"/>
                        </a:rPr>
                        <a:t>-0.04238</a:t>
                      </a: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solidFill>
                      <a:srgbClr val="F4F5F8"/>
                    </a:solidFill>
                  </a:tcPr>
                </a:tc>
                <a:tc>
                  <a:txBody>
                    <a:bodyPr/>
                    <a:lstStyle/>
                    <a:p>
                      <a:pPr algn="ctr" fontAlgn="b">
                        <a:lnSpc>
                          <a:spcPct val="150000"/>
                        </a:lnSpc>
                      </a:pPr>
                      <a:r>
                        <a:rPr lang="en-US" sz="700" b="1" i="0" u="none" strike="noStrike">
                          <a:solidFill>
                            <a:srgbClr val="000000"/>
                          </a:solidFill>
                          <a:effectLst/>
                          <a:latin typeface="Calibri" panose="020F0502020204030204" pitchFamily="34" charset="0"/>
                        </a:rPr>
                        <a:t>0.012538</a:t>
                      </a: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solidFill>
                      <a:srgbClr val="FFFCFC"/>
                    </a:solidFill>
                  </a:tcPr>
                </a:tc>
                <a:tc>
                  <a:txBody>
                    <a:bodyPr/>
                    <a:lstStyle/>
                    <a:p>
                      <a:pPr algn="ctr" fontAlgn="b">
                        <a:lnSpc>
                          <a:spcPct val="150000"/>
                        </a:lnSpc>
                      </a:pPr>
                      <a:r>
                        <a:rPr lang="en-US" sz="700" b="1" i="0" u="none" strike="noStrike">
                          <a:solidFill>
                            <a:srgbClr val="000000"/>
                          </a:solidFill>
                          <a:effectLst/>
                          <a:latin typeface="Calibri" panose="020F0502020204030204" pitchFamily="34" charset="0"/>
                        </a:rPr>
                        <a:t>0.02687</a:t>
                      </a: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solidFill>
                      <a:srgbClr val="FFF9F9"/>
                    </a:solidFill>
                  </a:tcPr>
                </a:tc>
                <a:tc>
                  <a:txBody>
                    <a:bodyPr/>
                    <a:lstStyle/>
                    <a:p>
                      <a:pPr algn="ctr" fontAlgn="b">
                        <a:lnSpc>
                          <a:spcPct val="150000"/>
                        </a:lnSpc>
                      </a:pPr>
                      <a:r>
                        <a:rPr lang="en-US" sz="700" b="1" i="0" u="none" strike="noStrike">
                          <a:solidFill>
                            <a:srgbClr val="000000"/>
                          </a:solidFill>
                          <a:effectLst/>
                          <a:latin typeface="Calibri" panose="020F0502020204030204" pitchFamily="34" charset="0"/>
                        </a:rPr>
                        <a:t>-0.32906</a:t>
                      </a: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solidFill>
                      <a:srgbClr val="ABB5CA"/>
                    </a:solidFill>
                  </a:tcPr>
                </a:tc>
                <a:tc>
                  <a:txBody>
                    <a:bodyPr/>
                    <a:lstStyle/>
                    <a:p>
                      <a:pPr algn="ctr" fontAlgn="b">
                        <a:lnSpc>
                          <a:spcPct val="150000"/>
                        </a:lnSpc>
                      </a:pPr>
                      <a:r>
                        <a:rPr lang="en-US" sz="700" b="1" i="0" u="none" strike="noStrike">
                          <a:solidFill>
                            <a:srgbClr val="000000"/>
                          </a:solidFill>
                          <a:effectLst/>
                          <a:latin typeface="Calibri" panose="020F0502020204030204" pitchFamily="34" charset="0"/>
                        </a:rPr>
                        <a:t>-0.34284</a:t>
                      </a: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solidFill>
                      <a:srgbClr val="A7B2C8"/>
                    </a:solidFill>
                  </a:tcPr>
                </a:tc>
                <a:tc>
                  <a:txBody>
                    <a:bodyPr/>
                    <a:lstStyle/>
                    <a:p>
                      <a:pPr algn="ctr" fontAlgn="b">
                        <a:lnSpc>
                          <a:spcPct val="150000"/>
                        </a:lnSpc>
                      </a:pPr>
                      <a:r>
                        <a:rPr lang="en-US" sz="700" b="1" i="0" u="none" strike="noStrike">
                          <a:solidFill>
                            <a:srgbClr val="000000"/>
                          </a:solidFill>
                          <a:effectLst/>
                          <a:latin typeface="Calibri" panose="020F0502020204030204" pitchFamily="34" charset="0"/>
                        </a:rPr>
                        <a:t>1</a:t>
                      </a: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solidFill>
                      <a:srgbClr val="FF0000"/>
                    </a:solidFill>
                  </a:tcPr>
                </a:tc>
                <a:tc>
                  <a:txBody>
                    <a:bodyPr/>
                    <a:lstStyle/>
                    <a:p>
                      <a:pPr algn="ctr" fontAlgn="b">
                        <a:lnSpc>
                          <a:spcPct val="150000"/>
                        </a:lnSpc>
                      </a:pPr>
                      <a:endParaRPr lang="en-US" sz="700" b="1" i="0" u="none" strike="noStrike">
                        <a:solidFill>
                          <a:srgbClr val="000000"/>
                        </a:solidFill>
                        <a:effectLst/>
                        <a:latin typeface="Calibri" panose="020F0502020204030204" pitchFamily="34" charset="0"/>
                      </a:endParaRP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tcPr>
                </a:tc>
                <a:tc>
                  <a:txBody>
                    <a:bodyPr/>
                    <a:lstStyle/>
                    <a:p>
                      <a:pPr algn="ctr" fontAlgn="b">
                        <a:lnSpc>
                          <a:spcPct val="150000"/>
                        </a:lnSpc>
                      </a:pPr>
                      <a:endParaRPr lang="en-US" sz="700" b="1" i="0" u="none" strike="noStrike">
                        <a:solidFill>
                          <a:srgbClr val="000000"/>
                        </a:solidFill>
                        <a:effectLst/>
                        <a:latin typeface="Calibri" panose="020F0502020204030204" pitchFamily="34" charset="0"/>
                      </a:endParaRP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tcPr>
                </a:tc>
                <a:tc>
                  <a:txBody>
                    <a:bodyPr/>
                    <a:lstStyle/>
                    <a:p>
                      <a:pPr algn="ctr" fontAlgn="b">
                        <a:lnSpc>
                          <a:spcPct val="150000"/>
                        </a:lnSpc>
                      </a:pPr>
                      <a:endParaRPr lang="en-US" sz="700" b="1" i="0" u="none" strike="noStrike">
                        <a:solidFill>
                          <a:srgbClr val="000000"/>
                        </a:solidFill>
                        <a:effectLst/>
                        <a:latin typeface="Calibri" panose="020F0502020204030204" pitchFamily="34" charset="0"/>
                      </a:endParaRP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tcPr>
                </a:tc>
                <a:tc>
                  <a:txBody>
                    <a:bodyPr/>
                    <a:lstStyle/>
                    <a:p>
                      <a:pPr algn="ctr" fontAlgn="b">
                        <a:lnSpc>
                          <a:spcPct val="150000"/>
                        </a:lnSpc>
                      </a:pPr>
                      <a:endParaRPr lang="en-US" sz="700" b="1" i="0" u="none" strike="noStrike">
                        <a:solidFill>
                          <a:srgbClr val="000000"/>
                        </a:solidFill>
                        <a:effectLst/>
                        <a:latin typeface="Calibri" panose="020F0502020204030204" pitchFamily="34" charset="0"/>
                      </a:endParaRP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tcPr>
                </a:tc>
                <a:tc>
                  <a:txBody>
                    <a:bodyPr/>
                    <a:lstStyle/>
                    <a:p>
                      <a:pPr algn="ctr" fontAlgn="b">
                        <a:lnSpc>
                          <a:spcPct val="150000"/>
                        </a:lnSpc>
                      </a:pPr>
                      <a:endParaRPr lang="en-US" sz="700" b="1" i="0" u="none" strike="noStrike">
                        <a:solidFill>
                          <a:srgbClr val="000000"/>
                        </a:solidFill>
                        <a:effectLst/>
                        <a:latin typeface="Calibri" panose="020F0502020204030204" pitchFamily="34" charset="0"/>
                      </a:endParaRP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tcPr>
                </a:tc>
                <a:tc>
                  <a:txBody>
                    <a:bodyPr/>
                    <a:lstStyle/>
                    <a:p>
                      <a:pPr algn="ctr" fontAlgn="b">
                        <a:lnSpc>
                          <a:spcPct val="150000"/>
                        </a:lnSpc>
                      </a:pPr>
                      <a:endParaRPr lang="en-US" sz="700" b="1" i="0" u="none" strike="noStrike">
                        <a:solidFill>
                          <a:srgbClr val="000000"/>
                        </a:solidFill>
                        <a:effectLst/>
                        <a:latin typeface="Calibri" panose="020F0502020204030204" pitchFamily="34" charset="0"/>
                      </a:endParaRP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tcPr>
                </a:tc>
                <a:tc>
                  <a:txBody>
                    <a:bodyPr/>
                    <a:lstStyle/>
                    <a:p>
                      <a:pPr algn="ctr" fontAlgn="b">
                        <a:lnSpc>
                          <a:spcPct val="150000"/>
                        </a:lnSpc>
                      </a:pPr>
                      <a:endParaRPr lang="en-US" sz="700" b="1" i="0" u="none" strike="noStrike">
                        <a:solidFill>
                          <a:srgbClr val="000000"/>
                        </a:solidFill>
                        <a:effectLst/>
                        <a:latin typeface="Calibri" panose="020F0502020204030204" pitchFamily="34" charset="0"/>
                      </a:endParaRP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tcPr>
                </a:tc>
                <a:tc>
                  <a:txBody>
                    <a:bodyPr/>
                    <a:lstStyle/>
                    <a:p>
                      <a:pPr algn="ctr" fontAlgn="b">
                        <a:lnSpc>
                          <a:spcPct val="150000"/>
                        </a:lnSpc>
                      </a:pPr>
                      <a:endParaRPr lang="en-US" sz="700" b="1" i="0" u="none" strike="noStrike">
                        <a:solidFill>
                          <a:srgbClr val="000000"/>
                        </a:solidFill>
                        <a:effectLst/>
                        <a:latin typeface="Calibri" panose="020F0502020204030204" pitchFamily="34" charset="0"/>
                      </a:endParaRP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tcPr>
                </a:tc>
                <a:tc>
                  <a:txBody>
                    <a:bodyPr/>
                    <a:lstStyle/>
                    <a:p>
                      <a:pPr algn="ctr" fontAlgn="b">
                        <a:lnSpc>
                          <a:spcPct val="150000"/>
                        </a:lnSpc>
                      </a:pPr>
                      <a:endParaRPr lang="en-US" sz="700" b="1" i="0" u="none" strike="noStrike">
                        <a:solidFill>
                          <a:srgbClr val="000000"/>
                        </a:solidFill>
                        <a:effectLst/>
                        <a:latin typeface="Calibri" panose="020F0502020204030204" pitchFamily="34" charset="0"/>
                      </a:endParaRP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tcPr>
                </a:tc>
                <a:tc>
                  <a:txBody>
                    <a:bodyPr/>
                    <a:lstStyle/>
                    <a:p>
                      <a:pPr algn="ctr" fontAlgn="b">
                        <a:lnSpc>
                          <a:spcPct val="150000"/>
                        </a:lnSpc>
                      </a:pPr>
                      <a:endParaRPr lang="en-US" sz="700" b="1" i="0" u="none" strike="noStrike">
                        <a:solidFill>
                          <a:srgbClr val="000000"/>
                        </a:solidFill>
                        <a:effectLst/>
                        <a:latin typeface="Calibri" panose="020F0502020204030204" pitchFamily="34" charset="0"/>
                      </a:endParaRP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tcPr>
                </a:tc>
                <a:tc>
                  <a:txBody>
                    <a:bodyPr/>
                    <a:lstStyle/>
                    <a:p>
                      <a:pPr algn="ctr" fontAlgn="b">
                        <a:lnSpc>
                          <a:spcPct val="150000"/>
                        </a:lnSpc>
                      </a:pPr>
                      <a:endParaRPr lang="en-US" sz="700" b="1" i="0" u="none" strike="noStrike">
                        <a:solidFill>
                          <a:srgbClr val="000000"/>
                        </a:solidFill>
                        <a:effectLst/>
                        <a:latin typeface="Calibri" panose="020F0502020204030204" pitchFamily="34" charset="0"/>
                      </a:endParaRP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tcPr>
                </a:tc>
                <a:tc>
                  <a:txBody>
                    <a:bodyPr/>
                    <a:lstStyle/>
                    <a:p>
                      <a:pPr algn="ctr" fontAlgn="b">
                        <a:lnSpc>
                          <a:spcPct val="150000"/>
                        </a:lnSpc>
                      </a:pPr>
                      <a:endParaRPr lang="en-US" sz="700" b="1" i="0" u="none" strike="noStrike">
                        <a:solidFill>
                          <a:srgbClr val="000000"/>
                        </a:solidFill>
                        <a:effectLst/>
                        <a:latin typeface="Calibri" panose="020F0502020204030204" pitchFamily="34" charset="0"/>
                      </a:endParaRP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tcPr>
                </a:tc>
                <a:tc>
                  <a:txBody>
                    <a:bodyPr/>
                    <a:lstStyle/>
                    <a:p>
                      <a:pPr algn="ctr" fontAlgn="b">
                        <a:lnSpc>
                          <a:spcPct val="150000"/>
                        </a:lnSpc>
                      </a:pPr>
                      <a:endParaRPr lang="en-US" sz="700" b="1" i="0" u="none" strike="noStrike">
                        <a:solidFill>
                          <a:srgbClr val="000000"/>
                        </a:solidFill>
                        <a:effectLst/>
                        <a:latin typeface="Calibri" panose="020F0502020204030204" pitchFamily="34" charset="0"/>
                      </a:endParaRP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tcPr>
                </a:tc>
                <a:tc>
                  <a:txBody>
                    <a:bodyPr/>
                    <a:lstStyle/>
                    <a:p>
                      <a:pPr algn="ctr" fontAlgn="b">
                        <a:lnSpc>
                          <a:spcPct val="150000"/>
                        </a:lnSpc>
                      </a:pPr>
                      <a:endParaRPr lang="en-US" sz="700" b="1" i="0" u="none" strike="noStrike">
                        <a:solidFill>
                          <a:srgbClr val="000000"/>
                        </a:solidFill>
                        <a:effectLst/>
                        <a:latin typeface="Calibri" panose="020F0502020204030204" pitchFamily="34" charset="0"/>
                      </a:endParaRP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tcPr>
                </a:tc>
                <a:tc>
                  <a:txBody>
                    <a:bodyPr/>
                    <a:lstStyle/>
                    <a:p>
                      <a:pPr algn="ctr" fontAlgn="b">
                        <a:lnSpc>
                          <a:spcPct val="150000"/>
                        </a:lnSpc>
                      </a:pPr>
                      <a:endParaRPr lang="en-US" sz="700" b="1" i="0" u="none" strike="noStrike">
                        <a:solidFill>
                          <a:srgbClr val="000000"/>
                        </a:solidFill>
                        <a:effectLst/>
                        <a:latin typeface="Calibri" panose="020F0502020204030204" pitchFamily="34" charset="0"/>
                      </a:endParaRP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tcPr>
                </a:tc>
                <a:tc>
                  <a:txBody>
                    <a:bodyPr/>
                    <a:lstStyle/>
                    <a:p>
                      <a:pPr algn="ctr" fontAlgn="b">
                        <a:lnSpc>
                          <a:spcPct val="150000"/>
                        </a:lnSpc>
                      </a:pPr>
                      <a:endParaRPr lang="en-US" sz="700" b="1" i="0" u="none" strike="noStrike">
                        <a:solidFill>
                          <a:srgbClr val="000000"/>
                        </a:solidFill>
                        <a:effectLst/>
                        <a:latin typeface="Calibri" panose="020F0502020204030204" pitchFamily="34" charset="0"/>
                      </a:endParaRP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tcPr>
                </a:tc>
                <a:tc>
                  <a:txBody>
                    <a:bodyPr/>
                    <a:lstStyle/>
                    <a:p>
                      <a:pPr algn="ctr" fontAlgn="b">
                        <a:lnSpc>
                          <a:spcPct val="150000"/>
                        </a:lnSpc>
                      </a:pPr>
                      <a:endParaRPr lang="en-US" sz="700" b="1" i="0" u="none" strike="noStrike">
                        <a:solidFill>
                          <a:srgbClr val="000000"/>
                        </a:solidFill>
                        <a:effectLst/>
                        <a:latin typeface="Calibri" panose="020F0502020204030204" pitchFamily="34" charset="0"/>
                      </a:endParaRP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tcPr>
                </a:tc>
                <a:tc>
                  <a:txBody>
                    <a:bodyPr/>
                    <a:lstStyle/>
                    <a:p>
                      <a:pPr algn="ctr" fontAlgn="b">
                        <a:lnSpc>
                          <a:spcPct val="150000"/>
                        </a:lnSpc>
                      </a:pPr>
                      <a:endParaRPr lang="en-US" sz="700" b="1" i="0" u="none" strike="noStrike">
                        <a:solidFill>
                          <a:srgbClr val="000000"/>
                        </a:solidFill>
                        <a:effectLst/>
                        <a:latin typeface="Calibri" panose="020F0502020204030204" pitchFamily="34" charset="0"/>
                      </a:endParaRP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tcPr>
                </a:tc>
                <a:extLst>
                  <a:ext uri="{0D108BD9-81ED-4DB2-BD59-A6C34878D82A}">
                    <a16:rowId xmlns:a16="http://schemas.microsoft.com/office/drawing/2014/main" val="351134446"/>
                  </a:ext>
                </a:extLst>
              </a:tr>
              <a:tr h="166540">
                <a:tc>
                  <a:txBody>
                    <a:bodyPr/>
                    <a:lstStyle/>
                    <a:p>
                      <a:pPr algn="ctr" fontAlgn="b">
                        <a:lnSpc>
                          <a:spcPct val="150000"/>
                        </a:lnSpc>
                      </a:pPr>
                      <a:r>
                        <a:rPr lang="en-US" sz="700" b="1" i="0" u="none" strike="noStrike">
                          <a:solidFill>
                            <a:schemeClr val="tx1"/>
                          </a:solidFill>
                          <a:effectLst/>
                          <a:latin typeface="Calibri" panose="020F0502020204030204" pitchFamily="34" charset="0"/>
                        </a:rPr>
                        <a:t>Period of stay_Sep-Nov</a:t>
                      </a: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tcPr>
                </a:tc>
                <a:tc>
                  <a:txBody>
                    <a:bodyPr/>
                    <a:lstStyle/>
                    <a:p>
                      <a:pPr algn="ctr" fontAlgn="b">
                        <a:lnSpc>
                          <a:spcPct val="150000"/>
                        </a:lnSpc>
                      </a:pPr>
                      <a:r>
                        <a:rPr lang="en-US" sz="700" b="1" i="0" u="none" strike="noStrike">
                          <a:solidFill>
                            <a:srgbClr val="000000"/>
                          </a:solidFill>
                          <a:effectLst/>
                          <a:latin typeface="Calibri" panose="020F0502020204030204" pitchFamily="34" charset="0"/>
                        </a:rPr>
                        <a:t>-0.01829</a:t>
                      </a: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solidFill>
                      <a:srgbClr val="FAFAFC"/>
                    </a:solidFill>
                  </a:tcPr>
                </a:tc>
                <a:tc>
                  <a:txBody>
                    <a:bodyPr/>
                    <a:lstStyle/>
                    <a:p>
                      <a:pPr algn="ctr" fontAlgn="b">
                        <a:lnSpc>
                          <a:spcPct val="150000"/>
                        </a:lnSpc>
                      </a:pPr>
                      <a:r>
                        <a:rPr lang="en-US" sz="700" b="1" i="0" u="none" strike="noStrike">
                          <a:solidFill>
                            <a:srgbClr val="000000"/>
                          </a:solidFill>
                          <a:effectLst/>
                          <a:latin typeface="Calibri" panose="020F0502020204030204" pitchFamily="34" charset="0"/>
                        </a:rPr>
                        <a:t>-0.03128</a:t>
                      </a: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solidFill>
                      <a:srgbClr val="F7F8FA"/>
                    </a:solidFill>
                  </a:tcPr>
                </a:tc>
                <a:tc>
                  <a:txBody>
                    <a:bodyPr/>
                    <a:lstStyle/>
                    <a:p>
                      <a:pPr algn="ctr" fontAlgn="b">
                        <a:lnSpc>
                          <a:spcPct val="150000"/>
                        </a:lnSpc>
                      </a:pPr>
                      <a:r>
                        <a:rPr lang="en-US" sz="700" b="1" i="0" u="none" strike="noStrike">
                          <a:solidFill>
                            <a:srgbClr val="000000"/>
                          </a:solidFill>
                          <a:effectLst/>
                          <a:latin typeface="Calibri" panose="020F0502020204030204" pitchFamily="34" charset="0"/>
                        </a:rPr>
                        <a:t>-0.05084</a:t>
                      </a: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solidFill>
                      <a:srgbClr val="F2F3F6"/>
                    </a:solidFill>
                  </a:tcPr>
                </a:tc>
                <a:tc>
                  <a:txBody>
                    <a:bodyPr/>
                    <a:lstStyle/>
                    <a:p>
                      <a:pPr algn="ctr" fontAlgn="b">
                        <a:lnSpc>
                          <a:spcPct val="150000"/>
                        </a:lnSpc>
                      </a:pPr>
                      <a:r>
                        <a:rPr lang="en-US" sz="700" b="1" i="0" u="none" strike="noStrike">
                          <a:solidFill>
                            <a:srgbClr val="000000"/>
                          </a:solidFill>
                          <a:effectLst/>
                          <a:latin typeface="Calibri" panose="020F0502020204030204" pitchFamily="34" charset="0"/>
                        </a:rPr>
                        <a:t>-0.0122</a:t>
                      </a: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solidFill>
                      <a:srgbClr val="FBFCFD"/>
                    </a:solidFill>
                  </a:tcPr>
                </a:tc>
                <a:tc>
                  <a:txBody>
                    <a:bodyPr/>
                    <a:lstStyle/>
                    <a:p>
                      <a:pPr algn="ctr" fontAlgn="b">
                        <a:lnSpc>
                          <a:spcPct val="150000"/>
                        </a:lnSpc>
                      </a:pPr>
                      <a:r>
                        <a:rPr lang="en-US" sz="700" b="1" i="0" u="none" strike="noStrike">
                          <a:solidFill>
                            <a:srgbClr val="000000"/>
                          </a:solidFill>
                          <a:effectLst/>
                          <a:latin typeface="Calibri" panose="020F0502020204030204" pitchFamily="34" charset="0"/>
                        </a:rPr>
                        <a:t>-0.00014</a:t>
                      </a: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solidFill>
                      <a:srgbClr val="FEFEFE"/>
                    </a:solidFill>
                  </a:tcPr>
                </a:tc>
                <a:tc>
                  <a:txBody>
                    <a:bodyPr/>
                    <a:lstStyle/>
                    <a:p>
                      <a:pPr algn="ctr" fontAlgn="b">
                        <a:lnSpc>
                          <a:spcPct val="150000"/>
                        </a:lnSpc>
                      </a:pPr>
                      <a:r>
                        <a:rPr lang="en-US" sz="700" b="1" i="0" u="none" strike="noStrike">
                          <a:solidFill>
                            <a:srgbClr val="000000"/>
                          </a:solidFill>
                          <a:effectLst/>
                          <a:latin typeface="Calibri" panose="020F0502020204030204" pitchFamily="34" charset="0"/>
                        </a:rPr>
                        <a:t>-0.09519</a:t>
                      </a: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solidFill>
                      <a:srgbClr val="E6E9EF"/>
                    </a:solidFill>
                  </a:tcPr>
                </a:tc>
                <a:tc>
                  <a:txBody>
                    <a:bodyPr/>
                    <a:lstStyle/>
                    <a:p>
                      <a:pPr algn="ctr" fontAlgn="b">
                        <a:lnSpc>
                          <a:spcPct val="150000"/>
                        </a:lnSpc>
                      </a:pPr>
                      <a:r>
                        <a:rPr lang="en-US" sz="700" b="1" i="0" u="none" strike="noStrike">
                          <a:solidFill>
                            <a:srgbClr val="000000"/>
                          </a:solidFill>
                          <a:effectLst/>
                          <a:latin typeface="Calibri" panose="020F0502020204030204" pitchFamily="34" charset="0"/>
                        </a:rPr>
                        <a:t>-0.32358</a:t>
                      </a: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solidFill>
                      <a:srgbClr val="ACB6CB"/>
                    </a:solidFill>
                  </a:tcPr>
                </a:tc>
                <a:tc>
                  <a:txBody>
                    <a:bodyPr/>
                    <a:lstStyle/>
                    <a:p>
                      <a:pPr algn="ctr" fontAlgn="b">
                        <a:lnSpc>
                          <a:spcPct val="150000"/>
                        </a:lnSpc>
                      </a:pPr>
                      <a:r>
                        <a:rPr lang="en-US" sz="700" b="1" i="0" u="none" strike="noStrike">
                          <a:solidFill>
                            <a:srgbClr val="000000"/>
                          </a:solidFill>
                          <a:effectLst/>
                          <a:latin typeface="Calibri" panose="020F0502020204030204" pitchFamily="34" charset="0"/>
                        </a:rPr>
                        <a:t>-0.33713</a:t>
                      </a: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solidFill>
                      <a:srgbClr val="A9B3C9"/>
                    </a:solidFill>
                  </a:tcPr>
                </a:tc>
                <a:tc>
                  <a:txBody>
                    <a:bodyPr/>
                    <a:lstStyle/>
                    <a:p>
                      <a:pPr algn="ctr" fontAlgn="b">
                        <a:lnSpc>
                          <a:spcPct val="150000"/>
                        </a:lnSpc>
                      </a:pPr>
                      <a:r>
                        <a:rPr lang="en-US" sz="700" b="1" i="0" u="none" strike="noStrike">
                          <a:solidFill>
                            <a:srgbClr val="000000"/>
                          </a:solidFill>
                          <a:effectLst/>
                          <a:latin typeface="Calibri" panose="020F0502020204030204" pitchFamily="34" charset="0"/>
                        </a:rPr>
                        <a:t>-0.34875</a:t>
                      </a: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solidFill>
                      <a:srgbClr val="A6B1C7"/>
                    </a:solidFill>
                  </a:tcPr>
                </a:tc>
                <a:tc>
                  <a:txBody>
                    <a:bodyPr/>
                    <a:lstStyle/>
                    <a:p>
                      <a:pPr algn="ctr" fontAlgn="b">
                        <a:lnSpc>
                          <a:spcPct val="150000"/>
                        </a:lnSpc>
                      </a:pPr>
                      <a:r>
                        <a:rPr lang="en-US" sz="700" b="1" i="0" u="none" strike="noStrike">
                          <a:solidFill>
                            <a:srgbClr val="000000"/>
                          </a:solidFill>
                          <a:effectLst/>
                          <a:latin typeface="Calibri" panose="020F0502020204030204" pitchFamily="34" charset="0"/>
                        </a:rPr>
                        <a:t>1</a:t>
                      </a: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solidFill>
                      <a:srgbClr val="FF0000"/>
                    </a:solidFill>
                  </a:tcPr>
                </a:tc>
                <a:tc>
                  <a:txBody>
                    <a:bodyPr/>
                    <a:lstStyle/>
                    <a:p>
                      <a:pPr algn="ctr" fontAlgn="b">
                        <a:lnSpc>
                          <a:spcPct val="150000"/>
                        </a:lnSpc>
                      </a:pPr>
                      <a:endParaRPr lang="en-US" sz="700" b="1" i="0" u="none" strike="noStrike">
                        <a:solidFill>
                          <a:srgbClr val="000000"/>
                        </a:solidFill>
                        <a:effectLst/>
                        <a:latin typeface="Calibri" panose="020F0502020204030204" pitchFamily="34" charset="0"/>
                      </a:endParaRP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tcPr>
                </a:tc>
                <a:tc>
                  <a:txBody>
                    <a:bodyPr/>
                    <a:lstStyle/>
                    <a:p>
                      <a:pPr algn="ctr" fontAlgn="b">
                        <a:lnSpc>
                          <a:spcPct val="150000"/>
                        </a:lnSpc>
                      </a:pPr>
                      <a:endParaRPr lang="en-US" sz="700" b="1" i="0" u="none" strike="noStrike">
                        <a:solidFill>
                          <a:srgbClr val="000000"/>
                        </a:solidFill>
                        <a:effectLst/>
                        <a:latin typeface="Calibri" panose="020F0502020204030204" pitchFamily="34" charset="0"/>
                      </a:endParaRP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tcPr>
                </a:tc>
                <a:tc>
                  <a:txBody>
                    <a:bodyPr/>
                    <a:lstStyle/>
                    <a:p>
                      <a:pPr algn="ctr" fontAlgn="b">
                        <a:lnSpc>
                          <a:spcPct val="150000"/>
                        </a:lnSpc>
                      </a:pPr>
                      <a:endParaRPr lang="en-US" sz="700" b="1" i="0" u="none" strike="noStrike">
                        <a:solidFill>
                          <a:srgbClr val="000000"/>
                        </a:solidFill>
                        <a:effectLst/>
                        <a:latin typeface="Calibri" panose="020F0502020204030204" pitchFamily="34" charset="0"/>
                      </a:endParaRP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tcPr>
                </a:tc>
                <a:tc>
                  <a:txBody>
                    <a:bodyPr/>
                    <a:lstStyle/>
                    <a:p>
                      <a:pPr algn="ctr" fontAlgn="b">
                        <a:lnSpc>
                          <a:spcPct val="150000"/>
                        </a:lnSpc>
                      </a:pPr>
                      <a:endParaRPr lang="en-US" sz="700" b="1" i="0" u="none" strike="noStrike">
                        <a:solidFill>
                          <a:srgbClr val="000000"/>
                        </a:solidFill>
                        <a:effectLst/>
                        <a:latin typeface="Calibri" panose="020F0502020204030204" pitchFamily="34" charset="0"/>
                      </a:endParaRP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tcPr>
                </a:tc>
                <a:tc>
                  <a:txBody>
                    <a:bodyPr/>
                    <a:lstStyle/>
                    <a:p>
                      <a:pPr algn="ctr" fontAlgn="b">
                        <a:lnSpc>
                          <a:spcPct val="150000"/>
                        </a:lnSpc>
                      </a:pPr>
                      <a:endParaRPr lang="en-US" sz="700" b="1" i="0" u="none" strike="noStrike">
                        <a:solidFill>
                          <a:srgbClr val="000000"/>
                        </a:solidFill>
                        <a:effectLst/>
                        <a:latin typeface="Calibri" panose="020F0502020204030204" pitchFamily="34" charset="0"/>
                      </a:endParaRP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tcPr>
                </a:tc>
                <a:tc>
                  <a:txBody>
                    <a:bodyPr/>
                    <a:lstStyle/>
                    <a:p>
                      <a:pPr algn="ctr" fontAlgn="b">
                        <a:lnSpc>
                          <a:spcPct val="150000"/>
                        </a:lnSpc>
                      </a:pPr>
                      <a:endParaRPr lang="en-US" sz="700" b="1" i="0" u="none" strike="noStrike">
                        <a:solidFill>
                          <a:srgbClr val="000000"/>
                        </a:solidFill>
                        <a:effectLst/>
                        <a:latin typeface="Calibri" panose="020F0502020204030204" pitchFamily="34" charset="0"/>
                      </a:endParaRP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tcPr>
                </a:tc>
                <a:tc>
                  <a:txBody>
                    <a:bodyPr/>
                    <a:lstStyle/>
                    <a:p>
                      <a:pPr algn="ctr" fontAlgn="b">
                        <a:lnSpc>
                          <a:spcPct val="150000"/>
                        </a:lnSpc>
                      </a:pPr>
                      <a:endParaRPr lang="en-US" sz="700" b="1" i="0" u="none" strike="noStrike">
                        <a:solidFill>
                          <a:srgbClr val="000000"/>
                        </a:solidFill>
                        <a:effectLst/>
                        <a:latin typeface="Calibri" panose="020F0502020204030204" pitchFamily="34" charset="0"/>
                      </a:endParaRP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tcPr>
                </a:tc>
                <a:tc>
                  <a:txBody>
                    <a:bodyPr/>
                    <a:lstStyle/>
                    <a:p>
                      <a:pPr algn="ctr" fontAlgn="b">
                        <a:lnSpc>
                          <a:spcPct val="150000"/>
                        </a:lnSpc>
                      </a:pPr>
                      <a:endParaRPr lang="en-US" sz="700" b="1" i="0" u="none" strike="noStrike">
                        <a:solidFill>
                          <a:srgbClr val="000000"/>
                        </a:solidFill>
                        <a:effectLst/>
                        <a:latin typeface="Calibri" panose="020F0502020204030204" pitchFamily="34" charset="0"/>
                      </a:endParaRP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tcPr>
                </a:tc>
                <a:tc>
                  <a:txBody>
                    <a:bodyPr/>
                    <a:lstStyle/>
                    <a:p>
                      <a:pPr algn="ctr" fontAlgn="b">
                        <a:lnSpc>
                          <a:spcPct val="150000"/>
                        </a:lnSpc>
                      </a:pPr>
                      <a:endParaRPr lang="en-US" sz="700" b="1" i="0" u="none" strike="noStrike">
                        <a:solidFill>
                          <a:srgbClr val="000000"/>
                        </a:solidFill>
                        <a:effectLst/>
                        <a:latin typeface="Calibri" panose="020F0502020204030204" pitchFamily="34" charset="0"/>
                      </a:endParaRP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tcPr>
                </a:tc>
                <a:tc>
                  <a:txBody>
                    <a:bodyPr/>
                    <a:lstStyle/>
                    <a:p>
                      <a:pPr algn="ctr" fontAlgn="b">
                        <a:lnSpc>
                          <a:spcPct val="150000"/>
                        </a:lnSpc>
                      </a:pPr>
                      <a:endParaRPr lang="en-US" sz="700" b="1" i="0" u="none" strike="noStrike">
                        <a:solidFill>
                          <a:srgbClr val="000000"/>
                        </a:solidFill>
                        <a:effectLst/>
                        <a:latin typeface="Calibri" panose="020F0502020204030204" pitchFamily="34" charset="0"/>
                      </a:endParaRP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tcPr>
                </a:tc>
                <a:tc>
                  <a:txBody>
                    <a:bodyPr/>
                    <a:lstStyle/>
                    <a:p>
                      <a:pPr algn="ctr" fontAlgn="b">
                        <a:lnSpc>
                          <a:spcPct val="150000"/>
                        </a:lnSpc>
                      </a:pPr>
                      <a:endParaRPr lang="en-US" sz="700" b="1" i="0" u="none" strike="noStrike">
                        <a:solidFill>
                          <a:srgbClr val="000000"/>
                        </a:solidFill>
                        <a:effectLst/>
                        <a:latin typeface="Calibri" panose="020F0502020204030204" pitchFamily="34" charset="0"/>
                      </a:endParaRP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tcPr>
                </a:tc>
                <a:tc>
                  <a:txBody>
                    <a:bodyPr/>
                    <a:lstStyle/>
                    <a:p>
                      <a:pPr algn="ctr" fontAlgn="b">
                        <a:lnSpc>
                          <a:spcPct val="150000"/>
                        </a:lnSpc>
                      </a:pPr>
                      <a:endParaRPr lang="en-US" sz="700" b="1" i="0" u="none" strike="noStrike">
                        <a:solidFill>
                          <a:srgbClr val="000000"/>
                        </a:solidFill>
                        <a:effectLst/>
                        <a:latin typeface="Calibri" panose="020F0502020204030204" pitchFamily="34" charset="0"/>
                      </a:endParaRP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tcPr>
                </a:tc>
                <a:tc>
                  <a:txBody>
                    <a:bodyPr/>
                    <a:lstStyle/>
                    <a:p>
                      <a:pPr algn="ctr" fontAlgn="b">
                        <a:lnSpc>
                          <a:spcPct val="150000"/>
                        </a:lnSpc>
                      </a:pPr>
                      <a:endParaRPr lang="en-US" sz="700" b="1" i="0" u="none" strike="noStrike">
                        <a:solidFill>
                          <a:srgbClr val="000000"/>
                        </a:solidFill>
                        <a:effectLst/>
                        <a:latin typeface="Calibri" panose="020F0502020204030204" pitchFamily="34" charset="0"/>
                      </a:endParaRP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tcPr>
                </a:tc>
                <a:tc>
                  <a:txBody>
                    <a:bodyPr/>
                    <a:lstStyle/>
                    <a:p>
                      <a:pPr algn="ctr" fontAlgn="b">
                        <a:lnSpc>
                          <a:spcPct val="150000"/>
                        </a:lnSpc>
                      </a:pPr>
                      <a:endParaRPr lang="en-US" sz="700" b="1" i="0" u="none" strike="noStrike">
                        <a:solidFill>
                          <a:srgbClr val="000000"/>
                        </a:solidFill>
                        <a:effectLst/>
                        <a:latin typeface="Calibri" panose="020F0502020204030204" pitchFamily="34" charset="0"/>
                      </a:endParaRP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tcPr>
                </a:tc>
                <a:tc>
                  <a:txBody>
                    <a:bodyPr/>
                    <a:lstStyle/>
                    <a:p>
                      <a:pPr algn="ctr" fontAlgn="b">
                        <a:lnSpc>
                          <a:spcPct val="150000"/>
                        </a:lnSpc>
                      </a:pPr>
                      <a:endParaRPr lang="en-US" sz="700" b="1" i="0" u="none" strike="noStrike">
                        <a:solidFill>
                          <a:srgbClr val="000000"/>
                        </a:solidFill>
                        <a:effectLst/>
                        <a:latin typeface="Calibri" panose="020F0502020204030204" pitchFamily="34" charset="0"/>
                      </a:endParaRP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tcPr>
                </a:tc>
                <a:tc>
                  <a:txBody>
                    <a:bodyPr/>
                    <a:lstStyle/>
                    <a:p>
                      <a:pPr algn="ctr" fontAlgn="b">
                        <a:lnSpc>
                          <a:spcPct val="150000"/>
                        </a:lnSpc>
                      </a:pPr>
                      <a:endParaRPr lang="en-US" sz="700" b="1" i="0" u="none" strike="noStrike">
                        <a:solidFill>
                          <a:srgbClr val="000000"/>
                        </a:solidFill>
                        <a:effectLst/>
                        <a:latin typeface="Calibri" panose="020F0502020204030204" pitchFamily="34" charset="0"/>
                      </a:endParaRP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tcPr>
                </a:tc>
                <a:tc>
                  <a:txBody>
                    <a:bodyPr/>
                    <a:lstStyle/>
                    <a:p>
                      <a:pPr algn="ctr" fontAlgn="b">
                        <a:lnSpc>
                          <a:spcPct val="150000"/>
                        </a:lnSpc>
                      </a:pPr>
                      <a:endParaRPr lang="en-US" sz="700" b="1" i="0" u="none" strike="noStrike">
                        <a:solidFill>
                          <a:srgbClr val="000000"/>
                        </a:solidFill>
                        <a:effectLst/>
                        <a:latin typeface="Calibri" panose="020F0502020204030204" pitchFamily="34" charset="0"/>
                      </a:endParaRP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tcPr>
                </a:tc>
                <a:extLst>
                  <a:ext uri="{0D108BD9-81ED-4DB2-BD59-A6C34878D82A}">
                    <a16:rowId xmlns:a16="http://schemas.microsoft.com/office/drawing/2014/main" val="3295403076"/>
                  </a:ext>
                </a:extLst>
              </a:tr>
              <a:tr h="166540">
                <a:tc>
                  <a:txBody>
                    <a:bodyPr/>
                    <a:lstStyle/>
                    <a:p>
                      <a:pPr algn="ctr" fontAlgn="b">
                        <a:lnSpc>
                          <a:spcPct val="150000"/>
                        </a:lnSpc>
                      </a:pPr>
                      <a:r>
                        <a:rPr lang="en-US" sz="700" b="1" i="0" u="none" strike="noStrike">
                          <a:solidFill>
                            <a:schemeClr val="tx1"/>
                          </a:solidFill>
                          <a:effectLst/>
                          <a:latin typeface="Calibri" panose="020F0502020204030204" pitchFamily="34" charset="0"/>
                        </a:rPr>
                        <a:t>Traveler type Other</a:t>
                      </a: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tcPr>
                </a:tc>
                <a:tc>
                  <a:txBody>
                    <a:bodyPr/>
                    <a:lstStyle/>
                    <a:p>
                      <a:pPr algn="ctr" fontAlgn="b">
                        <a:lnSpc>
                          <a:spcPct val="150000"/>
                        </a:lnSpc>
                      </a:pPr>
                      <a:r>
                        <a:rPr lang="en-US" sz="700" b="1" i="0" u="none" strike="noStrike">
                          <a:solidFill>
                            <a:srgbClr val="000000"/>
                          </a:solidFill>
                          <a:effectLst/>
                          <a:latin typeface="Calibri" panose="020F0502020204030204" pitchFamily="34" charset="0"/>
                        </a:rPr>
                        <a:t>0.062321</a:t>
                      </a: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solidFill>
                      <a:srgbClr val="FFF0F0"/>
                    </a:solidFill>
                  </a:tcPr>
                </a:tc>
                <a:tc>
                  <a:txBody>
                    <a:bodyPr/>
                    <a:lstStyle/>
                    <a:p>
                      <a:pPr algn="ctr" fontAlgn="b">
                        <a:lnSpc>
                          <a:spcPct val="150000"/>
                        </a:lnSpc>
                      </a:pPr>
                      <a:r>
                        <a:rPr lang="en-US" sz="700" b="1" i="0" u="none" strike="noStrike">
                          <a:solidFill>
                            <a:srgbClr val="000000"/>
                          </a:solidFill>
                          <a:effectLst/>
                          <a:latin typeface="Calibri" panose="020F0502020204030204" pitchFamily="34" charset="0"/>
                        </a:rPr>
                        <a:t>0.020885</a:t>
                      </a: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solidFill>
                      <a:srgbClr val="FFFAFA"/>
                    </a:solidFill>
                  </a:tcPr>
                </a:tc>
                <a:tc>
                  <a:txBody>
                    <a:bodyPr/>
                    <a:lstStyle/>
                    <a:p>
                      <a:pPr algn="ctr" fontAlgn="b">
                        <a:lnSpc>
                          <a:spcPct val="150000"/>
                        </a:lnSpc>
                      </a:pPr>
                      <a:r>
                        <a:rPr lang="en-US" sz="700" b="1" i="0" u="none" strike="noStrike">
                          <a:solidFill>
                            <a:srgbClr val="000000"/>
                          </a:solidFill>
                          <a:effectLst/>
                          <a:latin typeface="Calibri" panose="020F0502020204030204" pitchFamily="34" charset="0"/>
                        </a:rPr>
                        <a:t>0.046502</a:t>
                      </a: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solidFill>
                      <a:srgbClr val="FFF4F4"/>
                    </a:solidFill>
                  </a:tcPr>
                </a:tc>
                <a:tc>
                  <a:txBody>
                    <a:bodyPr/>
                    <a:lstStyle/>
                    <a:p>
                      <a:pPr algn="ctr" fontAlgn="b">
                        <a:lnSpc>
                          <a:spcPct val="150000"/>
                        </a:lnSpc>
                      </a:pPr>
                      <a:r>
                        <a:rPr lang="en-US" sz="700" b="1" i="0" u="none" strike="noStrike">
                          <a:solidFill>
                            <a:srgbClr val="000000"/>
                          </a:solidFill>
                          <a:effectLst/>
                          <a:latin typeface="Calibri" panose="020F0502020204030204" pitchFamily="34" charset="0"/>
                        </a:rPr>
                        <a:t>-0.05519</a:t>
                      </a: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solidFill>
                      <a:srgbClr val="F0F2F6"/>
                    </a:solidFill>
                  </a:tcPr>
                </a:tc>
                <a:tc>
                  <a:txBody>
                    <a:bodyPr/>
                    <a:lstStyle/>
                    <a:p>
                      <a:pPr algn="ctr" fontAlgn="b">
                        <a:lnSpc>
                          <a:spcPct val="150000"/>
                        </a:lnSpc>
                      </a:pPr>
                      <a:r>
                        <a:rPr lang="en-US" sz="700" b="1" i="0" u="none" strike="noStrike">
                          <a:solidFill>
                            <a:srgbClr val="000000"/>
                          </a:solidFill>
                          <a:effectLst/>
                          <a:latin typeface="Calibri" panose="020F0502020204030204" pitchFamily="34" charset="0"/>
                        </a:rPr>
                        <a:t>-0.00869</a:t>
                      </a: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solidFill>
                      <a:srgbClr val="FCFDFD"/>
                    </a:solidFill>
                  </a:tcPr>
                </a:tc>
                <a:tc>
                  <a:txBody>
                    <a:bodyPr/>
                    <a:lstStyle/>
                    <a:p>
                      <a:pPr algn="ctr" fontAlgn="b">
                        <a:lnSpc>
                          <a:spcPct val="150000"/>
                        </a:lnSpc>
                      </a:pPr>
                      <a:r>
                        <a:rPr lang="en-US" sz="700" b="1" i="0" u="none" strike="noStrike">
                          <a:solidFill>
                            <a:srgbClr val="000000"/>
                          </a:solidFill>
                          <a:effectLst/>
                          <a:latin typeface="Calibri" panose="020F0502020204030204" pitchFamily="34" charset="0"/>
                        </a:rPr>
                        <a:t>-0.04406</a:t>
                      </a: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solidFill>
                      <a:srgbClr val="F3F5F7"/>
                    </a:solidFill>
                  </a:tcPr>
                </a:tc>
                <a:tc>
                  <a:txBody>
                    <a:bodyPr/>
                    <a:lstStyle/>
                    <a:p>
                      <a:pPr algn="ctr" fontAlgn="b">
                        <a:lnSpc>
                          <a:spcPct val="150000"/>
                        </a:lnSpc>
                      </a:pPr>
                      <a:r>
                        <a:rPr lang="en-US" sz="700" b="1" i="0" u="none" strike="noStrike">
                          <a:solidFill>
                            <a:srgbClr val="000000"/>
                          </a:solidFill>
                          <a:effectLst/>
                          <a:latin typeface="Calibri" panose="020F0502020204030204" pitchFamily="34" charset="0"/>
                        </a:rPr>
                        <a:t>0.009284</a:t>
                      </a: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solidFill>
                      <a:srgbClr val="FFFDFD"/>
                    </a:solidFill>
                  </a:tcPr>
                </a:tc>
                <a:tc>
                  <a:txBody>
                    <a:bodyPr/>
                    <a:lstStyle/>
                    <a:p>
                      <a:pPr algn="ctr" fontAlgn="b">
                        <a:lnSpc>
                          <a:spcPct val="150000"/>
                        </a:lnSpc>
                      </a:pPr>
                      <a:r>
                        <a:rPr lang="en-US" sz="700" b="1" i="0" u="none" strike="noStrike">
                          <a:solidFill>
                            <a:srgbClr val="000000"/>
                          </a:solidFill>
                          <a:effectLst/>
                          <a:latin typeface="Calibri" panose="020F0502020204030204" pitchFamily="34" charset="0"/>
                        </a:rPr>
                        <a:t>-0.0372</a:t>
                      </a: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solidFill>
                      <a:srgbClr val="F5F6F9"/>
                    </a:solidFill>
                  </a:tcPr>
                </a:tc>
                <a:tc>
                  <a:txBody>
                    <a:bodyPr/>
                    <a:lstStyle/>
                    <a:p>
                      <a:pPr algn="ctr" fontAlgn="b">
                        <a:lnSpc>
                          <a:spcPct val="150000"/>
                        </a:lnSpc>
                      </a:pPr>
                      <a:r>
                        <a:rPr lang="en-US" sz="700" b="1" i="0" u="none" strike="noStrike">
                          <a:solidFill>
                            <a:srgbClr val="000000"/>
                          </a:solidFill>
                          <a:effectLst/>
                          <a:latin typeface="Calibri" panose="020F0502020204030204" pitchFamily="34" charset="0"/>
                        </a:rPr>
                        <a:t>0.044281</a:t>
                      </a: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solidFill>
                      <a:srgbClr val="FFF4F4"/>
                    </a:solidFill>
                  </a:tcPr>
                </a:tc>
                <a:tc>
                  <a:txBody>
                    <a:bodyPr/>
                    <a:lstStyle/>
                    <a:p>
                      <a:pPr algn="ctr" fontAlgn="b">
                        <a:lnSpc>
                          <a:spcPct val="150000"/>
                        </a:lnSpc>
                      </a:pPr>
                      <a:r>
                        <a:rPr lang="en-US" sz="700" b="1" i="0" u="none" strike="noStrike">
                          <a:solidFill>
                            <a:srgbClr val="000000"/>
                          </a:solidFill>
                          <a:effectLst/>
                          <a:latin typeface="Calibri" panose="020F0502020204030204" pitchFamily="34" charset="0"/>
                        </a:rPr>
                        <a:t>-0.01676</a:t>
                      </a: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solidFill>
                      <a:srgbClr val="FAFBFC"/>
                    </a:solidFill>
                  </a:tcPr>
                </a:tc>
                <a:tc>
                  <a:txBody>
                    <a:bodyPr/>
                    <a:lstStyle/>
                    <a:p>
                      <a:pPr algn="ctr" fontAlgn="b">
                        <a:lnSpc>
                          <a:spcPct val="150000"/>
                        </a:lnSpc>
                      </a:pPr>
                      <a:r>
                        <a:rPr lang="en-US" sz="700" b="1" i="0" u="none" strike="noStrike">
                          <a:solidFill>
                            <a:srgbClr val="000000"/>
                          </a:solidFill>
                          <a:effectLst/>
                          <a:latin typeface="Calibri" panose="020F0502020204030204" pitchFamily="34" charset="0"/>
                        </a:rPr>
                        <a:t>1</a:t>
                      </a: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solidFill>
                      <a:srgbClr val="FF0000"/>
                    </a:solidFill>
                  </a:tcPr>
                </a:tc>
                <a:tc>
                  <a:txBody>
                    <a:bodyPr/>
                    <a:lstStyle/>
                    <a:p>
                      <a:pPr algn="ctr" fontAlgn="b">
                        <a:lnSpc>
                          <a:spcPct val="150000"/>
                        </a:lnSpc>
                      </a:pPr>
                      <a:endParaRPr lang="en-US" sz="700" b="1" i="0" u="none" strike="noStrike">
                        <a:solidFill>
                          <a:srgbClr val="000000"/>
                        </a:solidFill>
                        <a:effectLst/>
                        <a:latin typeface="Calibri" panose="020F0502020204030204" pitchFamily="34" charset="0"/>
                      </a:endParaRP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tcPr>
                </a:tc>
                <a:tc>
                  <a:txBody>
                    <a:bodyPr/>
                    <a:lstStyle/>
                    <a:p>
                      <a:pPr algn="ctr" fontAlgn="b">
                        <a:lnSpc>
                          <a:spcPct val="150000"/>
                        </a:lnSpc>
                      </a:pPr>
                      <a:endParaRPr lang="en-US" sz="700" b="1" i="0" u="none" strike="noStrike">
                        <a:solidFill>
                          <a:srgbClr val="000000"/>
                        </a:solidFill>
                        <a:effectLst/>
                        <a:latin typeface="Calibri" panose="020F0502020204030204" pitchFamily="34" charset="0"/>
                      </a:endParaRP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tcPr>
                </a:tc>
                <a:tc>
                  <a:txBody>
                    <a:bodyPr/>
                    <a:lstStyle/>
                    <a:p>
                      <a:pPr algn="ctr" fontAlgn="b">
                        <a:lnSpc>
                          <a:spcPct val="150000"/>
                        </a:lnSpc>
                      </a:pPr>
                      <a:endParaRPr lang="en-US" sz="700" b="1" i="0" u="none" strike="noStrike">
                        <a:solidFill>
                          <a:srgbClr val="000000"/>
                        </a:solidFill>
                        <a:effectLst/>
                        <a:latin typeface="Calibri" panose="020F0502020204030204" pitchFamily="34" charset="0"/>
                      </a:endParaRP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tcPr>
                </a:tc>
                <a:tc>
                  <a:txBody>
                    <a:bodyPr/>
                    <a:lstStyle/>
                    <a:p>
                      <a:pPr algn="ctr" fontAlgn="b">
                        <a:lnSpc>
                          <a:spcPct val="150000"/>
                        </a:lnSpc>
                      </a:pPr>
                      <a:endParaRPr lang="en-US" sz="700" b="1" i="0" u="none" strike="noStrike">
                        <a:solidFill>
                          <a:srgbClr val="000000"/>
                        </a:solidFill>
                        <a:effectLst/>
                        <a:latin typeface="Calibri" panose="020F0502020204030204" pitchFamily="34" charset="0"/>
                      </a:endParaRP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tcPr>
                </a:tc>
                <a:tc>
                  <a:txBody>
                    <a:bodyPr/>
                    <a:lstStyle/>
                    <a:p>
                      <a:pPr algn="ctr" fontAlgn="b">
                        <a:lnSpc>
                          <a:spcPct val="150000"/>
                        </a:lnSpc>
                      </a:pPr>
                      <a:endParaRPr lang="en-US" sz="700" b="1" i="0" u="none" strike="noStrike">
                        <a:solidFill>
                          <a:srgbClr val="000000"/>
                        </a:solidFill>
                        <a:effectLst/>
                        <a:latin typeface="Calibri" panose="020F0502020204030204" pitchFamily="34" charset="0"/>
                      </a:endParaRP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tcPr>
                </a:tc>
                <a:tc>
                  <a:txBody>
                    <a:bodyPr/>
                    <a:lstStyle/>
                    <a:p>
                      <a:pPr algn="ctr" fontAlgn="b">
                        <a:lnSpc>
                          <a:spcPct val="150000"/>
                        </a:lnSpc>
                      </a:pPr>
                      <a:endParaRPr lang="en-US" sz="700" b="1" i="0" u="none" strike="noStrike">
                        <a:solidFill>
                          <a:srgbClr val="000000"/>
                        </a:solidFill>
                        <a:effectLst/>
                        <a:latin typeface="Calibri" panose="020F0502020204030204" pitchFamily="34" charset="0"/>
                      </a:endParaRP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tcPr>
                </a:tc>
                <a:tc>
                  <a:txBody>
                    <a:bodyPr/>
                    <a:lstStyle/>
                    <a:p>
                      <a:pPr algn="ctr" fontAlgn="b">
                        <a:lnSpc>
                          <a:spcPct val="150000"/>
                        </a:lnSpc>
                      </a:pPr>
                      <a:endParaRPr lang="en-US" sz="700" b="1" i="0" u="none" strike="noStrike">
                        <a:solidFill>
                          <a:srgbClr val="000000"/>
                        </a:solidFill>
                        <a:effectLst/>
                        <a:latin typeface="Calibri" panose="020F0502020204030204" pitchFamily="34" charset="0"/>
                      </a:endParaRP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tcPr>
                </a:tc>
                <a:tc>
                  <a:txBody>
                    <a:bodyPr/>
                    <a:lstStyle/>
                    <a:p>
                      <a:pPr algn="ctr" fontAlgn="b">
                        <a:lnSpc>
                          <a:spcPct val="150000"/>
                        </a:lnSpc>
                      </a:pPr>
                      <a:endParaRPr lang="en-US" sz="700" b="1" i="0" u="none" strike="noStrike">
                        <a:solidFill>
                          <a:srgbClr val="000000"/>
                        </a:solidFill>
                        <a:effectLst/>
                        <a:latin typeface="Calibri" panose="020F0502020204030204" pitchFamily="34" charset="0"/>
                      </a:endParaRP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tcPr>
                </a:tc>
                <a:tc>
                  <a:txBody>
                    <a:bodyPr/>
                    <a:lstStyle/>
                    <a:p>
                      <a:pPr algn="ctr" fontAlgn="b">
                        <a:lnSpc>
                          <a:spcPct val="150000"/>
                        </a:lnSpc>
                      </a:pPr>
                      <a:endParaRPr lang="en-US" sz="700" b="1" i="0" u="none" strike="noStrike">
                        <a:solidFill>
                          <a:srgbClr val="000000"/>
                        </a:solidFill>
                        <a:effectLst/>
                        <a:latin typeface="Calibri" panose="020F0502020204030204" pitchFamily="34" charset="0"/>
                      </a:endParaRP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tcPr>
                </a:tc>
                <a:tc>
                  <a:txBody>
                    <a:bodyPr/>
                    <a:lstStyle/>
                    <a:p>
                      <a:pPr algn="ctr" fontAlgn="b">
                        <a:lnSpc>
                          <a:spcPct val="150000"/>
                        </a:lnSpc>
                      </a:pPr>
                      <a:endParaRPr lang="en-US" sz="700" b="1" i="0" u="none" strike="noStrike">
                        <a:solidFill>
                          <a:srgbClr val="000000"/>
                        </a:solidFill>
                        <a:effectLst/>
                        <a:latin typeface="Calibri" panose="020F0502020204030204" pitchFamily="34" charset="0"/>
                      </a:endParaRP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tcPr>
                </a:tc>
                <a:tc>
                  <a:txBody>
                    <a:bodyPr/>
                    <a:lstStyle/>
                    <a:p>
                      <a:pPr algn="ctr" fontAlgn="b">
                        <a:lnSpc>
                          <a:spcPct val="150000"/>
                        </a:lnSpc>
                      </a:pPr>
                      <a:endParaRPr lang="en-US" sz="700" b="1" i="0" u="none" strike="noStrike">
                        <a:solidFill>
                          <a:srgbClr val="000000"/>
                        </a:solidFill>
                        <a:effectLst/>
                        <a:latin typeface="Calibri" panose="020F0502020204030204" pitchFamily="34" charset="0"/>
                      </a:endParaRP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tcPr>
                </a:tc>
                <a:tc>
                  <a:txBody>
                    <a:bodyPr/>
                    <a:lstStyle/>
                    <a:p>
                      <a:pPr algn="ctr" fontAlgn="b">
                        <a:lnSpc>
                          <a:spcPct val="150000"/>
                        </a:lnSpc>
                      </a:pPr>
                      <a:endParaRPr lang="en-US" sz="700" b="1" i="0" u="none" strike="noStrike">
                        <a:solidFill>
                          <a:srgbClr val="000000"/>
                        </a:solidFill>
                        <a:effectLst/>
                        <a:latin typeface="Calibri" panose="020F0502020204030204" pitchFamily="34" charset="0"/>
                      </a:endParaRP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tcPr>
                </a:tc>
                <a:tc>
                  <a:txBody>
                    <a:bodyPr/>
                    <a:lstStyle/>
                    <a:p>
                      <a:pPr algn="ctr" fontAlgn="b">
                        <a:lnSpc>
                          <a:spcPct val="150000"/>
                        </a:lnSpc>
                      </a:pPr>
                      <a:endParaRPr lang="en-US" sz="700" b="1" i="0" u="none" strike="noStrike">
                        <a:solidFill>
                          <a:srgbClr val="000000"/>
                        </a:solidFill>
                        <a:effectLst/>
                        <a:latin typeface="Calibri" panose="020F0502020204030204" pitchFamily="34" charset="0"/>
                      </a:endParaRP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tcPr>
                </a:tc>
                <a:tc>
                  <a:txBody>
                    <a:bodyPr/>
                    <a:lstStyle/>
                    <a:p>
                      <a:pPr algn="ctr" fontAlgn="b">
                        <a:lnSpc>
                          <a:spcPct val="150000"/>
                        </a:lnSpc>
                      </a:pPr>
                      <a:endParaRPr lang="en-US" sz="700" b="1" i="0" u="none" strike="noStrike">
                        <a:solidFill>
                          <a:srgbClr val="000000"/>
                        </a:solidFill>
                        <a:effectLst/>
                        <a:latin typeface="Calibri" panose="020F0502020204030204" pitchFamily="34" charset="0"/>
                      </a:endParaRP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tcPr>
                </a:tc>
                <a:tc>
                  <a:txBody>
                    <a:bodyPr/>
                    <a:lstStyle/>
                    <a:p>
                      <a:pPr algn="ctr" fontAlgn="b">
                        <a:lnSpc>
                          <a:spcPct val="150000"/>
                        </a:lnSpc>
                      </a:pPr>
                      <a:endParaRPr lang="en-US" sz="700" b="1" i="0" u="none" strike="noStrike">
                        <a:solidFill>
                          <a:srgbClr val="000000"/>
                        </a:solidFill>
                        <a:effectLst/>
                        <a:latin typeface="Calibri" panose="020F0502020204030204" pitchFamily="34" charset="0"/>
                      </a:endParaRP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tcPr>
                </a:tc>
                <a:tc>
                  <a:txBody>
                    <a:bodyPr/>
                    <a:lstStyle/>
                    <a:p>
                      <a:pPr algn="ctr" fontAlgn="b">
                        <a:lnSpc>
                          <a:spcPct val="150000"/>
                        </a:lnSpc>
                      </a:pPr>
                      <a:endParaRPr lang="en-US" sz="700" b="1" i="0" u="none" strike="noStrike">
                        <a:solidFill>
                          <a:srgbClr val="000000"/>
                        </a:solidFill>
                        <a:effectLst/>
                        <a:latin typeface="Calibri" panose="020F0502020204030204" pitchFamily="34" charset="0"/>
                      </a:endParaRP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tcPr>
                </a:tc>
                <a:extLst>
                  <a:ext uri="{0D108BD9-81ED-4DB2-BD59-A6C34878D82A}">
                    <a16:rowId xmlns:a16="http://schemas.microsoft.com/office/drawing/2014/main" val="765978861"/>
                  </a:ext>
                </a:extLst>
              </a:tr>
              <a:tr h="166540">
                <a:tc>
                  <a:txBody>
                    <a:bodyPr/>
                    <a:lstStyle/>
                    <a:p>
                      <a:pPr algn="ctr" fontAlgn="b">
                        <a:lnSpc>
                          <a:spcPct val="150000"/>
                        </a:lnSpc>
                      </a:pPr>
                      <a:r>
                        <a:rPr lang="en-US" sz="700" b="1" i="0" u="none" strike="noStrike">
                          <a:solidFill>
                            <a:schemeClr val="tx1"/>
                          </a:solidFill>
                          <a:effectLst/>
                          <a:latin typeface="Calibri" panose="020F0502020204030204" pitchFamily="34" charset="0"/>
                        </a:rPr>
                        <a:t>Traveler type Families</a:t>
                      </a: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tcPr>
                </a:tc>
                <a:tc>
                  <a:txBody>
                    <a:bodyPr/>
                    <a:lstStyle/>
                    <a:p>
                      <a:pPr algn="ctr" fontAlgn="b">
                        <a:lnSpc>
                          <a:spcPct val="150000"/>
                        </a:lnSpc>
                      </a:pPr>
                      <a:r>
                        <a:rPr lang="en-US" sz="700" b="1" i="0" u="none" strike="noStrike">
                          <a:solidFill>
                            <a:srgbClr val="000000"/>
                          </a:solidFill>
                          <a:effectLst/>
                          <a:latin typeface="Calibri" panose="020F0502020204030204" pitchFamily="34" charset="0"/>
                        </a:rPr>
                        <a:t>0.007521</a:t>
                      </a: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solidFill>
                      <a:srgbClr val="FFFEFE"/>
                    </a:solidFill>
                  </a:tcPr>
                </a:tc>
                <a:tc>
                  <a:txBody>
                    <a:bodyPr/>
                    <a:lstStyle/>
                    <a:p>
                      <a:pPr algn="ctr" fontAlgn="b">
                        <a:lnSpc>
                          <a:spcPct val="150000"/>
                        </a:lnSpc>
                      </a:pPr>
                      <a:r>
                        <a:rPr lang="en-US" sz="700" b="1" i="0" u="none" strike="noStrike">
                          <a:solidFill>
                            <a:srgbClr val="000000"/>
                          </a:solidFill>
                          <a:effectLst/>
                          <a:latin typeface="Calibri" panose="020F0502020204030204" pitchFamily="34" charset="0"/>
                        </a:rPr>
                        <a:t>0.038567</a:t>
                      </a: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solidFill>
                      <a:srgbClr val="FFF6F6"/>
                    </a:solidFill>
                  </a:tcPr>
                </a:tc>
                <a:tc>
                  <a:txBody>
                    <a:bodyPr/>
                    <a:lstStyle/>
                    <a:p>
                      <a:pPr algn="ctr" fontAlgn="b">
                        <a:lnSpc>
                          <a:spcPct val="150000"/>
                        </a:lnSpc>
                      </a:pPr>
                      <a:r>
                        <a:rPr lang="en-US" sz="700" b="1" i="0" u="none" strike="noStrike">
                          <a:solidFill>
                            <a:srgbClr val="000000"/>
                          </a:solidFill>
                          <a:effectLst/>
                          <a:latin typeface="Calibri" panose="020F0502020204030204" pitchFamily="34" charset="0"/>
                        </a:rPr>
                        <a:t>-0.01489</a:t>
                      </a: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solidFill>
                      <a:srgbClr val="FBFBFC"/>
                    </a:solidFill>
                  </a:tcPr>
                </a:tc>
                <a:tc>
                  <a:txBody>
                    <a:bodyPr/>
                    <a:lstStyle/>
                    <a:p>
                      <a:pPr algn="ctr" fontAlgn="b">
                        <a:lnSpc>
                          <a:spcPct val="150000"/>
                        </a:lnSpc>
                      </a:pPr>
                      <a:r>
                        <a:rPr lang="en-US" sz="700" b="1" i="0" u="none" strike="noStrike">
                          <a:solidFill>
                            <a:srgbClr val="000000"/>
                          </a:solidFill>
                          <a:effectLst/>
                          <a:latin typeface="Calibri" panose="020F0502020204030204" pitchFamily="34" charset="0"/>
                        </a:rPr>
                        <a:t>-0.05536</a:t>
                      </a: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solidFill>
                      <a:srgbClr val="F0F2F6"/>
                    </a:solidFill>
                  </a:tcPr>
                </a:tc>
                <a:tc>
                  <a:txBody>
                    <a:bodyPr/>
                    <a:lstStyle/>
                    <a:p>
                      <a:pPr algn="ctr" fontAlgn="b">
                        <a:lnSpc>
                          <a:spcPct val="150000"/>
                        </a:lnSpc>
                      </a:pPr>
                      <a:r>
                        <a:rPr lang="en-US" sz="700" b="1" i="0" u="none" strike="noStrike">
                          <a:solidFill>
                            <a:srgbClr val="000000"/>
                          </a:solidFill>
                          <a:effectLst/>
                          <a:latin typeface="Calibri" panose="020F0502020204030204" pitchFamily="34" charset="0"/>
                        </a:rPr>
                        <a:t>-0.06424</a:t>
                      </a: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solidFill>
                      <a:srgbClr val="EEF0F4"/>
                    </a:solidFill>
                  </a:tcPr>
                </a:tc>
                <a:tc>
                  <a:txBody>
                    <a:bodyPr/>
                    <a:lstStyle/>
                    <a:p>
                      <a:pPr algn="ctr" fontAlgn="b">
                        <a:lnSpc>
                          <a:spcPct val="150000"/>
                        </a:lnSpc>
                      </a:pPr>
                      <a:r>
                        <a:rPr lang="en-US" sz="700" b="1" i="0" u="none" strike="noStrike">
                          <a:solidFill>
                            <a:srgbClr val="000000"/>
                          </a:solidFill>
                          <a:effectLst/>
                          <a:latin typeface="Calibri" panose="020F0502020204030204" pitchFamily="34" charset="0"/>
                        </a:rPr>
                        <a:t>0.030887</a:t>
                      </a: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solidFill>
                      <a:srgbClr val="FFF8F8"/>
                    </a:solidFill>
                  </a:tcPr>
                </a:tc>
                <a:tc>
                  <a:txBody>
                    <a:bodyPr/>
                    <a:lstStyle/>
                    <a:p>
                      <a:pPr algn="ctr" fontAlgn="b">
                        <a:lnSpc>
                          <a:spcPct val="150000"/>
                        </a:lnSpc>
                      </a:pPr>
                      <a:r>
                        <a:rPr lang="en-US" sz="700" b="1" i="0" u="none" strike="noStrike">
                          <a:solidFill>
                            <a:srgbClr val="000000"/>
                          </a:solidFill>
                          <a:effectLst/>
                          <a:latin typeface="Calibri" panose="020F0502020204030204" pitchFamily="34" charset="0"/>
                        </a:rPr>
                        <a:t>0.002491</a:t>
                      </a: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solidFill>
                      <a:srgbClr val="FFFFFF"/>
                    </a:solidFill>
                  </a:tcPr>
                </a:tc>
                <a:tc>
                  <a:txBody>
                    <a:bodyPr/>
                    <a:lstStyle/>
                    <a:p>
                      <a:pPr algn="ctr" fontAlgn="b">
                        <a:lnSpc>
                          <a:spcPct val="150000"/>
                        </a:lnSpc>
                      </a:pPr>
                      <a:r>
                        <a:rPr lang="en-US" sz="700" b="1" i="0" u="none" strike="noStrike">
                          <a:solidFill>
                            <a:srgbClr val="000000"/>
                          </a:solidFill>
                          <a:effectLst/>
                          <a:latin typeface="Calibri" panose="020F0502020204030204" pitchFamily="34" charset="0"/>
                        </a:rPr>
                        <a:t>0.101979</a:t>
                      </a: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solidFill>
                      <a:srgbClr val="FFE5E5"/>
                    </a:solidFill>
                  </a:tcPr>
                </a:tc>
                <a:tc>
                  <a:txBody>
                    <a:bodyPr/>
                    <a:lstStyle/>
                    <a:p>
                      <a:pPr algn="ctr" fontAlgn="b">
                        <a:lnSpc>
                          <a:spcPct val="150000"/>
                        </a:lnSpc>
                      </a:pPr>
                      <a:r>
                        <a:rPr lang="en-US" sz="700" b="1" i="0" u="none" strike="noStrike">
                          <a:solidFill>
                            <a:srgbClr val="000000"/>
                          </a:solidFill>
                          <a:effectLst/>
                          <a:latin typeface="Calibri" panose="020F0502020204030204" pitchFamily="34" charset="0"/>
                        </a:rPr>
                        <a:t>-0.04368</a:t>
                      </a: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solidFill>
                      <a:srgbClr val="F3F5F8"/>
                    </a:solidFill>
                  </a:tcPr>
                </a:tc>
                <a:tc>
                  <a:txBody>
                    <a:bodyPr/>
                    <a:lstStyle/>
                    <a:p>
                      <a:pPr algn="ctr" fontAlgn="b">
                        <a:lnSpc>
                          <a:spcPct val="150000"/>
                        </a:lnSpc>
                      </a:pPr>
                      <a:r>
                        <a:rPr lang="en-US" sz="700" b="1" i="0" u="none" strike="noStrike">
                          <a:solidFill>
                            <a:srgbClr val="000000"/>
                          </a:solidFill>
                          <a:effectLst/>
                          <a:latin typeface="Calibri" panose="020F0502020204030204" pitchFamily="34" charset="0"/>
                        </a:rPr>
                        <a:t>-0.0595</a:t>
                      </a: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solidFill>
                      <a:srgbClr val="EFF1F5"/>
                    </a:solidFill>
                  </a:tcPr>
                </a:tc>
                <a:tc>
                  <a:txBody>
                    <a:bodyPr/>
                    <a:lstStyle/>
                    <a:p>
                      <a:pPr algn="ctr" fontAlgn="b">
                        <a:lnSpc>
                          <a:spcPct val="150000"/>
                        </a:lnSpc>
                      </a:pPr>
                      <a:r>
                        <a:rPr lang="en-US" sz="700" b="1" i="0" u="none" strike="noStrike">
                          <a:solidFill>
                            <a:srgbClr val="000000"/>
                          </a:solidFill>
                          <a:effectLst/>
                          <a:latin typeface="Calibri" panose="020F0502020204030204" pitchFamily="34" charset="0"/>
                        </a:rPr>
                        <a:t>-0.39799</a:t>
                      </a: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solidFill>
                      <a:srgbClr val="99A6BF"/>
                    </a:solidFill>
                  </a:tcPr>
                </a:tc>
                <a:tc>
                  <a:txBody>
                    <a:bodyPr/>
                    <a:lstStyle/>
                    <a:p>
                      <a:pPr algn="ctr" fontAlgn="b">
                        <a:lnSpc>
                          <a:spcPct val="150000"/>
                        </a:lnSpc>
                      </a:pPr>
                      <a:r>
                        <a:rPr lang="en-US" sz="700" b="1" i="0" u="none" strike="noStrike">
                          <a:solidFill>
                            <a:srgbClr val="000000"/>
                          </a:solidFill>
                          <a:effectLst/>
                          <a:latin typeface="Calibri" panose="020F0502020204030204" pitchFamily="34" charset="0"/>
                        </a:rPr>
                        <a:t>1</a:t>
                      </a: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solidFill>
                      <a:srgbClr val="FF0000"/>
                    </a:solidFill>
                  </a:tcPr>
                </a:tc>
                <a:tc>
                  <a:txBody>
                    <a:bodyPr/>
                    <a:lstStyle/>
                    <a:p>
                      <a:pPr algn="ctr" fontAlgn="b">
                        <a:lnSpc>
                          <a:spcPct val="150000"/>
                        </a:lnSpc>
                      </a:pPr>
                      <a:endParaRPr lang="en-US" sz="700" b="1" i="0" u="none" strike="noStrike">
                        <a:solidFill>
                          <a:srgbClr val="000000"/>
                        </a:solidFill>
                        <a:effectLst/>
                        <a:latin typeface="Calibri" panose="020F0502020204030204" pitchFamily="34" charset="0"/>
                      </a:endParaRP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tcPr>
                </a:tc>
                <a:tc>
                  <a:txBody>
                    <a:bodyPr/>
                    <a:lstStyle/>
                    <a:p>
                      <a:pPr algn="ctr" fontAlgn="b">
                        <a:lnSpc>
                          <a:spcPct val="150000"/>
                        </a:lnSpc>
                      </a:pPr>
                      <a:endParaRPr lang="en-US" sz="700" b="1" i="0" u="none" strike="noStrike">
                        <a:solidFill>
                          <a:srgbClr val="000000"/>
                        </a:solidFill>
                        <a:effectLst/>
                        <a:latin typeface="Calibri" panose="020F0502020204030204" pitchFamily="34" charset="0"/>
                      </a:endParaRP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tcPr>
                </a:tc>
                <a:tc>
                  <a:txBody>
                    <a:bodyPr/>
                    <a:lstStyle/>
                    <a:p>
                      <a:pPr algn="ctr" fontAlgn="b">
                        <a:lnSpc>
                          <a:spcPct val="150000"/>
                        </a:lnSpc>
                      </a:pPr>
                      <a:endParaRPr lang="en-US" sz="700" b="1" i="0" u="none" strike="noStrike">
                        <a:solidFill>
                          <a:srgbClr val="000000"/>
                        </a:solidFill>
                        <a:effectLst/>
                        <a:latin typeface="Calibri" panose="020F0502020204030204" pitchFamily="34" charset="0"/>
                      </a:endParaRP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tcPr>
                </a:tc>
                <a:tc>
                  <a:txBody>
                    <a:bodyPr/>
                    <a:lstStyle/>
                    <a:p>
                      <a:pPr algn="ctr" fontAlgn="b">
                        <a:lnSpc>
                          <a:spcPct val="150000"/>
                        </a:lnSpc>
                      </a:pPr>
                      <a:endParaRPr lang="en-US" sz="700" b="1" i="0" u="none" strike="noStrike">
                        <a:solidFill>
                          <a:srgbClr val="000000"/>
                        </a:solidFill>
                        <a:effectLst/>
                        <a:latin typeface="Calibri" panose="020F0502020204030204" pitchFamily="34" charset="0"/>
                      </a:endParaRP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tcPr>
                </a:tc>
                <a:tc>
                  <a:txBody>
                    <a:bodyPr/>
                    <a:lstStyle/>
                    <a:p>
                      <a:pPr algn="ctr" fontAlgn="b">
                        <a:lnSpc>
                          <a:spcPct val="150000"/>
                        </a:lnSpc>
                      </a:pPr>
                      <a:endParaRPr lang="en-US" sz="700" b="1" i="0" u="none" strike="noStrike">
                        <a:solidFill>
                          <a:srgbClr val="000000"/>
                        </a:solidFill>
                        <a:effectLst/>
                        <a:latin typeface="Calibri" panose="020F0502020204030204" pitchFamily="34" charset="0"/>
                      </a:endParaRP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tcPr>
                </a:tc>
                <a:tc>
                  <a:txBody>
                    <a:bodyPr/>
                    <a:lstStyle/>
                    <a:p>
                      <a:pPr algn="ctr" fontAlgn="b">
                        <a:lnSpc>
                          <a:spcPct val="150000"/>
                        </a:lnSpc>
                      </a:pPr>
                      <a:endParaRPr lang="en-US" sz="700" b="1" i="0" u="none" strike="noStrike">
                        <a:solidFill>
                          <a:srgbClr val="000000"/>
                        </a:solidFill>
                        <a:effectLst/>
                        <a:latin typeface="Calibri" panose="020F0502020204030204" pitchFamily="34" charset="0"/>
                      </a:endParaRP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tcPr>
                </a:tc>
                <a:tc>
                  <a:txBody>
                    <a:bodyPr/>
                    <a:lstStyle/>
                    <a:p>
                      <a:pPr algn="ctr" fontAlgn="b">
                        <a:lnSpc>
                          <a:spcPct val="150000"/>
                        </a:lnSpc>
                      </a:pPr>
                      <a:endParaRPr lang="en-US" sz="700" b="1" i="0" u="none" strike="noStrike">
                        <a:solidFill>
                          <a:srgbClr val="000000"/>
                        </a:solidFill>
                        <a:effectLst/>
                        <a:latin typeface="Calibri" panose="020F0502020204030204" pitchFamily="34" charset="0"/>
                      </a:endParaRP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tcPr>
                </a:tc>
                <a:tc>
                  <a:txBody>
                    <a:bodyPr/>
                    <a:lstStyle/>
                    <a:p>
                      <a:pPr algn="ctr" fontAlgn="b">
                        <a:lnSpc>
                          <a:spcPct val="150000"/>
                        </a:lnSpc>
                      </a:pPr>
                      <a:endParaRPr lang="en-US" sz="700" b="1" i="0" u="none" strike="noStrike">
                        <a:solidFill>
                          <a:srgbClr val="000000"/>
                        </a:solidFill>
                        <a:effectLst/>
                        <a:latin typeface="Calibri" panose="020F0502020204030204" pitchFamily="34" charset="0"/>
                      </a:endParaRP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tcPr>
                </a:tc>
                <a:tc>
                  <a:txBody>
                    <a:bodyPr/>
                    <a:lstStyle/>
                    <a:p>
                      <a:pPr algn="ctr" fontAlgn="b">
                        <a:lnSpc>
                          <a:spcPct val="150000"/>
                        </a:lnSpc>
                      </a:pPr>
                      <a:endParaRPr lang="en-US" sz="700" b="1" i="0" u="none" strike="noStrike">
                        <a:solidFill>
                          <a:srgbClr val="000000"/>
                        </a:solidFill>
                        <a:effectLst/>
                        <a:latin typeface="Calibri" panose="020F0502020204030204" pitchFamily="34" charset="0"/>
                      </a:endParaRP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tcPr>
                </a:tc>
                <a:tc>
                  <a:txBody>
                    <a:bodyPr/>
                    <a:lstStyle/>
                    <a:p>
                      <a:pPr algn="ctr" fontAlgn="b">
                        <a:lnSpc>
                          <a:spcPct val="150000"/>
                        </a:lnSpc>
                      </a:pPr>
                      <a:endParaRPr lang="en-US" sz="700" b="1" i="0" u="none" strike="noStrike">
                        <a:solidFill>
                          <a:srgbClr val="000000"/>
                        </a:solidFill>
                        <a:effectLst/>
                        <a:latin typeface="Calibri" panose="020F0502020204030204" pitchFamily="34" charset="0"/>
                      </a:endParaRP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tcPr>
                </a:tc>
                <a:tc>
                  <a:txBody>
                    <a:bodyPr/>
                    <a:lstStyle/>
                    <a:p>
                      <a:pPr algn="ctr" fontAlgn="b">
                        <a:lnSpc>
                          <a:spcPct val="150000"/>
                        </a:lnSpc>
                      </a:pPr>
                      <a:endParaRPr lang="en-US" sz="700" b="1" i="0" u="none" strike="noStrike">
                        <a:solidFill>
                          <a:srgbClr val="000000"/>
                        </a:solidFill>
                        <a:effectLst/>
                        <a:latin typeface="Calibri" panose="020F0502020204030204" pitchFamily="34" charset="0"/>
                      </a:endParaRP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tcPr>
                </a:tc>
                <a:tc>
                  <a:txBody>
                    <a:bodyPr/>
                    <a:lstStyle/>
                    <a:p>
                      <a:pPr algn="ctr" fontAlgn="b">
                        <a:lnSpc>
                          <a:spcPct val="150000"/>
                        </a:lnSpc>
                      </a:pPr>
                      <a:endParaRPr lang="en-US" sz="700" b="1" i="0" u="none" strike="noStrike">
                        <a:solidFill>
                          <a:srgbClr val="000000"/>
                        </a:solidFill>
                        <a:effectLst/>
                        <a:latin typeface="Calibri" panose="020F0502020204030204" pitchFamily="34" charset="0"/>
                      </a:endParaRP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tcPr>
                </a:tc>
                <a:tc>
                  <a:txBody>
                    <a:bodyPr/>
                    <a:lstStyle/>
                    <a:p>
                      <a:pPr algn="ctr" fontAlgn="b">
                        <a:lnSpc>
                          <a:spcPct val="150000"/>
                        </a:lnSpc>
                      </a:pPr>
                      <a:endParaRPr lang="en-US" sz="700" b="1" i="0" u="none" strike="noStrike">
                        <a:solidFill>
                          <a:srgbClr val="000000"/>
                        </a:solidFill>
                        <a:effectLst/>
                        <a:latin typeface="Calibri" panose="020F0502020204030204" pitchFamily="34" charset="0"/>
                      </a:endParaRP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tcPr>
                </a:tc>
                <a:tc>
                  <a:txBody>
                    <a:bodyPr/>
                    <a:lstStyle/>
                    <a:p>
                      <a:pPr algn="ctr" fontAlgn="b">
                        <a:lnSpc>
                          <a:spcPct val="150000"/>
                        </a:lnSpc>
                      </a:pPr>
                      <a:endParaRPr lang="en-US" sz="700" b="1" i="0" u="none" strike="noStrike">
                        <a:solidFill>
                          <a:srgbClr val="000000"/>
                        </a:solidFill>
                        <a:effectLst/>
                        <a:latin typeface="Calibri" panose="020F0502020204030204" pitchFamily="34" charset="0"/>
                      </a:endParaRP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tcPr>
                </a:tc>
                <a:tc>
                  <a:txBody>
                    <a:bodyPr/>
                    <a:lstStyle/>
                    <a:p>
                      <a:pPr algn="ctr" fontAlgn="b">
                        <a:lnSpc>
                          <a:spcPct val="150000"/>
                        </a:lnSpc>
                      </a:pPr>
                      <a:endParaRPr lang="en-US" sz="700" b="1" i="0" u="none" strike="noStrike">
                        <a:solidFill>
                          <a:srgbClr val="000000"/>
                        </a:solidFill>
                        <a:effectLst/>
                        <a:latin typeface="Calibri" panose="020F0502020204030204" pitchFamily="34" charset="0"/>
                      </a:endParaRP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tcPr>
                </a:tc>
                <a:extLst>
                  <a:ext uri="{0D108BD9-81ED-4DB2-BD59-A6C34878D82A}">
                    <a16:rowId xmlns:a16="http://schemas.microsoft.com/office/drawing/2014/main" val="3360407469"/>
                  </a:ext>
                </a:extLst>
              </a:tr>
              <a:tr h="166540">
                <a:tc>
                  <a:txBody>
                    <a:bodyPr/>
                    <a:lstStyle/>
                    <a:p>
                      <a:pPr algn="ctr" fontAlgn="b">
                        <a:lnSpc>
                          <a:spcPct val="150000"/>
                        </a:lnSpc>
                      </a:pPr>
                      <a:r>
                        <a:rPr lang="en-US" sz="700" b="1" i="0" u="none" strike="noStrike">
                          <a:solidFill>
                            <a:schemeClr val="tx1"/>
                          </a:solidFill>
                          <a:effectLst/>
                          <a:latin typeface="Calibri" panose="020F0502020204030204" pitchFamily="34" charset="0"/>
                        </a:rPr>
                        <a:t>Traveler type Couples</a:t>
                      </a: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tcPr>
                </a:tc>
                <a:tc>
                  <a:txBody>
                    <a:bodyPr/>
                    <a:lstStyle/>
                    <a:p>
                      <a:pPr algn="ctr" fontAlgn="b">
                        <a:lnSpc>
                          <a:spcPct val="150000"/>
                        </a:lnSpc>
                      </a:pPr>
                      <a:r>
                        <a:rPr lang="en-US" sz="700" b="1" i="0" u="none" strike="noStrike">
                          <a:solidFill>
                            <a:srgbClr val="000000"/>
                          </a:solidFill>
                          <a:effectLst/>
                          <a:latin typeface="Calibri" panose="020F0502020204030204" pitchFamily="34" charset="0"/>
                        </a:rPr>
                        <a:t>-0.06655</a:t>
                      </a: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solidFill>
                      <a:srgbClr val="EEF0F4"/>
                    </a:solidFill>
                  </a:tcPr>
                </a:tc>
                <a:tc>
                  <a:txBody>
                    <a:bodyPr/>
                    <a:lstStyle/>
                    <a:p>
                      <a:pPr algn="ctr" fontAlgn="b">
                        <a:lnSpc>
                          <a:spcPct val="150000"/>
                        </a:lnSpc>
                      </a:pPr>
                      <a:r>
                        <a:rPr lang="en-US" sz="700" b="1" i="0" u="none" strike="noStrike">
                          <a:solidFill>
                            <a:srgbClr val="000000"/>
                          </a:solidFill>
                          <a:effectLst/>
                          <a:latin typeface="Calibri" panose="020F0502020204030204" pitchFamily="34" charset="0"/>
                        </a:rPr>
                        <a:t>-0.05289</a:t>
                      </a: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solidFill>
                      <a:srgbClr val="F1F3F6"/>
                    </a:solidFill>
                  </a:tcPr>
                </a:tc>
                <a:tc>
                  <a:txBody>
                    <a:bodyPr/>
                    <a:lstStyle/>
                    <a:p>
                      <a:pPr algn="ctr" fontAlgn="b">
                        <a:lnSpc>
                          <a:spcPct val="150000"/>
                        </a:lnSpc>
                      </a:pPr>
                      <a:r>
                        <a:rPr lang="en-US" sz="700" b="1" i="0" u="none" strike="noStrike">
                          <a:solidFill>
                            <a:srgbClr val="000000"/>
                          </a:solidFill>
                          <a:effectLst/>
                          <a:latin typeface="Calibri" panose="020F0502020204030204" pitchFamily="34" charset="0"/>
                        </a:rPr>
                        <a:t>-0.03226</a:t>
                      </a: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solidFill>
                      <a:srgbClr val="F6F7F9"/>
                    </a:solidFill>
                  </a:tcPr>
                </a:tc>
                <a:tc>
                  <a:txBody>
                    <a:bodyPr/>
                    <a:lstStyle/>
                    <a:p>
                      <a:pPr algn="ctr" fontAlgn="b">
                        <a:lnSpc>
                          <a:spcPct val="150000"/>
                        </a:lnSpc>
                      </a:pPr>
                      <a:r>
                        <a:rPr lang="en-US" sz="700" b="1" i="0" u="none" strike="noStrike">
                          <a:solidFill>
                            <a:srgbClr val="000000"/>
                          </a:solidFill>
                          <a:effectLst/>
                          <a:latin typeface="Calibri" panose="020F0502020204030204" pitchFamily="34" charset="0"/>
                        </a:rPr>
                        <a:t>0.100263</a:t>
                      </a: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solidFill>
                      <a:srgbClr val="FFE6E6"/>
                    </a:solidFill>
                  </a:tcPr>
                </a:tc>
                <a:tc>
                  <a:txBody>
                    <a:bodyPr/>
                    <a:lstStyle/>
                    <a:p>
                      <a:pPr algn="ctr" fontAlgn="b">
                        <a:lnSpc>
                          <a:spcPct val="150000"/>
                        </a:lnSpc>
                      </a:pPr>
                      <a:r>
                        <a:rPr lang="en-US" sz="700" b="1" i="0" u="none" strike="noStrike">
                          <a:solidFill>
                            <a:srgbClr val="000000"/>
                          </a:solidFill>
                          <a:effectLst/>
                          <a:latin typeface="Calibri" panose="020F0502020204030204" pitchFamily="34" charset="0"/>
                        </a:rPr>
                        <a:t>0.062907</a:t>
                      </a: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solidFill>
                      <a:srgbClr val="FFEFEF"/>
                    </a:solidFill>
                  </a:tcPr>
                </a:tc>
                <a:tc>
                  <a:txBody>
                    <a:bodyPr/>
                    <a:lstStyle/>
                    <a:p>
                      <a:pPr algn="ctr" fontAlgn="b">
                        <a:lnSpc>
                          <a:spcPct val="150000"/>
                        </a:lnSpc>
                      </a:pPr>
                      <a:r>
                        <a:rPr lang="en-US" sz="700" b="1" i="0" u="none" strike="noStrike">
                          <a:solidFill>
                            <a:srgbClr val="000000"/>
                          </a:solidFill>
                          <a:effectLst/>
                          <a:latin typeface="Calibri" panose="020F0502020204030204" pitchFamily="34" charset="0"/>
                        </a:rPr>
                        <a:t>0.016327</a:t>
                      </a: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solidFill>
                      <a:srgbClr val="FFFBFB"/>
                    </a:solidFill>
                  </a:tcPr>
                </a:tc>
                <a:tc>
                  <a:txBody>
                    <a:bodyPr/>
                    <a:lstStyle/>
                    <a:p>
                      <a:pPr algn="ctr" fontAlgn="b">
                        <a:lnSpc>
                          <a:spcPct val="150000"/>
                        </a:lnSpc>
                      </a:pPr>
                      <a:r>
                        <a:rPr lang="en-US" sz="700" b="1" i="0" u="none" strike="noStrike">
                          <a:solidFill>
                            <a:srgbClr val="000000"/>
                          </a:solidFill>
                          <a:effectLst/>
                          <a:latin typeface="Calibri" panose="020F0502020204030204" pitchFamily="34" charset="0"/>
                        </a:rPr>
                        <a:t>-0.01108</a:t>
                      </a: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solidFill>
                      <a:srgbClr val="FCFCFD"/>
                    </a:solidFill>
                  </a:tcPr>
                </a:tc>
                <a:tc>
                  <a:txBody>
                    <a:bodyPr/>
                    <a:lstStyle/>
                    <a:p>
                      <a:pPr algn="ctr" fontAlgn="b">
                        <a:lnSpc>
                          <a:spcPct val="150000"/>
                        </a:lnSpc>
                      </a:pPr>
                      <a:r>
                        <a:rPr lang="en-US" sz="700" b="1" i="0" u="none" strike="noStrike">
                          <a:solidFill>
                            <a:srgbClr val="000000"/>
                          </a:solidFill>
                          <a:effectLst/>
                          <a:latin typeface="Calibri" panose="020F0502020204030204" pitchFamily="34" charset="0"/>
                        </a:rPr>
                        <a:t>-0.05062</a:t>
                      </a: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solidFill>
                      <a:srgbClr val="F2F3F6"/>
                    </a:solidFill>
                  </a:tcPr>
                </a:tc>
                <a:tc>
                  <a:txBody>
                    <a:bodyPr/>
                    <a:lstStyle/>
                    <a:p>
                      <a:pPr algn="ctr" fontAlgn="b">
                        <a:lnSpc>
                          <a:spcPct val="150000"/>
                        </a:lnSpc>
                      </a:pPr>
                      <a:r>
                        <a:rPr lang="en-US" sz="700" b="1" i="0" u="none" strike="noStrike">
                          <a:solidFill>
                            <a:srgbClr val="000000"/>
                          </a:solidFill>
                          <a:effectLst/>
                          <a:latin typeface="Calibri" panose="020F0502020204030204" pitchFamily="34" charset="0"/>
                        </a:rPr>
                        <a:t>-0.00568</a:t>
                      </a: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solidFill>
                      <a:srgbClr val="FDFDFE"/>
                    </a:solidFill>
                  </a:tcPr>
                </a:tc>
                <a:tc>
                  <a:txBody>
                    <a:bodyPr/>
                    <a:lstStyle/>
                    <a:p>
                      <a:pPr algn="ctr" fontAlgn="b">
                        <a:lnSpc>
                          <a:spcPct val="150000"/>
                        </a:lnSpc>
                      </a:pPr>
                      <a:r>
                        <a:rPr lang="en-US" sz="700" b="1" i="0" u="none" strike="noStrike">
                          <a:solidFill>
                            <a:srgbClr val="000000"/>
                          </a:solidFill>
                          <a:effectLst/>
                          <a:latin typeface="Calibri" panose="020F0502020204030204" pitchFamily="34" charset="0"/>
                        </a:rPr>
                        <a:t>0.066676</a:t>
                      </a: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solidFill>
                      <a:srgbClr val="FFEEEE"/>
                    </a:solidFill>
                  </a:tcPr>
                </a:tc>
                <a:tc>
                  <a:txBody>
                    <a:bodyPr/>
                    <a:lstStyle/>
                    <a:p>
                      <a:pPr algn="ctr" fontAlgn="b">
                        <a:lnSpc>
                          <a:spcPct val="150000"/>
                        </a:lnSpc>
                      </a:pPr>
                      <a:r>
                        <a:rPr lang="en-US" sz="700" b="1" i="0" u="none" strike="noStrike">
                          <a:solidFill>
                            <a:srgbClr val="000000"/>
                          </a:solidFill>
                          <a:effectLst/>
                          <a:latin typeface="Calibri" panose="020F0502020204030204" pitchFamily="34" charset="0"/>
                        </a:rPr>
                        <a:t>-0.62767</a:t>
                      </a: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solidFill>
                      <a:srgbClr val="5E739B"/>
                    </a:solidFill>
                  </a:tcPr>
                </a:tc>
                <a:tc>
                  <a:txBody>
                    <a:bodyPr/>
                    <a:lstStyle/>
                    <a:p>
                      <a:pPr algn="ctr" fontAlgn="b">
                        <a:lnSpc>
                          <a:spcPct val="150000"/>
                        </a:lnSpc>
                      </a:pPr>
                      <a:r>
                        <a:rPr lang="en-US" sz="700" b="1" i="0" u="none" strike="noStrike">
                          <a:solidFill>
                            <a:srgbClr val="000000"/>
                          </a:solidFill>
                          <a:effectLst/>
                          <a:latin typeface="Calibri" panose="020F0502020204030204" pitchFamily="34" charset="0"/>
                        </a:rPr>
                        <a:t>-0.46436</a:t>
                      </a: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solidFill>
                      <a:srgbClr val="8897B5"/>
                    </a:solidFill>
                  </a:tcPr>
                </a:tc>
                <a:tc>
                  <a:txBody>
                    <a:bodyPr/>
                    <a:lstStyle/>
                    <a:p>
                      <a:pPr algn="ctr" fontAlgn="b">
                        <a:lnSpc>
                          <a:spcPct val="150000"/>
                        </a:lnSpc>
                      </a:pPr>
                      <a:r>
                        <a:rPr lang="en-US" sz="700" b="1" i="0" u="none" strike="noStrike">
                          <a:solidFill>
                            <a:srgbClr val="000000"/>
                          </a:solidFill>
                          <a:effectLst/>
                          <a:latin typeface="Calibri" panose="020F0502020204030204" pitchFamily="34" charset="0"/>
                        </a:rPr>
                        <a:t>1</a:t>
                      </a: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solidFill>
                      <a:srgbClr val="FF0000"/>
                    </a:solidFill>
                  </a:tcPr>
                </a:tc>
                <a:tc>
                  <a:txBody>
                    <a:bodyPr/>
                    <a:lstStyle/>
                    <a:p>
                      <a:pPr algn="ctr" fontAlgn="b">
                        <a:lnSpc>
                          <a:spcPct val="150000"/>
                        </a:lnSpc>
                      </a:pPr>
                      <a:endParaRPr lang="en-US" sz="700" b="1" i="0" u="none" strike="noStrike">
                        <a:solidFill>
                          <a:srgbClr val="000000"/>
                        </a:solidFill>
                        <a:effectLst/>
                        <a:latin typeface="Calibri" panose="020F0502020204030204" pitchFamily="34" charset="0"/>
                      </a:endParaRP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tcPr>
                </a:tc>
                <a:tc>
                  <a:txBody>
                    <a:bodyPr/>
                    <a:lstStyle/>
                    <a:p>
                      <a:pPr algn="ctr" fontAlgn="b">
                        <a:lnSpc>
                          <a:spcPct val="150000"/>
                        </a:lnSpc>
                      </a:pPr>
                      <a:endParaRPr lang="en-US" sz="700" b="1" i="0" u="none" strike="noStrike">
                        <a:solidFill>
                          <a:srgbClr val="000000"/>
                        </a:solidFill>
                        <a:effectLst/>
                        <a:latin typeface="Calibri" panose="020F0502020204030204" pitchFamily="34" charset="0"/>
                      </a:endParaRP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tcPr>
                </a:tc>
                <a:tc>
                  <a:txBody>
                    <a:bodyPr/>
                    <a:lstStyle/>
                    <a:p>
                      <a:pPr algn="ctr" fontAlgn="b">
                        <a:lnSpc>
                          <a:spcPct val="150000"/>
                        </a:lnSpc>
                      </a:pPr>
                      <a:endParaRPr lang="en-US" sz="700" b="1" i="0" u="none" strike="noStrike">
                        <a:solidFill>
                          <a:srgbClr val="000000"/>
                        </a:solidFill>
                        <a:effectLst/>
                        <a:latin typeface="Calibri" panose="020F0502020204030204" pitchFamily="34" charset="0"/>
                      </a:endParaRP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tcPr>
                </a:tc>
                <a:tc>
                  <a:txBody>
                    <a:bodyPr/>
                    <a:lstStyle/>
                    <a:p>
                      <a:pPr algn="ctr" fontAlgn="b">
                        <a:lnSpc>
                          <a:spcPct val="150000"/>
                        </a:lnSpc>
                      </a:pPr>
                      <a:endParaRPr lang="en-US" sz="700" b="1" i="0" u="none" strike="noStrike">
                        <a:solidFill>
                          <a:srgbClr val="000000"/>
                        </a:solidFill>
                        <a:effectLst/>
                        <a:latin typeface="Calibri" panose="020F0502020204030204" pitchFamily="34" charset="0"/>
                      </a:endParaRP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tcPr>
                </a:tc>
                <a:tc>
                  <a:txBody>
                    <a:bodyPr/>
                    <a:lstStyle/>
                    <a:p>
                      <a:pPr algn="ctr" fontAlgn="b">
                        <a:lnSpc>
                          <a:spcPct val="150000"/>
                        </a:lnSpc>
                      </a:pPr>
                      <a:endParaRPr lang="en-US" sz="700" b="1" i="0" u="none" strike="noStrike">
                        <a:solidFill>
                          <a:srgbClr val="000000"/>
                        </a:solidFill>
                        <a:effectLst/>
                        <a:latin typeface="Calibri" panose="020F0502020204030204" pitchFamily="34" charset="0"/>
                      </a:endParaRP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tcPr>
                </a:tc>
                <a:tc>
                  <a:txBody>
                    <a:bodyPr/>
                    <a:lstStyle/>
                    <a:p>
                      <a:pPr algn="ctr" fontAlgn="b">
                        <a:lnSpc>
                          <a:spcPct val="150000"/>
                        </a:lnSpc>
                      </a:pPr>
                      <a:endParaRPr lang="en-US" sz="700" b="1" i="0" u="none" strike="noStrike">
                        <a:solidFill>
                          <a:srgbClr val="000000"/>
                        </a:solidFill>
                        <a:effectLst/>
                        <a:latin typeface="Calibri" panose="020F0502020204030204" pitchFamily="34" charset="0"/>
                      </a:endParaRP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tcPr>
                </a:tc>
                <a:tc>
                  <a:txBody>
                    <a:bodyPr/>
                    <a:lstStyle/>
                    <a:p>
                      <a:pPr algn="ctr" fontAlgn="b">
                        <a:lnSpc>
                          <a:spcPct val="150000"/>
                        </a:lnSpc>
                      </a:pPr>
                      <a:endParaRPr lang="en-US" sz="700" b="1" i="0" u="none" strike="noStrike">
                        <a:solidFill>
                          <a:srgbClr val="000000"/>
                        </a:solidFill>
                        <a:effectLst/>
                        <a:latin typeface="Calibri" panose="020F0502020204030204" pitchFamily="34" charset="0"/>
                      </a:endParaRP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tcPr>
                </a:tc>
                <a:tc>
                  <a:txBody>
                    <a:bodyPr/>
                    <a:lstStyle/>
                    <a:p>
                      <a:pPr algn="ctr" fontAlgn="b">
                        <a:lnSpc>
                          <a:spcPct val="150000"/>
                        </a:lnSpc>
                      </a:pPr>
                      <a:endParaRPr lang="en-US" sz="700" b="1" i="0" u="none" strike="noStrike">
                        <a:solidFill>
                          <a:srgbClr val="000000"/>
                        </a:solidFill>
                        <a:effectLst/>
                        <a:latin typeface="Calibri" panose="020F0502020204030204" pitchFamily="34" charset="0"/>
                      </a:endParaRP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tcPr>
                </a:tc>
                <a:tc>
                  <a:txBody>
                    <a:bodyPr/>
                    <a:lstStyle/>
                    <a:p>
                      <a:pPr algn="ctr" fontAlgn="b">
                        <a:lnSpc>
                          <a:spcPct val="150000"/>
                        </a:lnSpc>
                      </a:pPr>
                      <a:endParaRPr lang="en-US" sz="700" b="1" i="0" u="none" strike="noStrike">
                        <a:solidFill>
                          <a:srgbClr val="000000"/>
                        </a:solidFill>
                        <a:effectLst/>
                        <a:latin typeface="Calibri" panose="020F0502020204030204" pitchFamily="34" charset="0"/>
                      </a:endParaRP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tcPr>
                </a:tc>
                <a:tc>
                  <a:txBody>
                    <a:bodyPr/>
                    <a:lstStyle/>
                    <a:p>
                      <a:pPr algn="ctr" fontAlgn="b">
                        <a:lnSpc>
                          <a:spcPct val="150000"/>
                        </a:lnSpc>
                      </a:pPr>
                      <a:endParaRPr lang="en-US" sz="700" b="1" i="0" u="none" strike="noStrike">
                        <a:solidFill>
                          <a:srgbClr val="000000"/>
                        </a:solidFill>
                        <a:effectLst/>
                        <a:latin typeface="Calibri" panose="020F0502020204030204" pitchFamily="34" charset="0"/>
                      </a:endParaRP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tcPr>
                </a:tc>
                <a:tc>
                  <a:txBody>
                    <a:bodyPr/>
                    <a:lstStyle/>
                    <a:p>
                      <a:pPr algn="ctr" fontAlgn="b">
                        <a:lnSpc>
                          <a:spcPct val="150000"/>
                        </a:lnSpc>
                      </a:pPr>
                      <a:endParaRPr lang="en-US" sz="700" b="1" i="0" u="none" strike="noStrike">
                        <a:solidFill>
                          <a:srgbClr val="000000"/>
                        </a:solidFill>
                        <a:effectLst/>
                        <a:latin typeface="Calibri" panose="020F0502020204030204" pitchFamily="34" charset="0"/>
                      </a:endParaRP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tcPr>
                </a:tc>
                <a:tc>
                  <a:txBody>
                    <a:bodyPr/>
                    <a:lstStyle/>
                    <a:p>
                      <a:pPr algn="ctr" fontAlgn="b">
                        <a:lnSpc>
                          <a:spcPct val="150000"/>
                        </a:lnSpc>
                      </a:pPr>
                      <a:endParaRPr lang="en-US" sz="700" b="1" i="0" u="none" strike="noStrike">
                        <a:solidFill>
                          <a:srgbClr val="000000"/>
                        </a:solidFill>
                        <a:effectLst/>
                        <a:latin typeface="Calibri" panose="020F0502020204030204" pitchFamily="34" charset="0"/>
                      </a:endParaRP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tcPr>
                </a:tc>
                <a:tc>
                  <a:txBody>
                    <a:bodyPr/>
                    <a:lstStyle/>
                    <a:p>
                      <a:pPr algn="ctr" fontAlgn="b">
                        <a:lnSpc>
                          <a:spcPct val="150000"/>
                        </a:lnSpc>
                      </a:pPr>
                      <a:endParaRPr lang="en-US" sz="700" b="1" i="0" u="none" strike="noStrike">
                        <a:solidFill>
                          <a:srgbClr val="000000"/>
                        </a:solidFill>
                        <a:effectLst/>
                        <a:latin typeface="Calibri" panose="020F0502020204030204" pitchFamily="34" charset="0"/>
                      </a:endParaRP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tcPr>
                </a:tc>
                <a:tc>
                  <a:txBody>
                    <a:bodyPr/>
                    <a:lstStyle/>
                    <a:p>
                      <a:pPr algn="ctr" fontAlgn="b">
                        <a:lnSpc>
                          <a:spcPct val="150000"/>
                        </a:lnSpc>
                      </a:pPr>
                      <a:endParaRPr lang="en-US" sz="700" b="1" i="0" u="none" strike="noStrike">
                        <a:solidFill>
                          <a:srgbClr val="000000"/>
                        </a:solidFill>
                        <a:effectLst/>
                        <a:latin typeface="Calibri" panose="020F0502020204030204" pitchFamily="34" charset="0"/>
                      </a:endParaRP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tcPr>
                </a:tc>
                <a:extLst>
                  <a:ext uri="{0D108BD9-81ED-4DB2-BD59-A6C34878D82A}">
                    <a16:rowId xmlns:a16="http://schemas.microsoft.com/office/drawing/2014/main" val="3878479999"/>
                  </a:ext>
                </a:extLst>
              </a:tr>
              <a:tr h="166540">
                <a:tc>
                  <a:txBody>
                    <a:bodyPr/>
                    <a:lstStyle/>
                    <a:p>
                      <a:pPr algn="ctr" fontAlgn="b">
                        <a:lnSpc>
                          <a:spcPct val="150000"/>
                        </a:lnSpc>
                      </a:pPr>
                      <a:r>
                        <a:rPr lang="en-US" sz="700" b="1" i="0" u="none" strike="noStrike">
                          <a:solidFill>
                            <a:schemeClr val="tx1"/>
                          </a:solidFill>
                          <a:effectLst/>
                          <a:latin typeface="Calibri" panose="020F0502020204030204" pitchFamily="34" charset="0"/>
                        </a:rPr>
                        <a:t>Tennis court_YES</a:t>
                      </a: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tcPr>
                </a:tc>
                <a:tc>
                  <a:txBody>
                    <a:bodyPr/>
                    <a:lstStyle/>
                    <a:p>
                      <a:pPr algn="ctr" fontAlgn="b">
                        <a:lnSpc>
                          <a:spcPct val="150000"/>
                        </a:lnSpc>
                      </a:pPr>
                      <a:r>
                        <a:rPr lang="en-US" sz="700" b="1" i="0" u="none" strike="noStrike">
                          <a:solidFill>
                            <a:srgbClr val="000000"/>
                          </a:solidFill>
                          <a:effectLst/>
                          <a:latin typeface="Calibri" panose="020F0502020204030204" pitchFamily="34" charset="0"/>
                        </a:rPr>
                        <a:t>-0.06075</a:t>
                      </a: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solidFill>
                      <a:srgbClr val="EFF1F5"/>
                    </a:solidFill>
                  </a:tcPr>
                </a:tc>
                <a:tc>
                  <a:txBody>
                    <a:bodyPr/>
                    <a:lstStyle/>
                    <a:p>
                      <a:pPr algn="ctr" fontAlgn="b">
                        <a:lnSpc>
                          <a:spcPct val="150000"/>
                        </a:lnSpc>
                      </a:pPr>
                      <a:r>
                        <a:rPr lang="en-US" sz="700" b="1" i="0" u="none" strike="noStrike">
                          <a:solidFill>
                            <a:srgbClr val="000000"/>
                          </a:solidFill>
                          <a:effectLst/>
                          <a:latin typeface="Calibri" panose="020F0502020204030204" pitchFamily="34" charset="0"/>
                        </a:rPr>
                        <a:t>-0.05882</a:t>
                      </a: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solidFill>
                      <a:srgbClr val="F0F1F5"/>
                    </a:solidFill>
                  </a:tcPr>
                </a:tc>
                <a:tc>
                  <a:txBody>
                    <a:bodyPr/>
                    <a:lstStyle/>
                    <a:p>
                      <a:pPr algn="ctr" fontAlgn="b">
                        <a:lnSpc>
                          <a:spcPct val="150000"/>
                        </a:lnSpc>
                      </a:pPr>
                      <a:r>
                        <a:rPr lang="en-US" sz="700" b="1" i="0" u="none" strike="noStrike">
                          <a:solidFill>
                            <a:srgbClr val="000000"/>
                          </a:solidFill>
                          <a:effectLst/>
                          <a:latin typeface="Calibri" panose="020F0502020204030204" pitchFamily="34" charset="0"/>
                        </a:rPr>
                        <a:t>-0.08646</a:t>
                      </a: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solidFill>
                      <a:srgbClr val="E8EBF1"/>
                    </a:solidFill>
                  </a:tcPr>
                </a:tc>
                <a:tc>
                  <a:txBody>
                    <a:bodyPr/>
                    <a:lstStyle/>
                    <a:p>
                      <a:pPr algn="ctr" fontAlgn="b">
                        <a:lnSpc>
                          <a:spcPct val="150000"/>
                        </a:lnSpc>
                      </a:pPr>
                      <a:r>
                        <a:rPr lang="en-US" sz="700" b="1" i="0" u="none" strike="noStrike">
                          <a:solidFill>
                            <a:srgbClr val="000000"/>
                          </a:solidFill>
                          <a:effectLst/>
                          <a:latin typeface="Calibri" panose="020F0502020204030204" pitchFamily="34" charset="0"/>
                        </a:rPr>
                        <a:t>0.044074</a:t>
                      </a: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solidFill>
                      <a:srgbClr val="FFF4F4"/>
                    </a:solidFill>
                  </a:tcPr>
                </a:tc>
                <a:tc>
                  <a:txBody>
                    <a:bodyPr/>
                    <a:lstStyle/>
                    <a:p>
                      <a:pPr algn="ctr" fontAlgn="b">
                        <a:lnSpc>
                          <a:spcPct val="150000"/>
                        </a:lnSpc>
                      </a:pPr>
                      <a:r>
                        <a:rPr lang="en-US" sz="700" b="1" i="0" u="none" strike="noStrike">
                          <a:solidFill>
                            <a:srgbClr val="000000"/>
                          </a:solidFill>
                          <a:effectLst/>
                          <a:latin typeface="Calibri" panose="020F0502020204030204" pitchFamily="34" charset="0"/>
                        </a:rPr>
                        <a:t>-0.21995</a:t>
                      </a: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solidFill>
                      <a:srgbClr val="C6CDDC"/>
                    </a:solidFill>
                  </a:tcPr>
                </a:tc>
                <a:tc>
                  <a:txBody>
                    <a:bodyPr/>
                    <a:lstStyle/>
                    <a:p>
                      <a:pPr algn="ctr" fontAlgn="b">
                        <a:lnSpc>
                          <a:spcPct val="150000"/>
                        </a:lnSpc>
                      </a:pPr>
                      <a:r>
                        <a:rPr lang="en-US" sz="700" b="1" i="0" u="none" strike="noStrike">
                          <a:solidFill>
                            <a:srgbClr val="000000"/>
                          </a:solidFill>
                          <a:effectLst/>
                          <a:latin typeface="Calibri" panose="020F0502020204030204" pitchFamily="34" charset="0"/>
                        </a:rPr>
                        <a:t>-0.01056</a:t>
                      </a: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solidFill>
                      <a:srgbClr val="FCFCFD"/>
                    </a:solidFill>
                  </a:tcPr>
                </a:tc>
                <a:tc>
                  <a:txBody>
                    <a:bodyPr/>
                    <a:lstStyle/>
                    <a:p>
                      <a:pPr algn="ctr" fontAlgn="b">
                        <a:lnSpc>
                          <a:spcPct val="150000"/>
                        </a:lnSpc>
                      </a:pPr>
                      <a:r>
                        <a:rPr lang="en-US" sz="700" b="1" i="0" u="none" strike="noStrike">
                          <a:solidFill>
                            <a:srgbClr val="000000"/>
                          </a:solidFill>
                          <a:effectLst/>
                          <a:latin typeface="Calibri" panose="020F0502020204030204" pitchFamily="34" charset="0"/>
                        </a:rPr>
                        <a:t>-0.02444</a:t>
                      </a: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solidFill>
                      <a:srgbClr val="F8F9FB"/>
                    </a:solidFill>
                  </a:tcPr>
                </a:tc>
                <a:tc>
                  <a:txBody>
                    <a:bodyPr/>
                    <a:lstStyle/>
                    <a:p>
                      <a:pPr algn="ctr" fontAlgn="b">
                        <a:lnSpc>
                          <a:spcPct val="150000"/>
                        </a:lnSpc>
                      </a:pPr>
                      <a:r>
                        <a:rPr lang="en-US" sz="700" b="1" i="0" u="none" strike="noStrike">
                          <a:solidFill>
                            <a:srgbClr val="000000"/>
                          </a:solidFill>
                          <a:effectLst/>
                          <a:latin typeface="Calibri" panose="020F0502020204030204" pitchFamily="34" charset="0"/>
                        </a:rPr>
                        <a:t>-0.0075</a:t>
                      </a: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solidFill>
                      <a:srgbClr val="FDFDFD"/>
                    </a:solidFill>
                  </a:tcPr>
                </a:tc>
                <a:tc>
                  <a:txBody>
                    <a:bodyPr/>
                    <a:lstStyle/>
                    <a:p>
                      <a:pPr algn="ctr" fontAlgn="b">
                        <a:lnSpc>
                          <a:spcPct val="150000"/>
                        </a:lnSpc>
                      </a:pPr>
                      <a:r>
                        <a:rPr lang="en-US" sz="700" b="1" i="0" u="none" strike="noStrike">
                          <a:solidFill>
                            <a:srgbClr val="000000"/>
                          </a:solidFill>
                          <a:effectLst/>
                          <a:latin typeface="Calibri" panose="020F0502020204030204" pitchFamily="34" charset="0"/>
                        </a:rPr>
                        <a:t>0.023063</a:t>
                      </a: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solidFill>
                      <a:srgbClr val="FFFAFA"/>
                    </a:solidFill>
                  </a:tcPr>
                </a:tc>
                <a:tc>
                  <a:txBody>
                    <a:bodyPr/>
                    <a:lstStyle/>
                    <a:p>
                      <a:pPr algn="ctr" fontAlgn="b">
                        <a:lnSpc>
                          <a:spcPct val="150000"/>
                        </a:lnSpc>
                      </a:pPr>
                      <a:r>
                        <a:rPr lang="en-US" sz="700" b="1" i="0" u="none" strike="noStrike">
                          <a:solidFill>
                            <a:srgbClr val="000000"/>
                          </a:solidFill>
                          <a:effectLst/>
                          <a:latin typeface="Calibri" panose="020F0502020204030204" pitchFamily="34" charset="0"/>
                        </a:rPr>
                        <a:t>0.007909</a:t>
                      </a: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solidFill>
                      <a:srgbClr val="FFFDFD"/>
                    </a:solidFill>
                  </a:tcPr>
                </a:tc>
                <a:tc>
                  <a:txBody>
                    <a:bodyPr/>
                    <a:lstStyle/>
                    <a:p>
                      <a:pPr algn="ctr" fontAlgn="b">
                        <a:lnSpc>
                          <a:spcPct val="150000"/>
                        </a:lnSpc>
                      </a:pPr>
                      <a:r>
                        <a:rPr lang="en-US" sz="700" b="1" i="0" u="none" strike="noStrike">
                          <a:solidFill>
                            <a:srgbClr val="000000"/>
                          </a:solidFill>
                          <a:effectLst/>
                          <a:latin typeface="Calibri" panose="020F0502020204030204" pitchFamily="34" charset="0"/>
                        </a:rPr>
                        <a:t>0.059624</a:t>
                      </a: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solidFill>
                      <a:srgbClr val="FFF0F0"/>
                    </a:solidFill>
                  </a:tcPr>
                </a:tc>
                <a:tc>
                  <a:txBody>
                    <a:bodyPr/>
                    <a:lstStyle/>
                    <a:p>
                      <a:pPr algn="ctr" fontAlgn="b">
                        <a:lnSpc>
                          <a:spcPct val="150000"/>
                        </a:lnSpc>
                      </a:pPr>
                      <a:r>
                        <a:rPr lang="en-US" sz="700" b="1" i="0" u="none" strike="noStrike">
                          <a:solidFill>
                            <a:srgbClr val="000000"/>
                          </a:solidFill>
                          <a:effectLst/>
                          <a:latin typeface="Calibri" panose="020F0502020204030204" pitchFamily="34" charset="0"/>
                        </a:rPr>
                        <a:t>-0.07716</a:t>
                      </a: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solidFill>
                      <a:srgbClr val="EBEDF2"/>
                    </a:solidFill>
                  </a:tcPr>
                </a:tc>
                <a:tc>
                  <a:txBody>
                    <a:bodyPr/>
                    <a:lstStyle/>
                    <a:p>
                      <a:pPr algn="ctr" fontAlgn="b">
                        <a:lnSpc>
                          <a:spcPct val="150000"/>
                        </a:lnSpc>
                      </a:pPr>
                      <a:r>
                        <a:rPr lang="en-US" sz="700" b="1" i="0" u="none" strike="noStrike">
                          <a:solidFill>
                            <a:srgbClr val="000000"/>
                          </a:solidFill>
                          <a:effectLst/>
                          <a:latin typeface="Calibri" panose="020F0502020204030204" pitchFamily="34" charset="0"/>
                        </a:rPr>
                        <a:t>0.007913</a:t>
                      </a: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solidFill>
                      <a:srgbClr val="FFFDFD"/>
                    </a:solidFill>
                  </a:tcPr>
                </a:tc>
                <a:tc>
                  <a:txBody>
                    <a:bodyPr/>
                    <a:lstStyle/>
                    <a:p>
                      <a:pPr algn="ctr" fontAlgn="b">
                        <a:lnSpc>
                          <a:spcPct val="150000"/>
                        </a:lnSpc>
                      </a:pPr>
                      <a:r>
                        <a:rPr lang="en-US" sz="700" b="1" i="0" u="none" strike="noStrike">
                          <a:solidFill>
                            <a:srgbClr val="000000"/>
                          </a:solidFill>
                          <a:effectLst/>
                          <a:latin typeface="Calibri" panose="020F0502020204030204" pitchFamily="34" charset="0"/>
                        </a:rPr>
                        <a:t>1</a:t>
                      </a: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solidFill>
                      <a:srgbClr val="FF0000"/>
                    </a:solidFill>
                  </a:tcPr>
                </a:tc>
                <a:tc>
                  <a:txBody>
                    <a:bodyPr/>
                    <a:lstStyle/>
                    <a:p>
                      <a:pPr algn="ctr" fontAlgn="b">
                        <a:lnSpc>
                          <a:spcPct val="150000"/>
                        </a:lnSpc>
                      </a:pPr>
                      <a:endParaRPr lang="en-US" sz="700" b="1" i="0" u="none" strike="noStrike">
                        <a:solidFill>
                          <a:srgbClr val="000000"/>
                        </a:solidFill>
                        <a:effectLst/>
                        <a:latin typeface="Calibri" panose="020F0502020204030204" pitchFamily="34" charset="0"/>
                      </a:endParaRP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tcPr>
                </a:tc>
                <a:tc>
                  <a:txBody>
                    <a:bodyPr/>
                    <a:lstStyle/>
                    <a:p>
                      <a:pPr algn="ctr" fontAlgn="b">
                        <a:lnSpc>
                          <a:spcPct val="150000"/>
                        </a:lnSpc>
                      </a:pPr>
                      <a:endParaRPr lang="en-US" sz="700" b="1" i="0" u="none" strike="noStrike">
                        <a:solidFill>
                          <a:srgbClr val="000000"/>
                        </a:solidFill>
                        <a:effectLst/>
                        <a:latin typeface="Calibri" panose="020F0502020204030204" pitchFamily="34" charset="0"/>
                      </a:endParaRP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tcPr>
                </a:tc>
                <a:tc>
                  <a:txBody>
                    <a:bodyPr/>
                    <a:lstStyle/>
                    <a:p>
                      <a:pPr algn="ctr" fontAlgn="b">
                        <a:lnSpc>
                          <a:spcPct val="150000"/>
                        </a:lnSpc>
                      </a:pPr>
                      <a:endParaRPr lang="en-US" sz="700" b="1" i="0" u="none" strike="noStrike">
                        <a:solidFill>
                          <a:srgbClr val="000000"/>
                        </a:solidFill>
                        <a:effectLst/>
                        <a:latin typeface="Calibri" panose="020F0502020204030204" pitchFamily="34" charset="0"/>
                      </a:endParaRP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tcPr>
                </a:tc>
                <a:tc>
                  <a:txBody>
                    <a:bodyPr/>
                    <a:lstStyle/>
                    <a:p>
                      <a:pPr algn="ctr" fontAlgn="b">
                        <a:lnSpc>
                          <a:spcPct val="150000"/>
                        </a:lnSpc>
                      </a:pPr>
                      <a:endParaRPr lang="en-US" sz="700" b="1" i="0" u="none" strike="noStrike">
                        <a:solidFill>
                          <a:srgbClr val="000000"/>
                        </a:solidFill>
                        <a:effectLst/>
                        <a:latin typeface="Calibri" panose="020F0502020204030204" pitchFamily="34" charset="0"/>
                      </a:endParaRP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tcPr>
                </a:tc>
                <a:tc>
                  <a:txBody>
                    <a:bodyPr/>
                    <a:lstStyle/>
                    <a:p>
                      <a:pPr algn="ctr" fontAlgn="b">
                        <a:lnSpc>
                          <a:spcPct val="150000"/>
                        </a:lnSpc>
                      </a:pPr>
                      <a:endParaRPr lang="en-US" sz="700" b="1" i="0" u="none" strike="noStrike">
                        <a:solidFill>
                          <a:srgbClr val="000000"/>
                        </a:solidFill>
                        <a:effectLst/>
                        <a:latin typeface="Calibri" panose="020F0502020204030204" pitchFamily="34" charset="0"/>
                      </a:endParaRP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tcPr>
                </a:tc>
                <a:tc>
                  <a:txBody>
                    <a:bodyPr/>
                    <a:lstStyle/>
                    <a:p>
                      <a:pPr algn="ctr" fontAlgn="b">
                        <a:lnSpc>
                          <a:spcPct val="150000"/>
                        </a:lnSpc>
                      </a:pPr>
                      <a:endParaRPr lang="en-US" sz="700" b="1" i="0" u="none" strike="noStrike">
                        <a:solidFill>
                          <a:srgbClr val="000000"/>
                        </a:solidFill>
                        <a:effectLst/>
                        <a:latin typeface="Calibri" panose="020F0502020204030204" pitchFamily="34" charset="0"/>
                      </a:endParaRP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tcPr>
                </a:tc>
                <a:tc>
                  <a:txBody>
                    <a:bodyPr/>
                    <a:lstStyle/>
                    <a:p>
                      <a:pPr algn="ctr" fontAlgn="b">
                        <a:lnSpc>
                          <a:spcPct val="150000"/>
                        </a:lnSpc>
                      </a:pPr>
                      <a:endParaRPr lang="en-US" sz="700" b="1" i="0" u="none" strike="noStrike">
                        <a:solidFill>
                          <a:srgbClr val="000000"/>
                        </a:solidFill>
                        <a:effectLst/>
                        <a:latin typeface="Calibri" panose="020F0502020204030204" pitchFamily="34" charset="0"/>
                      </a:endParaRP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tcPr>
                </a:tc>
                <a:tc>
                  <a:txBody>
                    <a:bodyPr/>
                    <a:lstStyle/>
                    <a:p>
                      <a:pPr algn="ctr" fontAlgn="b">
                        <a:lnSpc>
                          <a:spcPct val="150000"/>
                        </a:lnSpc>
                      </a:pPr>
                      <a:endParaRPr lang="en-US" sz="700" b="1" i="0" u="none" strike="noStrike">
                        <a:solidFill>
                          <a:srgbClr val="000000"/>
                        </a:solidFill>
                        <a:effectLst/>
                        <a:latin typeface="Calibri" panose="020F0502020204030204" pitchFamily="34" charset="0"/>
                      </a:endParaRP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tcPr>
                </a:tc>
                <a:tc>
                  <a:txBody>
                    <a:bodyPr/>
                    <a:lstStyle/>
                    <a:p>
                      <a:pPr algn="ctr" fontAlgn="b">
                        <a:lnSpc>
                          <a:spcPct val="150000"/>
                        </a:lnSpc>
                      </a:pPr>
                      <a:endParaRPr lang="en-US" sz="700" b="1" i="0" u="none" strike="noStrike">
                        <a:solidFill>
                          <a:srgbClr val="000000"/>
                        </a:solidFill>
                        <a:effectLst/>
                        <a:latin typeface="Calibri" panose="020F0502020204030204" pitchFamily="34" charset="0"/>
                      </a:endParaRP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tcPr>
                </a:tc>
                <a:tc>
                  <a:txBody>
                    <a:bodyPr/>
                    <a:lstStyle/>
                    <a:p>
                      <a:pPr algn="ctr" fontAlgn="b">
                        <a:lnSpc>
                          <a:spcPct val="150000"/>
                        </a:lnSpc>
                      </a:pPr>
                      <a:endParaRPr lang="en-US" sz="700" b="1" i="0" u="none" strike="noStrike">
                        <a:solidFill>
                          <a:srgbClr val="000000"/>
                        </a:solidFill>
                        <a:effectLst/>
                        <a:latin typeface="Calibri" panose="020F0502020204030204" pitchFamily="34" charset="0"/>
                      </a:endParaRP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tcPr>
                </a:tc>
                <a:tc>
                  <a:txBody>
                    <a:bodyPr/>
                    <a:lstStyle/>
                    <a:p>
                      <a:pPr algn="ctr" fontAlgn="b">
                        <a:lnSpc>
                          <a:spcPct val="150000"/>
                        </a:lnSpc>
                      </a:pPr>
                      <a:endParaRPr lang="en-US" sz="700" b="1" i="0" u="none" strike="noStrike">
                        <a:solidFill>
                          <a:srgbClr val="000000"/>
                        </a:solidFill>
                        <a:effectLst/>
                        <a:latin typeface="Calibri" panose="020F0502020204030204" pitchFamily="34" charset="0"/>
                      </a:endParaRP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tcPr>
                </a:tc>
                <a:tc>
                  <a:txBody>
                    <a:bodyPr/>
                    <a:lstStyle/>
                    <a:p>
                      <a:pPr algn="ctr" fontAlgn="b">
                        <a:lnSpc>
                          <a:spcPct val="150000"/>
                        </a:lnSpc>
                      </a:pPr>
                      <a:endParaRPr lang="en-US" sz="700" b="1" i="0" u="none" strike="noStrike">
                        <a:solidFill>
                          <a:srgbClr val="000000"/>
                        </a:solidFill>
                        <a:effectLst/>
                        <a:latin typeface="Calibri" panose="020F0502020204030204" pitchFamily="34" charset="0"/>
                      </a:endParaRP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tcPr>
                </a:tc>
                <a:tc>
                  <a:txBody>
                    <a:bodyPr/>
                    <a:lstStyle/>
                    <a:p>
                      <a:pPr algn="ctr" fontAlgn="b">
                        <a:lnSpc>
                          <a:spcPct val="150000"/>
                        </a:lnSpc>
                      </a:pPr>
                      <a:endParaRPr lang="en-US" sz="700" b="1" i="0" u="none" strike="noStrike">
                        <a:solidFill>
                          <a:srgbClr val="000000"/>
                        </a:solidFill>
                        <a:effectLst/>
                        <a:latin typeface="Calibri" panose="020F0502020204030204" pitchFamily="34" charset="0"/>
                      </a:endParaRP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tcPr>
                </a:tc>
                <a:extLst>
                  <a:ext uri="{0D108BD9-81ED-4DB2-BD59-A6C34878D82A}">
                    <a16:rowId xmlns:a16="http://schemas.microsoft.com/office/drawing/2014/main" val="389546030"/>
                  </a:ext>
                </a:extLst>
              </a:tr>
              <a:tr h="166540">
                <a:tc>
                  <a:txBody>
                    <a:bodyPr/>
                    <a:lstStyle/>
                    <a:p>
                      <a:pPr algn="ctr" fontAlgn="b">
                        <a:lnSpc>
                          <a:spcPct val="150000"/>
                        </a:lnSpc>
                      </a:pPr>
                      <a:r>
                        <a:rPr lang="en-US" sz="700" b="1" i="0" u="none" strike="noStrike">
                          <a:solidFill>
                            <a:schemeClr val="tx1"/>
                          </a:solidFill>
                          <a:effectLst/>
                          <a:latin typeface="Calibri" panose="020F0502020204030204" pitchFamily="34" charset="0"/>
                        </a:rPr>
                        <a:t>Hotel stars 3 and 3.5</a:t>
                      </a: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tcPr>
                </a:tc>
                <a:tc>
                  <a:txBody>
                    <a:bodyPr/>
                    <a:lstStyle/>
                    <a:p>
                      <a:pPr algn="ctr" fontAlgn="b">
                        <a:lnSpc>
                          <a:spcPct val="150000"/>
                        </a:lnSpc>
                      </a:pPr>
                      <a:r>
                        <a:rPr lang="en-US" sz="700" b="1" i="0" u="none" strike="noStrike">
                          <a:solidFill>
                            <a:srgbClr val="000000"/>
                          </a:solidFill>
                          <a:effectLst/>
                          <a:latin typeface="Calibri" panose="020F0502020204030204" pitchFamily="34" charset="0"/>
                        </a:rPr>
                        <a:t>0.031745</a:t>
                      </a: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solidFill>
                      <a:srgbClr val="FFF7F7"/>
                    </a:solidFill>
                  </a:tcPr>
                </a:tc>
                <a:tc>
                  <a:txBody>
                    <a:bodyPr/>
                    <a:lstStyle/>
                    <a:p>
                      <a:pPr algn="ctr" fontAlgn="b">
                        <a:lnSpc>
                          <a:spcPct val="150000"/>
                        </a:lnSpc>
                      </a:pPr>
                      <a:r>
                        <a:rPr lang="en-US" sz="700" b="1" i="0" u="none" strike="noStrike">
                          <a:solidFill>
                            <a:srgbClr val="000000"/>
                          </a:solidFill>
                          <a:effectLst/>
                          <a:latin typeface="Calibri" panose="020F0502020204030204" pitchFamily="34" charset="0"/>
                        </a:rPr>
                        <a:t>0.016745</a:t>
                      </a: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solidFill>
                      <a:srgbClr val="FFFBFB"/>
                    </a:solidFill>
                  </a:tcPr>
                </a:tc>
                <a:tc>
                  <a:txBody>
                    <a:bodyPr/>
                    <a:lstStyle/>
                    <a:p>
                      <a:pPr algn="ctr" fontAlgn="b">
                        <a:lnSpc>
                          <a:spcPct val="150000"/>
                        </a:lnSpc>
                      </a:pPr>
                      <a:r>
                        <a:rPr lang="en-US" sz="700" b="1" i="0" u="none" strike="noStrike">
                          <a:solidFill>
                            <a:srgbClr val="000000"/>
                          </a:solidFill>
                          <a:effectLst/>
                          <a:latin typeface="Calibri" panose="020F0502020204030204" pitchFamily="34" charset="0"/>
                        </a:rPr>
                        <a:t>-0.04312</a:t>
                      </a: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solidFill>
                      <a:srgbClr val="F4F5F8"/>
                    </a:solidFill>
                  </a:tcPr>
                </a:tc>
                <a:tc>
                  <a:txBody>
                    <a:bodyPr/>
                    <a:lstStyle/>
                    <a:p>
                      <a:pPr algn="ctr" fontAlgn="b">
                        <a:lnSpc>
                          <a:spcPct val="150000"/>
                        </a:lnSpc>
                      </a:pPr>
                      <a:r>
                        <a:rPr lang="en-US" sz="700" b="1" i="0" u="none" strike="noStrike">
                          <a:solidFill>
                            <a:srgbClr val="000000"/>
                          </a:solidFill>
                          <a:effectLst/>
                          <a:latin typeface="Calibri" panose="020F0502020204030204" pitchFamily="34" charset="0"/>
                        </a:rPr>
                        <a:t>-0.08709</a:t>
                      </a: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solidFill>
                      <a:srgbClr val="E8EBF1"/>
                    </a:solidFill>
                  </a:tcPr>
                </a:tc>
                <a:tc>
                  <a:txBody>
                    <a:bodyPr/>
                    <a:lstStyle/>
                    <a:p>
                      <a:pPr algn="ctr" fontAlgn="b">
                        <a:lnSpc>
                          <a:spcPct val="150000"/>
                        </a:lnSpc>
                      </a:pPr>
                      <a:r>
                        <a:rPr lang="en-US" sz="700" b="1" i="0" u="none" strike="noStrike">
                          <a:solidFill>
                            <a:srgbClr val="000000"/>
                          </a:solidFill>
                          <a:effectLst/>
                          <a:latin typeface="Calibri" panose="020F0502020204030204" pitchFamily="34" charset="0"/>
                        </a:rPr>
                        <a:t>-0.3019</a:t>
                      </a: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solidFill>
                      <a:srgbClr val="B2BBCE"/>
                    </a:solidFill>
                  </a:tcPr>
                </a:tc>
                <a:tc>
                  <a:txBody>
                    <a:bodyPr/>
                    <a:lstStyle/>
                    <a:p>
                      <a:pPr algn="ctr" fontAlgn="b">
                        <a:lnSpc>
                          <a:spcPct val="150000"/>
                        </a:lnSpc>
                      </a:pPr>
                      <a:r>
                        <a:rPr lang="en-US" sz="700" b="1" i="0" u="none" strike="noStrike">
                          <a:solidFill>
                            <a:srgbClr val="000000"/>
                          </a:solidFill>
                          <a:effectLst/>
                          <a:latin typeface="Calibri" panose="020F0502020204030204" pitchFamily="34" charset="0"/>
                        </a:rPr>
                        <a:t>0.003549</a:t>
                      </a: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solidFill>
                      <a:srgbClr val="FFFFFF"/>
                    </a:solidFill>
                  </a:tcPr>
                </a:tc>
                <a:tc>
                  <a:txBody>
                    <a:bodyPr/>
                    <a:lstStyle/>
                    <a:p>
                      <a:pPr algn="ctr" fontAlgn="b">
                        <a:lnSpc>
                          <a:spcPct val="150000"/>
                        </a:lnSpc>
                      </a:pPr>
                      <a:r>
                        <a:rPr lang="en-US" sz="700" b="1" i="0" u="none" strike="noStrike">
                          <a:solidFill>
                            <a:srgbClr val="000000"/>
                          </a:solidFill>
                          <a:effectLst/>
                          <a:latin typeface="Calibri" panose="020F0502020204030204" pitchFamily="34" charset="0"/>
                        </a:rPr>
                        <a:t>-0.02179</a:t>
                      </a: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solidFill>
                      <a:srgbClr val="F9FAFB"/>
                    </a:solidFill>
                  </a:tcPr>
                </a:tc>
                <a:tc>
                  <a:txBody>
                    <a:bodyPr/>
                    <a:lstStyle/>
                    <a:p>
                      <a:pPr algn="ctr" fontAlgn="b">
                        <a:lnSpc>
                          <a:spcPct val="150000"/>
                        </a:lnSpc>
                      </a:pPr>
                      <a:r>
                        <a:rPr lang="en-US" sz="700" b="1" i="0" u="none" strike="noStrike">
                          <a:solidFill>
                            <a:srgbClr val="000000"/>
                          </a:solidFill>
                          <a:effectLst/>
                          <a:latin typeface="Calibri" panose="020F0502020204030204" pitchFamily="34" charset="0"/>
                        </a:rPr>
                        <a:t>0.007019</a:t>
                      </a: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solidFill>
                      <a:srgbClr val="FFFEFE"/>
                    </a:solidFill>
                  </a:tcPr>
                </a:tc>
                <a:tc>
                  <a:txBody>
                    <a:bodyPr/>
                    <a:lstStyle/>
                    <a:p>
                      <a:pPr algn="ctr" fontAlgn="b">
                        <a:lnSpc>
                          <a:spcPct val="150000"/>
                        </a:lnSpc>
                      </a:pPr>
                      <a:r>
                        <a:rPr lang="en-US" sz="700" b="1" i="0" u="none" strike="noStrike">
                          <a:solidFill>
                            <a:srgbClr val="000000"/>
                          </a:solidFill>
                          <a:effectLst/>
                          <a:latin typeface="Calibri" panose="020F0502020204030204" pitchFamily="34" charset="0"/>
                        </a:rPr>
                        <a:t>0.017459</a:t>
                      </a: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solidFill>
                      <a:srgbClr val="FFFBFB"/>
                    </a:solidFill>
                  </a:tcPr>
                </a:tc>
                <a:tc>
                  <a:txBody>
                    <a:bodyPr/>
                    <a:lstStyle/>
                    <a:p>
                      <a:pPr algn="ctr" fontAlgn="b">
                        <a:lnSpc>
                          <a:spcPct val="150000"/>
                        </a:lnSpc>
                      </a:pPr>
                      <a:r>
                        <a:rPr lang="en-US" sz="700" b="1" i="0" u="none" strike="noStrike">
                          <a:solidFill>
                            <a:srgbClr val="000000"/>
                          </a:solidFill>
                          <a:effectLst/>
                          <a:latin typeface="Calibri" panose="020F0502020204030204" pitchFamily="34" charset="0"/>
                        </a:rPr>
                        <a:t>-0.00341</a:t>
                      </a: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solidFill>
                      <a:srgbClr val="FEFEFE"/>
                    </a:solidFill>
                  </a:tcPr>
                </a:tc>
                <a:tc>
                  <a:txBody>
                    <a:bodyPr/>
                    <a:lstStyle/>
                    <a:p>
                      <a:pPr algn="ctr" fontAlgn="b">
                        <a:lnSpc>
                          <a:spcPct val="150000"/>
                        </a:lnSpc>
                      </a:pPr>
                      <a:r>
                        <a:rPr lang="en-US" sz="700" b="1" i="0" u="none" strike="noStrike">
                          <a:solidFill>
                            <a:srgbClr val="000000"/>
                          </a:solidFill>
                          <a:effectLst/>
                          <a:latin typeface="Calibri" panose="020F0502020204030204" pitchFamily="34" charset="0"/>
                        </a:rPr>
                        <a:t>0.001273</a:t>
                      </a: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solidFill>
                      <a:srgbClr val="FFFFFF"/>
                    </a:solidFill>
                  </a:tcPr>
                </a:tc>
                <a:tc>
                  <a:txBody>
                    <a:bodyPr/>
                    <a:lstStyle/>
                    <a:p>
                      <a:pPr algn="ctr" fontAlgn="b">
                        <a:lnSpc>
                          <a:spcPct val="150000"/>
                        </a:lnSpc>
                      </a:pPr>
                      <a:r>
                        <a:rPr lang="en-US" sz="700" b="1" i="0" u="none" strike="noStrike">
                          <a:solidFill>
                            <a:srgbClr val="000000"/>
                          </a:solidFill>
                          <a:effectLst/>
                          <a:latin typeface="Calibri" panose="020F0502020204030204" pitchFamily="34" charset="0"/>
                        </a:rPr>
                        <a:t>0.119385</a:t>
                      </a: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solidFill>
                      <a:srgbClr val="FFE1E1"/>
                    </a:solidFill>
                  </a:tcPr>
                </a:tc>
                <a:tc>
                  <a:txBody>
                    <a:bodyPr/>
                    <a:lstStyle/>
                    <a:p>
                      <a:pPr algn="ctr" fontAlgn="b">
                        <a:lnSpc>
                          <a:spcPct val="150000"/>
                        </a:lnSpc>
                      </a:pPr>
                      <a:r>
                        <a:rPr lang="en-US" sz="700" b="1" i="0" u="none" strike="noStrike">
                          <a:solidFill>
                            <a:srgbClr val="000000"/>
                          </a:solidFill>
                          <a:effectLst/>
                          <a:latin typeface="Calibri" panose="020F0502020204030204" pitchFamily="34" charset="0"/>
                        </a:rPr>
                        <a:t>-0.10254</a:t>
                      </a: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solidFill>
                      <a:srgbClr val="E4E8EE"/>
                    </a:solidFill>
                  </a:tcPr>
                </a:tc>
                <a:tc>
                  <a:txBody>
                    <a:bodyPr/>
                    <a:lstStyle/>
                    <a:p>
                      <a:pPr algn="ctr" fontAlgn="b">
                        <a:lnSpc>
                          <a:spcPct val="150000"/>
                        </a:lnSpc>
                      </a:pPr>
                      <a:r>
                        <a:rPr lang="en-US" sz="700" b="1" i="0" u="none" strike="noStrike">
                          <a:solidFill>
                            <a:srgbClr val="000000"/>
                          </a:solidFill>
                          <a:effectLst/>
                          <a:latin typeface="Calibri" panose="020F0502020204030204" pitchFamily="34" charset="0"/>
                        </a:rPr>
                        <a:t>0.061171</a:t>
                      </a: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solidFill>
                      <a:srgbClr val="FFF0F0"/>
                    </a:solidFill>
                  </a:tcPr>
                </a:tc>
                <a:tc>
                  <a:txBody>
                    <a:bodyPr/>
                    <a:lstStyle/>
                    <a:p>
                      <a:pPr algn="ctr" fontAlgn="b">
                        <a:lnSpc>
                          <a:spcPct val="150000"/>
                        </a:lnSpc>
                      </a:pPr>
                      <a:r>
                        <a:rPr lang="en-US" sz="700" b="1" i="0" u="none" strike="noStrike">
                          <a:solidFill>
                            <a:srgbClr val="000000"/>
                          </a:solidFill>
                          <a:effectLst/>
                          <a:latin typeface="Calibri" panose="020F0502020204030204" pitchFamily="34" charset="0"/>
                        </a:rPr>
                        <a:t>1</a:t>
                      </a: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solidFill>
                      <a:srgbClr val="FF0000"/>
                    </a:solidFill>
                  </a:tcPr>
                </a:tc>
                <a:tc>
                  <a:txBody>
                    <a:bodyPr/>
                    <a:lstStyle/>
                    <a:p>
                      <a:pPr algn="ctr" fontAlgn="b">
                        <a:lnSpc>
                          <a:spcPct val="150000"/>
                        </a:lnSpc>
                      </a:pPr>
                      <a:endParaRPr lang="en-US" sz="700" b="1" i="0" u="none" strike="noStrike">
                        <a:solidFill>
                          <a:srgbClr val="000000"/>
                        </a:solidFill>
                        <a:effectLst/>
                        <a:latin typeface="Calibri" panose="020F0502020204030204" pitchFamily="34" charset="0"/>
                      </a:endParaRP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tcPr>
                </a:tc>
                <a:tc>
                  <a:txBody>
                    <a:bodyPr/>
                    <a:lstStyle/>
                    <a:p>
                      <a:pPr algn="ctr" fontAlgn="b">
                        <a:lnSpc>
                          <a:spcPct val="150000"/>
                        </a:lnSpc>
                      </a:pPr>
                      <a:endParaRPr lang="en-US" sz="700" b="1" i="0" u="none" strike="noStrike">
                        <a:solidFill>
                          <a:srgbClr val="000000"/>
                        </a:solidFill>
                        <a:effectLst/>
                        <a:latin typeface="Calibri" panose="020F0502020204030204" pitchFamily="34" charset="0"/>
                      </a:endParaRP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tcPr>
                </a:tc>
                <a:tc>
                  <a:txBody>
                    <a:bodyPr/>
                    <a:lstStyle/>
                    <a:p>
                      <a:pPr algn="ctr" fontAlgn="b">
                        <a:lnSpc>
                          <a:spcPct val="150000"/>
                        </a:lnSpc>
                      </a:pPr>
                      <a:endParaRPr lang="en-US" sz="700" b="1" i="0" u="none" strike="noStrike">
                        <a:solidFill>
                          <a:srgbClr val="000000"/>
                        </a:solidFill>
                        <a:effectLst/>
                        <a:latin typeface="Calibri" panose="020F0502020204030204" pitchFamily="34" charset="0"/>
                      </a:endParaRP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tcPr>
                </a:tc>
                <a:tc>
                  <a:txBody>
                    <a:bodyPr/>
                    <a:lstStyle/>
                    <a:p>
                      <a:pPr algn="ctr" fontAlgn="b">
                        <a:lnSpc>
                          <a:spcPct val="150000"/>
                        </a:lnSpc>
                      </a:pPr>
                      <a:endParaRPr lang="en-US" sz="700" b="1" i="0" u="none" strike="noStrike">
                        <a:solidFill>
                          <a:srgbClr val="000000"/>
                        </a:solidFill>
                        <a:effectLst/>
                        <a:latin typeface="Calibri" panose="020F0502020204030204" pitchFamily="34" charset="0"/>
                      </a:endParaRP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tcPr>
                </a:tc>
                <a:tc>
                  <a:txBody>
                    <a:bodyPr/>
                    <a:lstStyle/>
                    <a:p>
                      <a:pPr algn="ctr" fontAlgn="b">
                        <a:lnSpc>
                          <a:spcPct val="150000"/>
                        </a:lnSpc>
                      </a:pPr>
                      <a:endParaRPr lang="en-US" sz="700" b="1" i="0" u="none" strike="noStrike">
                        <a:solidFill>
                          <a:srgbClr val="000000"/>
                        </a:solidFill>
                        <a:effectLst/>
                        <a:latin typeface="Calibri" panose="020F0502020204030204" pitchFamily="34" charset="0"/>
                      </a:endParaRP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tcPr>
                </a:tc>
                <a:tc>
                  <a:txBody>
                    <a:bodyPr/>
                    <a:lstStyle/>
                    <a:p>
                      <a:pPr algn="ctr" fontAlgn="b">
                        <a:lnSpc>
                          <a:spcPct val="150000"/>
                        </a:lnSpc>
                      </a:pPr>
                      <a:endParaRPr lang="en-US" sz="700" b="1" i="0" u="none" strike="noStrike">
                        <a:solidFill>
                          <a:srgbClr val="000000"/>
                        </a:solidFill>
                        <a:effectLst/>
                        <a:latin typeface="Calibri" panose="020F0502020204030204" pitchFamily="34" charset="0"/>
                      </a:endParaRP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tcPr>
                </a:tc>
                <a:tc>
                  <a:txBody>
                    <a:bodyPr/>
                    <a:lstStyle/>
                    <a:p>
                      <a:pPr algn="ctr" fontAlgn="b">
                        <a:lnSpc>
                          <a:spcPct val="150000"/>
                        </a:lnSpc>
                      </a:pPr>
                      <a:endParaRPr lang="en-US" sz="700" b="1" i="0" u="none" strike="noStrike">
                        <a:solidFill>
                          <a:srgbClr val="000000"/>
                        </a:solidFill>
                        <a:effectLst/>
                        <a:latin typeface="Calibri" panose="020F0502020204030204" pitchFamily="34" charset="0"/>
                      </a:endParaRP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tcPr>
                </a:tc>
                <a:tc>
                  <a:txBody>
                    <a:bodyPr/>
                    <a:lstStyle/>
                    <a:p>
                      <a:pPr algn="ctr" fontAlgn="b">
                        <a:lnSpc>
                          <a:spcPct val="150000"/>
                        </a:lnSpc>
                      </a:pPr>
                      <a:endParaRPr lang="en-US" sz="700" b="1" i="0" u="none" strike="noStrike">
                        <a:solidFill>
                          <a:srgbClr val="000000"/>
                        </a:solidFill>
                        <a:effectLst/>
                        <a:latin typeface="Calibri" panose="020F0502020204030204" pitchFamily="34" charset="0"/>
                      </a:endParaRP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tcPr>
                </a:tc>
                <a:tc>
                  <a:txBody>
                    <a:bodyPr/>
                    <a:lstStyle/>
                    <a:p>
                      <a:pPr algn="ctr" fontAlgn="b">
                        <a:lnSpc>
                          <a:spcPct val="150000"/>
                        </a:lnSpc>
                      </a:pPr>
                      <a:endParaRPr lang="en-US" sz="700" b="1" i="0" u="none" strike="noStrike">
                        <a:solidFill>
                          <a:srgbClr val="000000"/>
                        </a:solidFill>
                        <a:effectLst/>
                        <a:latin typeface="Calibri" panose="020F0502020204030204" pitchFamily="34" charset="0"/>
                      </a:endParaRP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tcPr>
                </a:tc>
                <a:tc>
                  <a:txBody>
                    <a:bodyPr/>
                    <a:lstStyle/>
                    <a:p>
                      <a:pPr algn="ctr" fontAlgn="b">
                        <a:lnSpc>
                          <a:spcPct val="150000"/>
                        </a:lnSpc>
                      </a:pPr>
                      <a:endParaRPr lang="en-US" sz="700" b="1" i="0" u="none" strike="noStrike">
                        <a:solidFill>
                          <a:srgbClr val="000000"/>
                        </a:solidFill>
                        <a:effectLst/>
                        <a:latin typeface="Calibri" panose="020F0502020204030204" pitchFamily="34" charset="0"/>
                      </a:endParaRP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tcPr>
                </a:tc>
                <a:tc>
                  <a:txBody>
                    <a:bodyPr/>
                    <a:lstStyle/>
                    <a:p>
                      <a:pPr algn="ctr" fontAlgn="b">
                        <a:lnSpc>
                          <a:spcPct val="150000"/>
                        </a:lnSpc>
                      </a:pPr>
                      <a:endParaRPr lang="en-US" sz="700" b="1" i="0" u="none" strike="noStrike">
                        <a:solidFill>
                          <a:srgbClr val="000000"/>
                        </a:solidFill>
                        <a:effectLst/>
                        <a:latin typeface="Calibri" panose="020F0502020204030204" pitchFamily="34" charset="0"/>
                      </a:endParaRP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tcPr>
                </a:tc>
                <a:tc>
                  <a:txBody>
                    <a:bodyPr/>
                    <a:lstStyle/>
                    <a:p>
                      <a:pPr algn="ctr" fontAlgn="b">
                        <a:lnSpc>
                          <a:spcPct val="150000"/>
                        </a:lnSpc>
                      </a:pPr>
                      <a:endParaRPr lang="en-US" sz="700" b="1" i="0" u="none" strike="noStrike">
                        <a:solidFill>
                          <a:srgbClr val="000000"/>
                        </a:solidFill>
                        <a:effectLst/>
                        <a:latin typeface="Calibri" panose="020F0502020204030204" pitchFamily="34" charset="0"/>
                      </a:endParaRP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tcPr>
                </a:tc>
                <a:extLst>
                  <a:ext uri="{0D108BD9-81ED-4DB2-BD59-A6C34878D82A}">
                    <a16:rowId xmlns:a16="http://schemas.microsoft.com/office/drawing/2014/main" val="4289083838"/>
                  </a:ext>
                </a:extLst>
              </a:tr>
              <a:tr h="166540">
                <a:tc>
                  <a:txBody>
                    <a:bodyPr/>
                    <a:lstStyle/>
                    <a:p>
                      <a:pPr algn="ctr" fontAlgn="b">
                        <a:lnSpc>
                          <a:spcPct val="150000"/>
                        </a:lnSpc>
                      </a:pPr>
                      <a:r>
                        <a:rPr lang="en-US" sz="700" b="1" i="0" u="none" strike="noStrike">
                          <a:solidFill>
                            <a:schemeClr val="tx1"/>
                          </a:solidFill>
                          <a:effectLst/>
                          <a:latin typeface="Calibri" panose="020F0502020204030204" pitchFamily="34" charset="0"/>
                        </a:rPr>
                        <a:t>Hotel stars 4 and 4.5</a:t>
                      </a: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tcPr>
                </a:tc>
                <a:tc>
                  <a:txBody>
                    <a:bodyPr/>
                    <a:lstStyle/>
                    <a:p>
                      <a:pPr algn="ctr" fontAlgn="b">
                        <a:lnSpc>
                          <a:spcPct val="150000"/>
                        </a:lnSpc>
                      </a:pPr>
                      <a:r>
                        <a:rPr lang="en-US" sz="700" b="1" i="0" u="none" strike="noStrike">
                          <a:solidFill>
                            <a:srgbClr val="000000"/>
                          </a:solidFill>
                          <a:effectLst/>
                          <a:latin typeface="Calibri" panose="020F0502020204030204" pitchFamily="34" charset="0"/>
                        </a:rPr>
                        <a:t>-0.01821</a:t>
                      </a: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solidFill>
                      <a:srgbClr val="FAFAFC"/>
                    </a:solidFill>
                  </a:tcPr>
                </a:tc>
                <a:tc>
                  <a:txBody>
                    <a:bodyPr/>
                    <a:lstStyle/>
                    <a:p>
                      <a:pPr algn="ctr" fontAlgn="b">
                        <a:lnSpc>
                          <a:spcPct val="150000"/>
                        </a:lnSpc>
                      </a:pPr>
                      <a:r>
                        <a:rPr lang="en-US" sz="700" b="1" i="0" u="none" strike="noStrike">
                          <a:solidFill>
                            <a:srgbClr val="000000"/>
                          </a:solidFill>
                          <a:effectLst/>
                          <a:latin typeface="Calibri" panose="020F0502020204030204" pitchFamily="34" charset="0"/>
                        </a:rPr>
                        <a:t>-0.05177</a:t>
                      </a: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solidFill>
                      <a:srgbClr val="F1F3F6"/>
                    </a:solidFill>
                  </a:tcPr>
                </a:tc>
                <a:tc>
                  <a:txBody>
                    <a:bodyPr/>
                    <a:lstStyle/>
                    <a:p>
                      <a:pPr algn="ctr" fontAlgn="b">
                        <a:lnSpc>
                          <a:spcPct val="150000"/>
                        </a:lnSpc>
                      </a:pPr>
                      <a:r>
                        <a:rPr lang="en-US" sz="700" b="1" i="0" u="none" strike="noStrike">
                          <a:solidFill>
                            <a:srgbClr val="000000"/>
                          </a:solidFill>
                          <a:effectLst/>
                          <a:latin typeface="Calibri" panose="020F0502020204030204" pitchFamily="34" charset="0"/>
                        </a:rPr>
                        <a:t>-0.05208</a:t>
                      </a: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solidFill>
                      <a:srgbClr val="F1F3F6"/>
                    </a:solidFill>
                  </a:tcPr>
                </a:tc>
                <a:tc>
                  <a:txBody>
                    <a:bodyPr/>
                    <a:lstStyle/>
                    <a:p>
                      <a:pPr algn="ctr" fontAlgn="b">
                        <a:lnSpc>
                          <a:spcPct val="150000"/>
                        </a:lnSpc>
                      </a:pPr>
                      <a:r>
                        <a:rPr lang="en-US" sz="700" b="1" i="0" u="none" strike="noStrike">
                          <a:solidFill>
                            <a:srgbClr val="000000"/>
                          </a:solidFill>
                          <a:effectLst/>
                          <a:latin typeface="Calibri" panose="020F0502020204030204" pitchFamily="34" charset="0"/>
                        </a:rPr>
                        <a:t>-0.13452</a:t>
                      </a: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solidFill>
                      <a:srgbClr val="DCE1E9"/>
                    </a:solidFill>
                  </a:tcPr>
                </a:tc>
                <a:tc>
                  <a:txBody>
                    <a:bodyPr/>
                    <a:lstStyle/>
                    <a:p>
                      <a:pPr algn="ctr" fontAlgn="b">
                        <a:lnSpc>
                          <a:spcPct val="150000"/>
                        </a:lnSpc>
                      </a:pPr>
                      <a:r>
                        <a:rPr lang="en-US" sz="700" b="1" i="0" u="none" strike="noStrike">
                          <a:solidFill>
                            <a:srgbClr val="000000"/>
                          </a:solidFill>
                          <a:effectLst/>
                          <a:latin typeface="Calibri" panose="020F0502020204030204" pitchFamily="34" charset="0"/>
                        </a:rPr>
                        <a:t>-0.15491</a:t>
                      </a: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solidFill>
                      <a:srgbClr val="D7DCE6"/>
                    </a:solidFill>
                  </a:tcPr>
                </a:tc>
                <a:tc>
                  <a:txBody>
                    <a:bodyPr/>
                    <a:lstStyle/>
                    <a:p>
                      <a:pPr algn="ctr" fontAlgn="b">
                        <a:lnSpc>
                          <a:spcPct val="150000"/>
                        </a:lnSpc>
                      </a:pPr>
                      <a:r>
                        <a:rPr lang="en-US" sz="700" b="1" i="0" u="none" strike="noStrike">
                          <a:solidFill>
                            <a:srgbClr val="000000"/>
                          </a:solidFill>
                          <a:effectLst/>
                          <a:latin typeface="Calibri" panose="020F0502020204030204" pitchFamily="34" charset="0"/>
                        </a:rPr>
                        <a:t>-0.1102</a:t>
                      </a: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solidFill>
                      <a:srgbClr val="E2E6ED"/>
                    </a:solidFill>
                  </a:tcPr>
                </a:tc>
                <a:tc>
                  <a:txBody>
                    <a:bodyPr/>
                    <a:lstStyle/>
                    <a:p>
                      <a:pPr algn="ctr" fontAlgn="b">
                        <a:lnSpc>
                          <a:spcPct val="150000"/>
                        </a:lnSpc>
                      </a:pPr>
                      <a:r>
                        <a:rPr lang="en-US" sz="700" b="1" i="0" u="none" strike="noStrike">
                          <a:solidFill>
                            <a:srgbClr val="000000"/>
                          </a:solidFill>
                          <a:effectLst/>
                          <a:latin typeface="Calibri" panose="020F0502020204030204" pitchFamily="34" charset="0"/>
                        </a:rPr>
                        <a:t>-0.0133</a:t>
                      </a: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solidFill>
                      <a:srgbClr val="FBFCFC"/>
                    </a:solidFill>
                  </a:tcPr>
                </a:tc>
                <a:tc>
                  <a:txBody>
                    <a:bodyPr/>
                    <a:lstStyle/>
                    <a:p>
                      <a:pPr algn="ctr" fontAlgn="b">
                        <a:lnSpc>
                          <a:spcPct val="150000"/>
                        </a:lnSpc>
                      </a:pPr>
                      <a:r>
                        <a:rPr lang="en-US" sz="700" b="1" i="0" u="none" strike="noStrike">
                          <a:solidFill>
                            <a:srgbClr val="000000"/>
                          </a:solidFill>
                          <a:effectLst/>
                          <a:latin typeface="Calibri" panose="020F0502020204030204" pitchFamily="34" charset="0"/>
                        </a:rPr>
                        <a:t>-0.00124</a:t>
                      </a: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solidFill>
                      <a:srgbClr val="FEFEFE"/>
                    </a:solidFill>
                  </a:tcPr>
                </a:tc>
                <a:tc>
                  <a:txBody>
                    <a:bodyPr/>
                    <a:lstStyle/>
                    <a:p>
                      <a:pPr algn="ctr" fontAlgn="b">
                        <a:lnSpc>
                          <a:spcPct val="150000"/>
                        </a:lnSpc>
                      </a:pPr>
                      <a:r>
                        <a:rPr lang="en-US" sz="700" b="1" i="0" u="none" strike="noStrike">
                          <a:solidFill>
                            <a:srgbClr val="000000"/>
                          </a:solidFill>
                          <a:effectLst/>
                          <a:latin typeface="Calibri" panose="020F0502020204030204" pitchFamily="34" charset="0"/>
                        </a:rPr>
                        <a:t>0.002482</a:t>
                      </a: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solidFill>
                      <a:srgbClr val="FFFFFF"/>
                    </a:solidFill>
                  </a:tcPr>
                </a:tc>
                <a:tc>
                  <a:txBody>
                    <a:bodyPr/>
                    <a:lstStyle/>
                    <a:p>
                      <a:pPr algn="ctr" fontAlgn="b">
                        <a:lnSpc>
                          <a:spcPct val="150000"/>
                        </a:lnSpc>
                      </a:pPr>
                      <a:r>
                        <a:rPr lang="en-US" sz="700" b="1" i="0" u="none" strike="noStrike">
                          <a:solidFill>
                            <a:srgbClr val="000000"/>
                          </a:solidFill>
                          <a:effectLst/>
                          <a:latin typeface="Calibri" panose="020F0502020204030204" pitchFamily="34" charset="0"/>
                        </a:rPr>
                        <a:t>0.011636</a:t>
                      </a: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solidFill>
                      <a:srgbClr val="FFFDFD"/>
                    </a:solidFill>
                  </a:tcPr>
                </a:tc>
                <a:tc>
                  <a:txBody>
                    <a:bodyPr/>
                    <a:lstStyle/>
                    <a:p>
                      <a:pPr algn="ctr" fontAlgn="b">
                        <a:lnSpc>
                          <a:spcPct val="150000"/>
                        </a:lnSpc>
                      </a:pPr>
                      <a:r>
                        <a:rPr lang="en-US" sz="700" b="1" i="0" u="none" strike="noStrike">
                          <a:solidFill>
                            <a:srgbClr val="000000"/>
                          </a:solidFill>
                          <a:effectLst/>
                          <a:latin typeface="Calibri" panose="020F0502020204030204" pitchFamily="34" charset="0"/>
                        </a:rPr>
                        <a:t>0.008827</a:t>
                      </a: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solidFill>
                      <a:srgbClr val="FFFDFD"/>
                    </a:solidFill>
                  </a:tcPr>
                </a:tc>
                <a:tc>
                  <a:txBody>
                    <a:bodyPr/>
                    <a:lstStyle/>
                    <a:p>
                      <a:pPr algn="ctr" fontAlgn="b">
                        <a:lnSpc>
                          <a:spcPct val="150000"/>
                        </a:lnSpc>
                      </a:pPr>
                      <a:r>
                        <a:rPr lang="en-US" sz="700" b="1" i="0" u="none" strike="noStrike">
                          <a:solidFill>
                            <a:srgbClr val="000000"/>
                          </a:solidFill>
                          <a:effectLst/>
                          <a:latin typeface="Calibri" panose="020F0502020204030204" pitchFamily="34" charset="0"/>
                        </a:rPr>
                        <a:t>-0.1069</a:t>
                      </a: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solidFill>
                      <a:srgbClr val="E3E7EE"/>
                    </a:solidFill>
                  </a:tcPr>
                </a:tc>
                <a:tc>
                  <a:txBody>
                    <a:bodyPr/>
                    <a:lstStyle/>
                    <a:p>
                      <a:pPr algn="ctr" fontAlgn="b">
                        <a:lnSpc>
                          <a:spcPct val="150000"/>
                        </a:lnSpc>
                      </a:pPr>
                      <a:r>
                        <a:rPr lang="en-US" sz="700" b="1" i="0" u="none" strike="noStrike">
                          <a:solidFill>
                            <a:srgbClr val="000000"/>
                          </a:solidFill>
                          <a:effectLst/>
                          <a:latin typeface="Calibri" panose="020F0502020204030204" pitchFamily="34" charset="0"/>
                        </a:rPr>
                        <a:t>0.082192</a:t>
                      </a: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solidFill>
                      <a:srgbClr val="FFEBEB"/>
                    </a:solidFill>
                  </a:tcPr>
                </a:tc>
                <a:tc>
                  <a:txBody>
                    <a:bodyPr/>
                    <a:lstStyle/>
                    <a:p>
                      <a:pPr algn="ctr" fontAlgn="b">
                        <a:lnSpc>
                          <a:spcPct val="150000"/>
                        </a:lnSpc>
                      </a:pPr>
                      <a:r>
                        <a:rPr lang="en-US" sz="700" b="1" i="0" u="none" strike="noStrike">
                          <a:solidFill>
                            <a:srgbClr val="000000"/>
                          </a:solidFill>
                          <a:effectLst/>
                          <a:latin typeface="Calibri" panose="020F0502020204030204" pitchFamily="34" charset="0"/>
                        </a:rPr>
                        <a:t>0.16398</a:t>
                      </a: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solidFill>
                      <a:srgbClr val="FFD6D6"/>
                    </a:solidFill>
                  </a:tcPr>
                </a:tc>
                <a:tc>
                  <a:txBody>
                    <a:bodyPr/>
                    <a:lstStyle/>
                    <a:p>
                      <a:pPr algn="ctr" fontAlgn="b">
                        <a:lnSpc>
                          <a:spcPct val="150000"/>
                        </a:lnSpc>
                      </a:pPr>
                      <a:r>
                        <a:rPr lang="en-US" sz="700" b="1" i="0" u="none" strike="noStrike">
                          <a:solidFill>
                            <a:srgbClr val="000000"/>
                          </a:solidFill>
                          <a:effectLst/>
                          <a:latin typeface="Calibri" panose="020F0502020204030204" pitchFamily="34" charset="0"/>
                        </a:rPr>
                        <a:t>-0.43467</a:t>
                      </a: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solidFill>
                      <a:srgbClr val="909EB9"/>
                    </a:solidFill>
                  </a:tcPr>
                </a:tc>
                <a:tc>
                  <a:txBody>
                    <a:bodyPr/>
                    <a:lstStyle/>
                    <a:p>
                      <a:pPr algn="ctr" fontAlgn="b">
                        <a:lnSpc>
                          <a:spcPct val="150000"/>
                        </a:lnSpc>
                      </a:pPr>
                      <a:r>
                        <a:rPr lang="en-US" sz="700" b="1" i="0" u="none" strike="noStrike">
                          <a:solidFill>
                            <a:srgbClr val="000000"/>
                          </a:solidFill>
                          <a:effectLst/>
                          <a:latin typeface="Calibri" panose="020F0502020204030204" pitchFamily="34" charset="0"/>
                        </a:rPr>
                        <a:t>1</a:t>
                      </a: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solidFill>
                      <a:srgbClr val="FF0000"/>
                    </a:solidFill>
                  </a:tcPr>
                </a:tc>
                <a:tc>
                  <a:txBody>
                    <a:bodyPr/>
                    <a:lstStyle/>
                    <a:p>
                      <a:pPr algn="ctr" fontAlgn="b">
                        <a:lnSpc>
                          <a:spcPct val="150000"/>
                        </a:lnSpc>
                      </a:pPr>
                      <a:endParaRPr lang="en-US" sz="700" b="1" i="0" u="none" strike="noStrike">
                        <a:solidFill>
                          <a:srgbClr val="000000"/>
                        </a:solidFill>
                        <a:effectLst/>
                        <a:latin typeface="Calibri" panose="020F0502020204030204" pitchFamily="34" charset="0"/>
                      </a:endParaRP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tcPr>
                </a:tc>
                <a:tc>
                  <a:txBody>
                    <a:bodyPr/>
                    <a:lstStyle/>
                    <a:p>
                      <a:pPr algn="ctr" fontAlgn="b">
                        <a:lnSpc>
                          <a:spcPct val="150000"/>
                        </a:lnSpc>
                      </a:pPr>
                      <a:endParaRPr lang="en-US" sz="700" b="1" i="0" u="none" strike="noStrike">
                        <a:solidFill>
                          <a:srgbClr val="000000"/>
                        </a:solidFill>
                        <a:effectLst/>
                        <a:latin typeface="Calibri" panose="020F0502020204030204" pitchFamily="34" charset="0"/>
                      </a:endParaRP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tcPr>
                </a:tc>
                <a:tc>
                  <a:txBody>
                    <a:bodyPr/>
                    <a:lstStyle/>
                    <a:p>
                      <a:pPr algn="ctr" fontAlgn="b">
                        <a:lnSpc>
                          <a:spcPct val="150000"/>
                        </a:lnSpc>
                      </a:pPr>
                      <a:endParaRPr lang="en-US" sz="700" b="1" i="0" u="none" strike="noStrike">
                        <a:solidFill>
                          <a:srgbClr val="000000"/>
                        </a:solidFill>
                        <a:effectLst/>
                        <a:latin typeface="Calibri" panose="020F0502020204030204" pitchFamily="34" charset="0"/>
                      </a:endParaRP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tcPr>
                </a:tc>
                <a:tc>
                  <a:txBody>
                    <a:bodyPr/>
                    <a:lstStyle/>
                    <a:p>
                      <a:pPr algn="ctr" fontAlgn="b">
                        <a:lnSpc>
                          <a:spcPct val="150000"/>
                        </a:lnSpc>
                      </a:pPr>
                      <a:endParaRPr lang="en-US" sz="700" b="1" i="0" u="none" strike="noStrike">
                        <a:solidFill>
                          <a:srgbClr val="000000"/>
                        </a:solidFill>
                        <a:effectLst/>
                        <a:latin typeface="Calibri" panose="020F0502020204030204" pitchFamily="34" charset="0"/>
                      </a:endParaRP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tcPr>
                </a:tc>
                <a:tc>
                  <a:txBody>
                    <a:bodyPr/>
                    <a:lstStyle/>
                    <a:p>
                      <a:pPr algn="ctr" fontAlgn="b">
                        <a:lnSpc>
                          <a:spcPct val="150000"/>
                        </a:lnSpc>
                      </a:pPr>
                      <a:endParaRPr lang="en-US" sz="700" b="1" i="0" u="none" strike="noStrike">
                        <a:solidFill>
                          <a:srgbClr val="000000"/>
                        </a:solidFill>
                        <a:effectLst/>
                        <a:latin typeface="Calibri" panose="020F0502020204030204" pitchFamily="34" charset="0"/>
                      </a:endParaRP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tcPr>
                </a:tc>
                <a:tc>
                  <a:txBody>
                    <a:bodyPr/>
                    <a:lstStyle/>
                    <a:p>
                      <a:pPr algn="ctr" fontAlgn="b">
                        <a:lnSpc>
                          <a:spcPct val="150000"/>
                        </a:lnSpc>
                      </a:pPr>
                      <a:endParaRPr lang="en-US" sz="700" b="1" i="0" u="none" strike="noStrike">
                        <a:solidFill>
                          <a:srgbClr val="000000"/>
                        </a:solidFill>
                        <a:effectLst/>
                        <a:latin typeface="Calibri" panose="020F0502020204030204" pitchFamily="34" charset="0"/>
                      </a:endParaRP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tcPr>
                </a:tc>
                <a:tc>
                  <a:txBody>
                    <a:bodyPr/>
                    <a:lstStyle/>
                    <a:p>
                      <a:pPr algn="ctr" fontAlgn="b">
                        <a:lnSpc>
                          <a:spcPct val="150000"/>
                        </a:lnSpc>
                      </a:pPr>
                      <a:endParaRPr lang="en-US" sz="700" b="1" i="0" u="none" strike="noStrike">
                        <a:solidFill>
                          <a:srgbClr val="000000"/>
                        </a:solidFill>
                        <a:effectLst/>
                        <a:latin typeface="Calibri" panose="020F0502020204030204" pitchFamily="34" charset="0"/>
                      </a:endParaRP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tcPr>
                </a:tc>
                <a:tc>
                  <a:txBody>
                    <a:bodyPr/>
                    <a:lstStyle/>
                    <a:p>
                      <a:pPr algn="ctr" fontAlgn="b">
                        <a:lnSpc>
                          <a:spcPct val="150000"/>
                        </a:lnSpc>
                      </a:pPr>
                      <a:endParaRPr lang="en-US" sz="700" b="1" i="0" u="none" strike="noStrike">
                        <a:solidFill>
                          <a:srgbClr val="000000"/>
                        </a:solidFill>
                        <a:effectLst/>
                        <a:latin typeface="Calibri" panose="020F0502020204030204" pitchFamily="34" charset="0"/>
                      </a:endParaRP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tcPr>
                </a:tc>
                <a:tc>
                  <a:txBody>
                    <a:bodyPr/>
                    <a:lstStyle/>
                    <a:p>
                      <a:pPr algn="ctr" fontAlgn="b">
                        <a:lnSpc>
                          <a:spcPct val="150000"/>
                        </a:lnSpc>
                      </a:pPr>
                      <a:endParaRPr lang="en-US" sz="700" b="1" i="0" u="none" strike="noStrike">
                        <a:solidFill>
                          <a:srgbClr val="000000"/>
                        </a:solidFill>
                        <a:effectLst/>
                        <a:latin typeface="Calibri" panose="020F0502020204030204" pitchFamily="34" charset="0"/>
                      </a:endParaRP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tcPr>
                </a:tc>
                <a:tc>
                  <a:txBody>
                    <a:bodyPr/>
                    <a:lstStyle/>
                    <a:p>
                      <a:pPr algn="ctr" fontAlgn="b">
                        <a:lnSpc>
                          <a:spcPct val="150000"/>
                        </a:lnSpc>
                      </a:pPr>
                      <a:endParaRPr lang="en-US" sz="700" b="1" i="0" u="none" strike="noStrike">
                        <a:solidFill>
                          <a:srgbClr val="000000"/>
                        </a:solidFill>
                        <a:effectLst/>
                        <a:latin typeface="Calibri" panose="020F0502020204030204" pitchFamily="34" charset="0"/>
                      </a:endParaRP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tcPr>
                </a:tc>
                <a:tc>
                  <a:txBody>
                    <a:bodyPr/>
                    <a:lstStyle/>
                    <a:p>
                      <a:pPr algn="ctr" fontAlgn="b">
                        <a:lnSpc>
                          <a:spcPct val="150000"/>
                        </a:lnSpc>
                      </a:pPr>
                      <a:endParaRPr lang="en-US" sz="700" b="1" i="0" u="none" strike="noStrike">
                        <a:solidFill>
                          <a:srgbClr val="000000"/>
                        </a:solidFill>
                        <a:effectLst/>
                        <a:latin typeface="Calibri" panose="020F0502020204030204" pitchFamily="34" charset="0"/>
                      </a:endParaRP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tcPr>
                </a:tc>
                <a:extLst>
                  <a:ext uri="{0D108BD9-81ED-4DB2-BD59-A6C34878D82A}">
                    <a16:rowId xmlns:a16="http://schemas.microsoft.com/office/drawing/2014/main" val="558986397"/>
                  </a:ext>
                </a:extLst>
              </a:tr>
              <a:tr h="166540">
                <a:tc>
                  <a:txBody>
                    <a:bodyPr/>
                    <a:lstStyle/>
                    <a:p>
                      <a:pPr algn="ctr" fontAlgn="b">
                        <a:lnSpc>
                          <a:spcPct val="150000"/>
                        </a:lnSpc>
                      </a:pPr>
                      <a:r>
                        <a:rPr lang="en-US" sz="700" b="1" i="0" u="none" strike="noStrike">
                          <a:solidFill>
                            <a:schemeClr val="tx1"/>
                          </a:solidFill>
                          <a:effectLst/>
                          <a:latin typeface="Calibri" panose="020F0502020204030204" pitchFamily="34" charset="0"/>
                        </a:rPr>
                        <a:t>Hotel stars 5</a:t>
                      </a: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tcPr>
                </a:tc>
                <a:tc>
                  <a:txBody>
                    <a:bodyPr/>
                    <a:lstStyle/>
                    <a:p>
                      <a:pPr algn="ctr" fontAlgn="b">
                        <a:lnSpc>
                          <a:spcPct val="150000"/>
                        </a:lnSpc>
                      </a:pPr>
                      <a:r>
                        <a:rPr lang="en-US" sz="700" b="1" i="0" u="none" strike="noStrike">
                          <a:solidFill>
                            <a:srgbClr val="000000"/>
                          </a:solidFill>
                          <a:effectLst/>
                          <a:latin typeface="Calibri" panose="020F0502020204030204" pitchFamily="34" charset="0"/>
                        </a:rPr>
                        <a:t>-0.01389</a:t>
                      </a: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solidFill>
                      <a:srgbClr val="FBFBFC"/>
                    </a:solidFill>
                  </a:tcPr>
                </a:tc>
                <a:tc>
                  <a:txBody>
                    <a:bodyPr/>
                    <a:lstStyle/>
                    <a:p>
                      <a:pPr algn="ctr" fontAlgn="b">
                        <a:lnSpc>
                          <a:spcPct val="150000"/>
                        </a:lnSpc>
                      </a:pPr>
                      <a:r>
                        <a:rPr lang="en-US" sz="700" b="1" i="0" u="none" strike="noStrike">
                          <a:solidFill>
                            <a:srgbClr val="000000"/>
                          </a:solidFill>
                          <a:effectLst/>
                          <a:latin typeface="Calibri" panose="020F0502020204030204" pitchFamily="34" charset="0"/>
                        </a:rPr>
                        <a:t>0.031306</a:t>
                      </a: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solidFill>
                      <a:srgbClr val="FFF8F8"/>
                    </a:solidFill>
                  </a:tcPr>
                </a:tc>
                <a:tc>
                  <a:txBody>
                    <a:bodyPr/>
                    <a:lstStyle/>
                    <a:p>
                      <a:pPr algn="ctr" fontAlgn="b">
                        <a:lnSpc>
                          <a:spcPct val="150000"/>
                        </a:lnSpc>
                      </a:pPr>
                      <a:r>
                        <a:rPr lang="en-US" sz="700" b="1" i="0" u="none" strike="noStrike">
                          <a:solidFill>
                            <a:srgbClr val="000000"/>
                          </a:solidFill>
                          <a:effectLst/>
                          <a:latin typeface="Calibri" panose="020F0502020204030204" pitchFamily="34" charset="0"/>
                        </a:rPr>
                        <a:t>0.089252</a:t>
                      </a: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solidFill>
                      <a:srgbClr val="FFE9E9"/>
                    </a:solidFill>
                  </a:tcPr>
                </a:tc>
                <a:tc>
                  <a:txBody>
                    <a:bodyPr/>
                    <a:lstStyle/>
                    <a:p>
                      <a:pPr algn="ctr" fontAlgn="b">
                        <a:lnSpc>
                          <a:spcPct val="150000"/>
                        </a:lnSpc>
                      </a:pPr>
                      <a:r>
                        <a:rPr lang="en-US" sz="700" b="1" i="0" u="none" strike="noStrike">
                          <a:solidFill>
                            <a:srgbClr val="000000"/>
                          </a:solidFill>
                          <a:effectLst/>
                          <a:latin typeface="Calibri" panose="020F0502020204030204" pitchFamily="34" charset="0"/>
                        </a:rPr>
                        <a:t>0.207133</a:t>
                      </a: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solidFill>
                      <a:srgbClr val="FFCBCB"/>
                    </a:solidFill>
                  </a:tcPr>
                </a:tc>
                <a:tc>
                  <a:txBody>
                    <a:bodyPr/>
                    <a:lstStyle/>
                    <a:p>
                      <a:pPr algn="ctr" fontAlgn="b">
                        <a:lnSpc>
                          <a:spcPct val="150000"/>
                        </a:lnSpc>
                      </a:pPr>
                      <a:r>
                        <a:rPr lang="en-US" sz="700" b="1" i="0" u="none" strike="noStrike">
                          <a:solidFill>
                            <a:srgbClr val="000000"/>
                          </a:solidFill>
                          <a:effectLst/>
                          <a:latin typeface="Calibri" panose="020F0502020204030204" pitchFamily="34" charset="0"/>
                        </a:rPr>
                        <a:t>0.432721</a:t>
                      </a: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solidFill>
                      <a:srgbClr val="FF9191"/>
                    </a:solidFill>
                  </a:tcPr>
                </a:tc>
                <a:tc>
                  <a:txBody>
                    <a:bodyPr/>
                    <a:lstStyle/>
                    <a:p>
                      <a:pPr algn="ctr" fontAlgn="b">
                        <a:lnSpc>
                          <a:spcPct val="150000"/>
                        </a:lnSpc>
                      </a:pPr>
                      <a:r>
                        <a:rPr lang="en-US" sz="700" b="1" i="0" u="none" strike="noStrike">
                          <a:solidFill>
                            <a:srgbClr val="000000"/>
                          </a:solidFill>
                          <a:effectLst/>
                          <a:latin typeface="Calibri" panose="020F0502020204030204" pitchFamily="34" charset="0"/>
                        </a:rPr>
                        <a:t>0.097544</a:t>
                      </a: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solidFill>
                      <a:srgbClr val="FFE7E7"/>
                    </a:solidFill>
                  </a:tcPr>
                </a:tc>
                <a:tc>
                  <a:txBody>
                    <a:bodyPr/>
                    <a:lstStyle/>
                    <a:p>
                      <a:pPr algn="ctr" fontAlgn="b">
                        <a:lnSpc>
                          <a:spcPct val="150000"/>
                        </a:lnSpc>
                      </a:pPr>
                      <a:r>
                        <a:rPr lang="en-US" sz="700" b="1" i="0" u="none" strike="noStrike">
                          <a:solidFill>
                            <a:srgbClr val="000000"/>
                          </a:solidFill>
                          <a:effectLst/>
                          <a:latin typeface="Calibri" panose="020F0502020204030204" pitchFamily="34" charset="0"/>
                        </a:rPr>
                        <a:t>0.033169</a:t>
                      </a: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solidFill>
                      <a:srgbClr val="FFF7F7"/>
                    </a:solidFill>
                  </a:tcPr>
                </a:tc>
                <a:tc>
                  <a:txBody>
                    <a:bodyPr/>
                    <a:lstStyle/>
                    <a:p>
                      <a:pPr algn="ctr" fontAlgn="b">
                        <a:lnSpc>
                          <a:spcPct val="150000"/>
                        </a:lnSpc>
                      </a:pPr>
                      <a:r>
                        <a:rPr lang="en-US" sz="700" b="1" i="0" u="none" strike="noStrike">
                          <a:solidFill>
                            <a:srgbClr val="000000"/>
                          </a:solidFill>
                          <a:effectLst/>
                          <a:latin typeface="Calibri" panose="020F0502020204030204" pitchFamily="34" charset="0"/>
                        </a:rPr>
                        <a:t>-0.00563</a:t>
                      </a: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solidFill>
                      <a:srgbClr val="FDFDFE"/>
                    </a:solidFill>
                  </a:tcPr>
                </a:tc>
                <a:tc>
                  <a:txBody>
                    <a:bodyPr/>
                    <a:lstStyle/>
                    <a:p>
                      <a:pPr algn="ctr" fontAlgn="b">
                        <a:lnSpc>
                          <a:spcPct val="150000"/>
                        </a:lnSpc>
                      </a:pPr>
                      <a:r>
                        <a:rPr lang="en-US" sz="700" b="1" i="0" u="none" strike="noStrike">
                          <a:solidFill>
                            <a:srgbClr val="000000"/>
                          </a:solidFill>
                          <a:effectLst/>
                          <a:latin typeface="Calibri" panose="020F0502020204030204" pitchFamily="34" charset="0"/>
                        </a:rPr>
                        <a:t>-0.01909</a:t>
                      </a: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solidFill>
                      <a:srgbClr val="FAFAFB"/>
                    </a:solidFill>
                  </a:tcPr>
                </a:tc>
                <a:tc>
                  <a:txBody>
                    <a:bodyPr/>
                    <a:lstStyle/>
                    <a:p>
                      <a:pPr algn="ctr" fontAlgn="b">
                        <a:lnSpc>
                          <a:spcPct val="150000"/>
                        </a:lnSpc>
                      </a:pPr>
                      <a:r>
                        <a:rPr lang="en-US" sz="700" b="1" i="0" u="none" strike="noStrike">
                          <a:solidFill>
                            <a:srgbClr val="000000"/>
                          </a:solidFill>
                          <a:effectLst/>
                          <a:latin typeface="Calibri" panose="020F0502020204030204" pitchFamily="34" charset="0"/>
                        </a:rPr>
                        <a:t>-0.00737</a:t>
                      </a: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solidFill>
                      <a:srgbClr val="FDFDFD"/>
                    </a:solidFill>
                  </a:tcPr>
                </a:tc>
                <a:tc>
                  <a:txBody>
                    <a:bodyPr/>
                    <a:lstStyle/>
                    <a:p>
                      <a:pPr algn="ctr" fontAlgn="b">
                        <a:lnSpc>
                          <a:spcPct val="150000"/>
                        </a:lnSpc>
                      </a:pPr>
                      <a:r>
                        <a:rPr lang="en-US" sz="700" b="1" i="0" u="none" strike="noStrike">
                          <a:solidFill>
                            <a:srgbClr val="000000"/>
                          </a:solidFill>
                          <a:effectLst/>
                          <a:latin typeface="Calibri" panose="020F0502020204030204" pitchFamily="34" charset="0"/>
                        </a:rPr>
                        <a:t>-0.00931</a:t>
                      </a: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solidFill>
                      <a:srgbClr val="FCFCFD"/>
                    </a:solidFill>
                  </a:tcPr>
                </a:tc>
                <a:tc>
                  <a:txBody>
                    <a:bodyPr/>
                    <a:lstStyle/>
                    <a:p>
                      <a:pPr algn="ctr" fontAlgn="b">
                        <a:lnSpc>
                          <a:spcPct val="150000"/>
                        </a:lnSpc>
                      </a:pPr>
                      <a:r>
                        <a:rPr lang="en-US" sz="700" b="1" i="0" u="none" strike="noStrike">
                          <a:solidFill>
                            <a:srgbClr val="000000"/>
                          </a:solidFill>
                          <a:effectLst/>
                          <a:latin typeface="Calibri" panose="020F0502020204030204" pitchFamily="34" charset="0"/>
                        </a:rPr>
                        <a:t>-0.01705</a:t>
                      </a: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solidFill>
                      <a:srgbClr val="FAFBFC"/>
                    </a:solidFill>
                  </a:tcPr>
                </a:tc>
                <a:tc>
                  <a:txBody>
                    <a:bodyPr/>
                    <a:lstStyle/>
                    <a:p>
                      <a:pPr algn="ctr" fontAlgn="b">
                        <a:lnSpc>
                          <a:spcPct val="150000"/>
                        </a:lnSpc>
                      </a:pPr>
                      <a:r>
                        <a:rPr lang="en-US" sz="700" b="1" i="0" u="none" strike="noStrike">
                          <a:solidFill>
                            <a:srgbClr val="000000"/>
                          </a:solidFill>
                          <a:effectLst/>
                          <a:latin typeface="Calibri" panose="020F0502020204030204" pitchFamily="34" charset="0"/>
                        </a:rPr>
                        <a:t>0.02346</a:t>
                      </a: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solidFill>
                      <a:srgbClr val="FFFAFA"/>
                    </a:solidFill>
                  </a:tcPr>
                </a:tc>
                <a:tc>
                  <a:txBody>
                    <a:bodyPr/>
                    <a:lstStyle/>
                    <a:p>
                      <a:pPr algn="ctr" fontAlgn="b">
                        <a:lnSpc>
                          <a:spcPct val="150000"/>
                        </a:lnSpc>
                      </a:pPr>
                      <a:r>
                        <a:rPr lang="en-US" sz="700" b="1" i="0" u="none" strike="noStrike">
                          <a:solidFill>
                            <a:srgbClr val="000000"/>
                          </a:solidFill>
                          <a:effectLst/>
                          <a:latin typeface="Calibri" panose="020F0502020204030204" pitchFamily="34" charset="0"/>
                        </a:rPr>
                        <a:t>-0.20916</a:t>
                      </a: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solidFill>
                      <a:srgbClr val="C9D0DD"/>
                    </a:solidFill>
                  </a:tcPr>
                </a:tc>
                <a:tc>
                  <a:txBody>
                    <a:bodyPr/>
                    <a:lstStyle/>
                    <a:p>
                      <a:pPr algn="ctr" fontAlgn="b">
                        <a:lnSpc>
                          <a:spcPct val="150000"/>
                        </a:lnSpc>
                      </a:pPr>
                      <a:r>
                        <a:rPr lang="en-US" sz="700" b="1" i="0" u="none" strike="noStrike">
                          <a:solidFill>
                            <a:srgbClr val="000000"/>
                          </a:solidFill>
                          <a:effectLst/>
                          <a:latin typeface="Calibri" panose="020F0502020204030204" pitchFamily="34" charset="0"/>
                        </a:rPr>
                        <a:t>-0.56496</a:t>
                      </a: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solidFill>
                      <a:srgbClr val="6E81A5"/>
                    </a:solidFill>
                  </a:tcPr>
                </a:tc>
                <a:tc>
                  <a:txBody>
                    <a:bodyPr/>
                    <a:lstStyle/>
                    <a:p>
                      <a:pPr algn="ctr" fontAlgn="b">
                        <a:lnSpc>
                          <a:spcPct val="150000"/>
                        </a:lnSpc>
                      </a:pPr>
                      <a:r>
                        <a:rPr lang="en-US" sz="700" b="1" i="0" u="none" strike="noStrike">
                          <a:solidFill>
                            <a:srgbClr val="000000"/>
                          </a:solidFill>
                          <a:effectLst/>
                          <a:latin typeface="Calibri" panose="020F0502020204030204" pitchFamily="34" charset="0"/>
                        </a:rPr>
                        <a:t>-0.49752</a:t>
                      </a: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solidFill>
                      <a:srgbClr val="8090AF"/>
                    </a:solidFill>
                  </a:tcPr>
                </a:tc>
                <a:tc>
                  <a:txBody>
                    <a:bodyPr/>
                    <a:lstStyle/>
                    <a:p>
                      <a:pPr algn="ctr" fontAlgn="b">
                        <a:lnSpc>
                          <a:spcPct val="150000"/>
                        </a:lnSpc>
                      </a:pPr>
                      <a:r>
                        <a:rPr lang="en-US" sz="700" b="1" i="0" u="none" strike="noStrike">
                          <a:solidFill>
                            <a:srgbClr val="000000"/>
                          </a:solidFill>
                          <a:effectLst/>
                          <a:latin typeface="Calibri" panose="020F0502020204030204" pitchFamily="34" charset="0"/>
                        </a:rPr>
                        <a:t>1</a:t>
                      </a: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solidFill>
                      <a:srgbClr val="FF0000"/>
                    </a:solidFill>
                  </a:tcPr>
                </a:tc>
                <a:tc>
                  <a:txBody>
                    <a:bodyPr/>
                    <a:lstStyle/>
                    <a:p>
                      <a:pPr algn="ctr" fontAlgn="b">
                        <a:lnSpc>
                          <a:spcPct val="150000"/>
                        </a:lnSpc>
                      </a:pPr>
                      <a:endParaRPr lang="en-US" sz="700" b="1" i="0" u="none" strike="noStrike">
                        <a:solidFill>
                          <a:srgbClr val="000000"/>
                        </a:solidFill>
                        <a:effectLst/>
                        <a:latin typeface="Calibri" panose="020F0502020204030204" pitchFamily="34" charset="0"/>
                      </a:endParaRP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tcPr>
                </a:tc>
                <a:tc>
                  <a:txBody>
                    <a:bodyPr/>
                    <a:lstStyle/>
                    <a:p>
                      <a:pPr algn="ctr" fontAlgn="b">
                        <a:lnSpc>
                          <a:spcPct val="150000"/>
                        </a:lnSpc>
                      </a:pPr>
                      <a:endParaRPr lang="en-US" sz="700" b="1" i="0" u="none" strike="noStrike">
                        <a:solidFill>
                          <a:srgbClr val="000000"/>
                        </a:solidFill>
                        <a:effectLst/>
                        <a:latin typeface="Calibri" panose="020F0502020204030204" pitchFamily="34" charset="0"/>
                      </a:endParaRP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tcPr>
                </a:tc>
                <a:tc>
                  <a:txBody>
                    <a:bodyPr/>
                    <a:lstStyle/>
                    <a:p>
                      <a:pPr algn="ctr" fontAlgn="b">
                        <a:lnSpc>
                          <a:spcPct val="150000"/>
                        </a:lnSpc>
                      </a:pPr>
                      <a:endParaRPr lang="en-US" sz="700" b="1" i="0" u="none" strike="noStrike">
                        <a:solidFill>
                          <a:srgbClr val="000000"/>
                        </a:solidFill>
                        <a:effectLst/>
                        <a:latin typeface="Calibri" panose="020F0502020204030204" pitchFamily="34" charset="0"/>
                      </a:endParaRP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tcPr>
                </a:tc>
                <a:tc>
                  <a:txBody>
                    <a:bodyPr/>
                    <a:lstStyle/>
                    <a:p>
                      <a:pPr algn="ctr" fontAlgn="b">
                        <a:lnSpc>
                          <a:spcPct val="150000"/>
                        </a:lnSpc>
                      </a:pPr>
                      <a:endParaRPr lang="en-US" sz="700" b="1" i="0" u="none" strike="noStrike">
                        <a:solidFill>
                          <a:srgbClr val="000000"/>
                        </a:solidFill>
                        <a:effectLst/>
                        <a:latin typeface="Calibri" panose="020F0502020204030204" pitchFamily="34" charset="0"/>
                      </a:endParaRP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tcPr>
                </a:tc>
                <a:tc>
                  <a:txBody>
                    <a:bodyPr/>
                    <a:lstStyle/>
                    <a:p>
                      <a:pPr algn="ctr" fontAlgn="b">
                        <a:lnSpc>
                          <a:spcPct val="150000"/>
                        </a:lnSpc>
                      </a:pPr>
                      <a:endParaRPr lang="en-US" sz="700" b="1" i="0" u="none" strike="noStrike">
                        <a:solidFill>
                          <a:srgbClr val="000000"/>
                        </a:solidFill>
                        <a:effectLst/>
                        <a:latin typeface="Calibri" panose="020F0502020204030204" pitchFamily="34" charset="0"/>
                      </a:endParaRP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tcPr>
                </a:tc>
                <a:tc>
                  <a:txBody>
                    <a:bodyPr/>
                    <a:lstStyle/>
                    <a:p>
                      <a:pPr algn="ctr" fontAlgn="b">
                        <a:lnSpc>
                          <a:spcPct val="150000"/>
                        </a:lnSpc>
                      </a:pPr>
                      <a:endParaRPr lang="en-US" sz="700" b="1" i="0" u="none" strike="noStrike">
                        <a:solidFill>
                          <a:srgbClr val="000000"/>
                        </a:solidFill>
                        <a:effectLst/>
                        <a:latin typeface="Calibri" panose="020F0502020204030204" pitchFamily="34" charset="0"/>
                      </a:endParaRP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tcPr>
                </a:tc>
                <a:tc>
                  <a:txBody>
                    <a:bodyPr/>
                    <a:lstStyle/>
                    <a:p>
                      <a:pPr algn="ctr" fontAlgn="b">
                        <a:lnSpc>
                          <a:spcPct val="150000"/>
                        </a:lnSpc>
                      </a:pPr>
                      <a:endParaRPr lang="en-US" sz="700" b="1" i="0" u="none" strike="noStrike">
                        <a:solidFill>
                          <a:srgbClr val="000000"/>
                        </a:solidFill>
                        <a:effectLst/>
                        <a:latin typeface="Calibri" panose="020F0502020204030204" pitchFamily="34" charset="0"/>
                      </a:endParaRP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tcPr>
                </a:tc>
                <a:tc>
                  <a:txBody>
                    <a:bodyPr/>
                    <a:lstStyle/>
                    <a:p>
                      <a:pPr algn="ctr" fontAlgn="b">
                        <a:lnSpc>
                          <a:spcPct val="150000"/>
                        </a:lnSpc>
                      </a:pPr>
                      <a:endParaRPr lang="en-US" sz="700" b="1" i="0" u="none" strike="noStrike">
                        <a:solidFill>
                          <a:srgbClr val="000000"/>
                        </a:solidFill>
                        <a:effectLst/>
                        <a:latin typeface="Calibri" panose="020F0502020204030204" pitchFamily="34" charset="0"/>
                      </a:endParaRP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tcPr>
                </a:tc>
                <a:tc>
                  <a:txBody>
                    <a:bodyPr/>
                    <a:lstStyle/>
                    <a:p>
                      <a:pPr algn="ctr" fontAlgn="b">
                        <a:lnSpc>
                          <a:spcPct val="150000"/>
                        </a:lnSpc>
                      </a:pPr>
                      <a:endParaRPr lang="en-US" sz="700" b="1" i="0" u="none" strike="noStrike">
                        <a:solidFill>
                          <a:srgbClr val="000000"/>
                        </a:solidFill>
                        <a:effectLst/>
                        <a:latin typeface="Calibri" panose="020F0502020204030204" pitchFamily="34" charset="0"/>
                      </a:endParaRP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tcPr>
                </a:tc>
                <a:tc>
                  <a:txBody>
                    <a:bodyPr/>
                    <a:lstStyle/>
                    <a:p>
                      <a:pPr algn="ctr" fontAlgn="b">
                        <a:lnSpc>
                          <a:spcPct val="150000"/>
                        </a:lnSpc>
                      </a:pPr>
                      <a:endParaRPr lang="en-US" sz="700" b="1" i="0" u="none" strike="noStrike">
                        <a:solidFill>
                          <a:srgbClr val="000000"/>
                        </a:solidFill>
                        <a:effectLst/>
                        <a:latin typeface="Calibri" panose="020F0502020204030204" pitchFamily="34" charset="0"/>
                      </a:endParaRP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tcPr>
                </a:tc>
                <a:extLst>
                  <a:ext uri="{0D108BD9-81ED-4DB2-BD59-A6C34878D82A}">
                    <a16:rowId xmlns:a16="http://schemas.microsoft.com/office/drawing/2014/main" val="1978975585"/>
                  </a:ext>
                </a:extLst>
              </a:tr>
              <a:tr h="166540">
                <a:tc>
                  <a:txBody>
                    <a:bodyPr/>
                    <a:lstStyle/>
                    <a:p>
                      <a:pPr algn="ctr" fontAlgn="b">
                        <a:lnSpc>
                          <a:spcPct val="150000"/>
                        </a:lnSpc>
                      </a:pPr>
                      <a:r>
                        <a:rPr lang="en-US" sz="700" b="1" i="0" u="none" strike="noStrike">
                          <a:solidFill>
                            <a:schemeClr val="tx1"/>
                          </a:solidFill>
                          <a:effectLst/>
                          <a:latin typeface="Calibri" panose="020F0502020204030204" pitchFamily="34" charset="0"/>
                        </a:rPr>
                        <a:t>User continent Other</a:t>
                      </a: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tcPr>
                </a:tc>
                <a:tc>
                  <a:txBody>
                    <a:bodyPr/>
                    <a:lstStyle/>
                    <a:p>
                      <a:pPr algn="ctr" fontAlgn="b">
                        <a:lnSpc>
                          <a:spcPct val="150000"/>
                        </a:lnSpc>
                      </a:pPr>
                      <a:r>
                        <a:rPr lang="en-US" sz="700" b="1" i="0" u="none" strike="noStrike">
                          <a:solidFill>
                            <a:srgbClr val="000000"/>
                          </a:solidFill>
                          <a:effectLst/>
                          <a:latin typeface="Calibri" panose="020F0502020204030204" pitchFamily="34" charset="0"/>
                        </a:rPr>
                        <a:t>-0.05975</a:t>
                      </a: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solidFill>
                      <a:srgbClr val="EFF1F5"/>
                    </a:solidFill>
                  </a:tcPr>
                </a:tc>
                <a:tc>
                  <a:txBody>
                    <a:bodyPr/>
                    <a:lstStyle/>
                    <a:p>
                      <a:pPr algn="ctr" fontAlgn="b">
                        <a:lnSpc>
                          <a:spcPct val="150000"/>
                        </a:lnSpc>
                      </a:pPr>
                      <a:r>
                        <a:rPr lang="en-US" sz="700" b="1" i="0" u="none" strike="noStrike">
                          <a:solidFill>
                            <a:srgbClr val="000000"/>
                          </a:solidFill>
                          <a:effectLst/>
                          <a:latin typeface="Calibri" panose="020F0502020204030204" pitchFamily="34" charset="0"/>
                        </a:rPr>
                        <a:t>0.028599</a:t>
                      </a: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solidFill>
                      <a:srgbClr val="FFF8F8"/>
                    </a:solidFill>
                  </a:tcPr>
                </a:tc>
                <a:tc>
                  <a:txBody>
                    <a:bodyPr/>
                    <a:lstStyle/>
                    <a:p>
                      <a:pPr algn="ctr" fontAlgn="b">
                        <a:lnSpc>
                          <a:spcPct val="150000"/>
                        </a:lnSpc>
                      </a:pPr>
                      <a:r>
                        <a:rPr lang="en-US" sz="700" b="1" i="0" u="none" strike="noStrike">
                          <a:solidFill>
                            <a:srgbClr val="000000"/>
                          </a:solidFill>
                          <a:effectLst/>
                          <a:latin typeface="Calibri" panose="020F0502020204030204" pitchFamily="34" charset="0"/>
                        </a:rPr>
                        <a:t>-0.05592</a:t>
                      </a: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solidFill>
                      <a:srgbClr val="F0F2F6"/>
                    </a:solidFill>
                  </a:tcPr>
                </a:tc>
                <a:tc>
                  <a:txBody>
                    <a:bodyPr/>
                    <a:lstStyle/>
                    <a:p>
                      <a:pPr algn="ctr" fontAlgn="b">
                        <a:lnSpc>
                          <a:spcPct val="150000"/>
                        </a:lnSpc>
                      </a:pPr>
                      <a:r>
                        <a:rPr lang="en-US" sz="700" b="1" i="0" u="none" strike="noStrike">
                          <a:solidFill>
                            <a:srgbClr val="000000"/>
                          </a:solidFill>
                          <a:effectLst/>
                          <a:latin typeface="Calibri" panose="020F0502020204030204" pitchFamily="34" charset="0"/>
                        </a:rPr>
                        <a:t>-0.06342</a:t>
                      </a: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solidFill>
                      <a:srgbClr val="EEF0F4"/>
                    </a:solidFill>
                  </a:tcPr>
                </a:tc>
                <a:tc>
                  <a:txBody>
                    <a:bodyPr/>
                    <a:lstStyle/>
                    <a:p>
                      <a:pPr algn="ctr" fontAlgn="b">
                        <a:lnSpc>
                          <a:spcPct val="150000"/>
                        </a:lnSpc>
                      </a:pPr>
                      <a:r>
                        <a:rPr lang="en-US" sz="700" b="1" i="0" u="none" strike="noStrike">
                          <a:solidFill>
                            <a:srgbClr val="000000"/>
                          </a:solidFill>
                          <a:effectLst/>
                          <a:latin typeface="Calibri" panose="020F0502020204030204" pitchFamily="34" charset="0"/>
                        </a:rPr>
                        <a:t>0.026013</a:t>
                      </a: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solidFill>
                      <a:srgbClr val="FFF9F9"/>
                    </a:solidFill>
                  </a:tcPr>
                </a:tc>
                <a:tc>
                  <a:txBody>
                    <a:bodyPr/>
                    <a:lstStyle/>
                    <a:p>
                      <a:pPr algn="ctr" fontAlgn="b">
                        <a:lnSpc>
                          <a:spcPct val="150000"/>
                        </a:lnSpc>
                      </a:pPr>
                      <a:r>
                        <a:rPr lang="en-US" sz="700" b="1" i="0" u="none" strike="noStrike">
                          <a:solidFill>
                            <a:srgbClr val="000000"/>
                          </a:solidFill>
                          <a:effectLst/>
                          <a:latin typeface="Calibri" panose="020F0502020204030204" pitchFamily="34" charset="0"/>
                        </a:rPr>
                        <a:t>-0.06455</a:t>
                      </a: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solidFill>
                      <a:srgbClr val="EEF0F4"/>
                    </a:solidFill>
                  </a:tcPr>
                </a:tc>
                <a:tc>
                  <a:txBody>
                    <a:bodyPr/>
                    <a:lstStyle/>
                    <a:p>
                      <a:pPr algn="ctr" fontAlgn="b">
                        <a:lnSpc>
                          <a:spcPct val="150000"/>
                        </a:lnSpc>
                      </a:pPr>
                      <a:r>
                        <a:rPr lang="en-US" sz="700" b="1" i="0" u="none" strike="noStrike">
                          <a:solidFill>
                            <a:srgbClr val="000000"/>
                          </a:solidFill>
                          <a:effectLst/>
                          <a:latin typeface="Calibri" panose="020F0502020204030204" pitchFamily="34" charset="0"/>
                        </a:rPr>
                        <a:t>-0.07721</a:t>
                      </a: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solidFill>
                      <a:srgbClr val="EBEDF2"/>
                    </a:solidFill>
                  </a:tcPr>
                </a:tc>
                <a:tc>
                  <a:txBody>
                    <a:bodyPr/>
                    <a:lstStyle/>
                    <a:p>
                      <a:pPr algn="ctr" fontAlgn="b">
                        <a:lnSpc>
                          <a:spcPct val="150000"/>
                        </a:lnSpc>
                      </a:pPr>
                      <a:r>
                        <a:rPr lang="en-US" sz="700" b="1" i="0" u="none" strike="noStrike">
                          <a:solidFill>
                            <a:srgbClr val="000000"/>
                          </a:solidFill>
                          <a:effectLst/>
                          <a:latin typeface="Calibri" panose="020F0502020204030204" pitchFamily="34" charset="0"/>
                        </a:rPr>
                        <a:t>0.023662</a:t>
                      </a: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solidFill>
                      <a:srgbClr val="FFF9F9"/>
                    </a:solidFill>
                  </a:tcPr>
                </a:tc>
                <a:tc>
                  <a:txBody>
                    <a:bodyPr/>
                    <a:lstStyle/>
                    <a:p>
                      <a:pPr algn="ctr" fontAlgn="b">
                        <a:lnSpc>
                          <a:spcPct val="150000"/>
                        </a:lnSpc>
                      </a:pPr>
                      <a:r>
                        <a:rPr lang="en-US" sz="700" b="1" i="0" u="none" strike="noStrike">
                          <a:solidFill>
                            <a:srgbClr val="000000"/>
                          </a:solidFill>
                          <a:effectLst/>
                          <a:latin typeface="Calibri" panose="020F0502020204030204" pitchFamily="34" charset="0"/>
                        </a:rPr>
                        <a:t>-0.0032</a:t>
                      </a: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solidFill>
                      <a:srgbClr val="FEFEFE"/>
                    </a:solidFill>
                  </a:tcPr>
                </a:tc>
                <a:tc>
                  <a:txBody>
                    <a:bodyPr/>
                    <a:lstStyle/>
                    <a:p>
                      <a:pPr algn="ctr" fontAlgn="b">
                        <a:lnSpc>
                          <a:spcPct val="150000"/>
                        </a:lnSpc>
                      </a:pPr>
                      <a:r>
                        <a:rPr lang="en-US" sz="700" b="1" i="0" u="none" strike="noStrike">
                          <a:solidFill>
                            <a:srgbClr val="000000"/>
                          </a:solidFill>
                          <a:effectLst/>
                          <a:latin typeface="Calibri" panose="020F0502020204030204" pitchFamily="34" charset="0"/>
                        </a:rPr>
                        <a:t>0.054719</a:t>
                      </a: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solidFill>
                      <a:srgbClr val="FFF2F2"/>
                    </a:solidFill>
                  </a:tcPr>
                </a:tc>
                <a:tc>
                  <a:txBody>
                    <a:bodyPr/>
                    <a:lstStyle/>
                    <a:p>
                      <a:pPr algn="ctr" fontAlgn="b">
                        <a:lnSpc>
                          <a:spcPct val="150000"/>
                        </a:lnSpc>
                      </a:pPr>
                      <a:r>
                        <a:rPr lang="en-US" sz="700" b="1" i="0" u="none" strike="noStrike">
                          <a:solidFill>
                            <a:srgbClr val="000000"/>
                          </a:solidFill>
                          <a:effectLst/>
                          <a:latin typeface="Calibri" panose="020F0502020204030204" pitchFamily="34" charset="0"/>
                        </a:rPr>
                        <a:t>-0.03183</a:t>
                      </a: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solidFill>
                      <a:srgbClr val="F6F7F9"/>
                    </a:solidFill>
                  </a:tcPr>
                </a:tc>
                <a:tc>
                  <a:txBody>
                    <a:bodyPr/>
                    <a:lstStyle/>
                    <a:p>
                      <a:pPr algn="ctr" fontAlgn="b">
                        <a:lnSpc>
                          <a:spcPct val="150000"/>
                        </a:lnSpc>
                      </a:pPr>
                      <a:r>
                        <a:rPr lang="en-US" sz="700" b="1" i="0" u="none" strike="noStrike">
                          <a:solidFill>
                            <a:srgbClr val="000000"/>
                          </a:solidFill>
                          <a:effectLst/>
                          <a:latin typeface="Calibri" panose="020F0502020204030204" pitchFamily="34" charset="0"/>
                        </a:rPr>
                        <a:t>0.10161</a:t>
                      </a: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solidFill>
                      <a:srgbClr val="FFE6E6"/>
                    </a:solidFill>
                  </a:tcPr>
                </a:tc>
                <a:tc>
                  <a:txBody>
                    <a:bodyPr/>
                    <a:lstStyle/>
                    <a:p>
                      <a:pPr algn="ctr" fontAlgn="b">
                        <a:lnSpc>
                          <a:spcPct val="150000"/>
                        </a:lnSpc>
                      </a:pPr>
                      <a:r>
                        <a:rPr lang="en-US" sz="700" b="1" i="0" u="none" strike="noStrike">
                          <a:solidFill>
                            <a:srgbClr val="000000"/>
                          </a:solidFill>
                          <a:effectLst/>
                          <a:latin typeface="Calibri" panose="020F0502020204030204" pitchFamily="34" charset="0"/>
                        </a:rPr>
                        <a:t>-0.0555</a:t>
                      </a: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solidFill>
                      <a:srgbClr val="F0F2F6"/>
                    </a:solidFill>
                  </a:tcPr>
                </a:tc>
                <a:tc>
                  <a:txBody>
                    <a:bodyPr/>
                    <a:lstStyle/>
                    <a:p>
                      <a:pPr algn="ctr" fontAlgn="b">
                        <a:lnSpc>
                          <a:spcPct val="150000"/>
                        </a:lnSpc>
                      </a:pPr>
                      <a:r>
                        <a:rPr lang="en-US" sz="700" b="1" i="0" u="none" strike="noStrike">
                          <a:solidFill>
                            <a:srgbClr val="000000"/>
                          </a:solidFill>
                          <a:effectLst/>
                          <a:latin typeface="Calibri" panose="020F0502020204030204" pitchFamily="34" charset="0"/>
                        </a:rPr>
                        <a:t>0.085652</a:t>
                      </a: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solidFill>
                      <a:srgbClr val="FFEAEA"/>
                    </a:solidFill>
                  </a:tcPr>
                </a:tc>
                <a:tc>
                  <a:txBody>
                    <a:bodyPr/>
                    <a:lstStyle/>
                    <a:p>
                      <a:pPr algn="ctr" fontAlgn="b">
                        <a:lnSpc>
                          <a:spcPct val="150000"/>
                        </a:lnSpc>
                      </a:pPr>
                      <a:r>
                        <a:rPr lang="en-US" sz="700" b="1" i="0" u="none" strike="noStrike">
                          <a:solidFill>
                            <a:srgbClr val="000000"/>
                          </a:solidFill>
                          <a:effectLst/>
                          <a:latin typeface="Calibri" panose="020F0502020204030204" pitchFamily="34" charset="0"/>
                        </a:rPr>
                        <a:t>-0.00106</a:t>
                      </a: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solidFill>
                      <a:srgbClr val="FEFEFE"/>
                    </a:solidFill>
                  </a:tcPr>
                </a:tc>
                <a:tc>
                  <a:txBody>
                    <a:bodyPr/>
                    <a:lstStyle/>
                    <a:p>
                      <a:pPr algn="ctr" fontAlgn="b">
                        <a:lnSpc>
                          <a:spcPct val="150000"/>
                        </a:lnSpc>
                      </a:pPr>
                      <a:r>
                        <a:rPr lang="en-US" sz="700" b="1" i="0" u="none" strike="noStrike">
                          <a:solidFill>
                            <a:srgbClr val="000000"/>
                          </a:solidFill>
                          <a:effectLst/>
                          <a:latin typeface="Calibri" panose="020F0502020204030204" pitchFamily="34" charset="0"/>
                        </a:rPr>
                        <a:t>0.018256</a:t>
                      </a: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solidFill>
                      <a:srgbClr val="FFFBFB"/>
                    </a:solidFill>
                  </a:tcPr>
                </a:tc>
                <a:tc>
                  <a:txBody>
                    <a:bodyPr/>
                    <a:lstStyle/>
                    <a:p>
                      <a:pPr algn="ctr" fontAlgn="b">
                        <a:lnSpc>
                          <a:spcPct val="150000"/>
                        </a:lnSpc>
                      </a:pPr>
                      <a:r>
                        <a:rPr lang="en-US" sz="700" b="1" i="0" u="none" strike="noStrike">
                          <a:solidFill>
                            <a:srgbClr val="000000"/>
                          </a:solidFill>
                          <a:effectLst/>
                          <a:latin typeface="Calibri" panose="020F0502020204030204" pitchFamily="34" charset="0"/>
                        </a:rPr>
                        <a:t>-0.0157</a:t>
                      </a: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solidFill>
                      <a:srgbClr val="FAFBFC"/>
                    </a:solidFill>
                  </a:tcPr>
                </a:tc>
                <a:tc>
                  <a:txBody>
                    <a:bodyPr/>
                    <a:lstStyle/>
                    <a:p>
                      <a:pPr algn="ctr" fontAlgn="b">
                        <a:lnSpc>
                          <a:spcPct val="150000"/>
                        </a:lnSpc>
                      </a:pPr>
                      <a:r>
                        <a:rPr lang="en-US" sz="700" b="1" i="0" u="none" strike="noStrike">
                          <a:solidFill>
                            <a:srgbClr val="000000"/>
                          </a:solidFill>
                          <a:effectLst/>
                          <a:latin typeface="Calibri" panose="020F0502020204030204" pitchFamily="34" charset="0"/>
                        </a:rPr>
                        <a:t>1</a:t>
                      </a: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solidFill>
                      <a:srgbClr val="FF0000"/>
                    </a:solidFill>
                  </a:tcPr>
                </a:tc>
                <a:tc>
                  <a:txBody>
                    <a:bodyPr/>
                    <a:lstStyle/>
                    <a:p>
                      <a:pPr algn="ctr" fontAlgn="b">
                        <a:lnSpc>
                          <a:spcPct val="150000"/>
                        </a:lnSpc>
                      </a:pPr>
                      <a:endParaRPr lang="en-US" sz="700" b="1" i="0" u="none" strike="noStrike">
                        <a:solidFill>
                          <a:srgbClr val="000000"/>
                        </a:solidFill>
                        <a:effectLst/>
                        <a:latin typeface="Calibri" panose="020F0502020204030204" pitchFamily="34" charset="0"/>
                      </a:endParaRP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tcPr>
                </a:tc>
                <a:tc>
                  <a:txBody>
                    <a:bodyPr/>
                    <a:lstStyle/>
                    <a:p>
                      <a:pPr algn="ctr" fontAlgn="b">
                        <a:lnSpc>
                          <a:spcPct val="150000"/>
                        </a:lnSpc>
                      </a:pPr>
                      <a:endParaRPr lang="en-US" sz="700" b="1" i="0" u="none" strike="noStrike">
                        <a:solidFill>
                          <a:srgbClr val="000000"/>
                        </a:solidFill>
                        <a:effectLst/>
                        <a:latin typeface="Calibri" panose="020F0502020204030204" pitchFamily="34" charset="0"/>
                      </a:endParaRP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tcPr>
                </a:tc>
                <a:tc>
                  <a:txBody>
                    <a:bodyPr/>
                    <a:lstStyle/>
                    <a:p>
                      <a:pPr algn="ctr" fontAlgn="b">
                        <a:lnSpc>
                          <a:spcPct val="150000"/>
                        </a:lnSpc>
                      </a:pPr>
                      <a:endParaRPr lang="en-US" sz="700" b="1" i="0" u="none" strike="noStrike">
                        <a:solidFill>
                          <a:srgbClr val="000000"/>
                        </a:solidFill>
                        <a:effectLst/>
                        <a:latin typeface="Calibri" panose="020F0502020204030204" pitchFamily="34" charset="0"/>
                      </a:endParaRP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tcPr>
                </a:tc>
                <a:tc>
                  <a:txBody>
                    <a:bodyPr/>
                    <a:lstStyle/>
                    <a:p>
                      <a:pPr algn="ctr" fontAlgn="b">
                        <a:lnSpc>
                          <a:spcPct val="150000"/>
                        </a:lnSpc>
                      </a:pPr>
                      <a:endParaRPr lang="en-US" sz="700" b="1" i="0" u="none" strike="noStrike">
                        <a:solidFill>
                          <a:srgbClr val="000000"/>
                        </a:solidFill>
                        <a:effectLst/>
                        <a:latin typeface="Calibri" panose="020F0502020204030204" pitchFamily="34" charset="0"/>
                      </a:endParaRP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tcPr>
                </a:tc>
                <a:tc>
                  <a:txBody>
                    <a:bodyPr/>
                    <a:lstStyle/>
                    <a:p>
                      <a:pPr algn="ctr" fontAlgn="b">
                        <a:lnSpc>
                          <a:spcPct val="150000"/>
                        </a:lnSpc>
                      </a:pPr>
                      <a:endParaRPr lang="en-US" sz="700" b="1" i="0" u="none" strike="noStrike">
                        <a:solidFill>
                          <a:srgbClr val="000000"/>
                        </a:solidFill>
                        <a:effectLst/>
                        <a:latin typeface="Calibri" panose="020F0502020204030204" pitchFamily="34" charset="0"/>
                      </a:endParaRP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tcPr>
                </a:tc>
                <a:tc>
                  <a:txBody>
                    <a:bodyPr/>
                    <a:lstStyle/>
                    <a:p>
                      <a:pPr algn="ctr" fontAlgn="b">
                        <a:lnSpc>
                          <a:spcPct val="150000"/>
                        </a:lnSpc>
                      </a:pPr>
                      <a:endParaRPr lang="en-US" sz="700" b="1" i="0" u="none" strike="noStrike">
                        <a:solidFill>
                          <a:srgbClr val="000000"/>
                        </a:solidFill>
                        <a:effectLst/>
                        <a:latin typeface="Calibri" panose="020F0502020204030204" pitchFamily="34" charset="0"/>
                      </a:endParaRP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tcPr>
                </a:tc>
                <a:tc>
                  <a:txBody>
                    <a:bodyPr/>
                    <a:lstStyle/>
                    <a:p>
                      <a:pPr algn="ctr" fontAlgn="b">
                        <a:lnSpc>
                          <a:spcPct val="150000"/>
                        </a:lnSpc>
                      </a:pPr>
                      <a:endParaRPr lang="en-US" sz="700" b="1" i="0" u="none" strike="noStrike">
                        <a:solidFill>
                          <a:srgbClr val="000000"/>
                        </a:solidFill>
                        <a:effectLst/>
                        <a:latin typeface="Calibri" panose="020F0502020204030204" pitchFamily="34" charset="0"/>
                      </a:endParaRP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tcPr>
                </a:tc>
                <a:tc>
                  <a:txBody>
                    <a:bodyPr/>
                    <a:lstStyle/>
                    <a:p>
                      <a:pPr algn="ctr" fontAlgn="b">
                        <a:lnSpc>
                          <a:spcPct val="150000"/>
                        </a:lnSpc>
                      </a:pPr>
                      <a:endParaRPr lang="en-US" sz="700" b="1" i="0" u="none" strike="noStrike">
                        <a:solidFill>
                          <a:srgbClr val="000000"/>
                        </a:solidFill>
                        <a:effectLst/>
                        <a:latin typeface="Calibri" panose="020F0502020204030204" pitchFamily="34" charset="0"/>
                      </a:endParaRP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tcPr>
                </a:tc>
                <a:tc>
                  <a:txBody>
                    <a:bodyPr/>
                    <a:lstStyle/>
                    <a:p>
                      <a:pPr algn="ctr" fontAlgn="b">
                        <a:lnSpc>
                          <a:spcPct val="150000"/>
                        </a:lnSpc>
                      </a:pPr>
                      <a:endParaRPr lang="en-US" sz="700" b="1" i="0" u="none" strike="noStrike">
                        <a:solidFill>
                          <a:srgbClr val="000000"/>
                        </a:solidFill>
                        <a:effectLst/>
                        <a:latin typeface="Calibri" panose="020F0502020204030204" pitchFamily="34" charset="0"/>
                      </a:endParaRP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tcPr>
                </a:tc>
                <a:extLst>
                  <a:ext uri="{0D108BD9-81ED-4DB2-BD59-A6C34878D82A}">
                    <a16:rowId xmlns:a16="http://schemas.microsoft.com/office/drawing/2014/main" val="2185420228"/>
                  </a:ext>
                </a:extLst>
              </a:tr>
              <a:tr h="166540">
                <a:tc>
                  <a:txBody>
                    <a:bodyPr/>
                    <a:lstStyle/>
                    <a:p>
                      <a:pPr algn="ctr" fontAlgn="b">
                        <a:lnSpc>
                          <a:spcPct val="150000"/>
                        </a:lnSpc>
                      </a:pPr>
                      <a:r>
                        <a:rPr lang="en-US" sz="700" b="1" i="0" u="none" strike="noStrike">
                          <a:solidFill>
                            <a:schemeClr val="tx1"/>
                          </a:solidFill>
                          <a:effectLst/>
                          <a:latin typeface="Calibri" panose="020F0502020204030204" pitchFamily="34" charset="0"/>
                        </a:rPr>
                        <a:t>User continent Europe</a:t>
                      </a: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tcPr>
                </a:tc>
                <a:tc>
                  <a:txBody>
                    <a:bodyPr/>
                    <a:lstStyle/>
                    <a:p>
                      <a:pPr algn="ctr" fontAlgn="b">
                        <a:lnSpc>
                          <a:spcPct val="150000"/>
                        </a:lnSpc>
                      </a:pPr>
                      <a:r>
                        <a:rPr lang="en-US" sz="700" b="1" i="0" u="none" strike="noStrike">
                          <a:solidFill>
                            <a:srgbClr val="000000"/>
                          </a:solidFill>
                          <a:effectLst/>
                          <a:latin typeface="Calibri" panose="020F0502020204030204" pitchFamily="34" charset="0"/>
                        </a:rPr>
                        <a:t>-0.02611</a:t>
                      </a: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solidFill>
                      <a:srgbClr val="F8F9FA"/>
                    </a:solidFill>
                  </a:tcPr>
                </a:tc>
                <a:tc>
                  <a:txBody>
                    <a:bodyPr/>
                    <a:lstStyle/>
                    <a:p>
                      <a:pPr algn="ctr" fontAlgn="b">
                        <a:lnSpc>
                          <a:spcPct val="150000"/>
                        </a:lnSpc>
                      </a:pPr>
                      <a:r>
                        <a:rPr lang="en-US" sz="700" b="1" i="0" u="none" strike="noStrike">
                          <a:solidFill>
                            <a:srgbClr val="000000"/>
                          </a:solidFill>
                          <a:effectLst/>
                          <a:latin typeface="Calibri" panose="020F0502020204030204" pitchFamily="34" charset="0"/>
                        </a:rPr>
                        <a:t>0.044311</a:t>
                      </a: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solidFill>
                      <a:srgbClr val="FFF4F4"/>
                    </a:solidFill>
                  </a:tcPr>
                </a:tc>
                <a:tc>
                  <a:txBody>
                    <a:bodyPr/>
                    <a:lstStyle/>
                    <a:p>
                      <a:pPr algn="ctr" fontAlgn="b">
                        <a:lnSpc>
                          <a:spcPct val="150000"/>
                        </a:lnSpc>
                      </a:pPr>
                      <a:r>
                        <a:rPr lang="en-US" sz="700" b="1" i="0" u="none" strike="noStrike">
                          <a:solidFill>
                            <a:srgbClr val="000000"/>
                          </a:solidFill>
                          <a:effectLst/>
                          <a:latin typeface="Calibri" panose="020F0502020204030204" pitchFamily="34" charset="0"/>
                        </a:rPr>
                        <a:t>0.009132</a:t>
                      </a: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solidFill>
                      <a:srgbClr val="FFFDFD"/>
                    </a:solidFill>
                  </a:tcPr>
                </a:tc>
                <a:tc>
                  <a:txBody>
                    <a:bodyPr/>
                    <a:lstStyle/>
                    <a:p>
                      <a:pPr algn="ctr" fontAlgn="b">
                        <a:lnSpc>
                          <a:spcPct val="150000"/>
                        </a:lnSpc>
                      </a:pPr>
                      <a:r>
                        <a:rPr lang="en-US" sz="700" b="1" i="0" u="none" strike="noStrike">
                          <a:solidFill>
                            <a:srgbClr val="000000"/>
                          </a:solidFill>
                          <a:effectLst/>
                          <a:latin typeface="Calibri" panose="020F0502020204030204" pitchFamily="34" charset="0"/>
                        </a:rPr>
                        <a:t>0.011706</a:t>
                      </a: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solidFill>
                      <a:srgbClr val="FFFDFD"/>
                    </a:solidFill>
                  </a:tcPr>
                </a:tc>
                <a:tc>
                  <a:txBody>
                    <a:bodyPr/>
                    <a:lstStyle/>
                    <a:p>
                      <a:pPr algn="ctr" fontAlgn="b">
                        <a:lnSpc>
                          <a:spcPct val="150000"/>
                        </a:lnSpc>
                      </a:pPr>
                      <a:r>
                        <a:rPr lang="en-US" sz="700" b="1" i="0" u="none" strike="noStrike">
                          <a:solidFill>
                            <a:srgbClr val="000000"/>
                          </a:solidFill>
                          <a:effectLst/>
                          <a:latin typeface="Calibri" panose="020F0502020204030204" pitchFamily="34" charset="0"/>
                        </a:rPr>
                        <a:t>0.153</a:t>
                      </a: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solidFill>
                      <a:srgbClr val="FFD8D8"/>
                    </a:solidFill>
                  </a:tcPr>
                </a:tc>
                <a:tc>
                  <a:txBody>
                    <a:bodyPr/>
                    <a:lstStyle/>
                    <a:p>
                      <a:pPr algn="ctr" fontAlgn="b">
                        <a:lnSpc>
                          <a:spcPct val="150000"/>
                        </a:lnSpc>
                      </a:pPr>
                      <a:r>
                        <a:rPr lang="en-US" sz="700" b="1" i="0" u="none" strike="noStrike">
                          <a:solidFill>
                            <a:srgbClr val="000000"/>
                          </a:solidFill>
                          <a:effectLst/>
                          <a:latin typeface="Calibri" panose="020F0502020204030204" pitchFamily="34" charset="0"/>
                        </a:rPr>
                        <a:t>0.033259</a:t>
                      </a: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solidFill>
                      <a:srgbClr val="FFF7F7"/>
                    </a:solidFill>
                  </a:tcPr>
                </a:tc>
                <a:tc>
                  <a:txBody>
                    <a:bodyPr/>
                    <a:lstStyle/>
                    <a:p>
                      <a:pPr algn="ctr" fontAlgn="b">
                        <a:lnSpc>
                          <a:spcPct val="150000"/>
                        </a:lnSpc>
                      </a:pPr>
                      <a:r>
                        <a:rPr lang="en-US" sz="700" b="1" i="0" u="none" strike="noStrike">
                          <a:solidFill>
                            <a:srgbClr val="000000"/>
                          </a:solidFill>
                          <a:effectLst/>
                          <a:latin typeface="Calibri" panose="020F0502020204030204" pitchFamily="34" charset="0"/>
                        </a:rPr>
                        <a:t>-0.09477</a:t>
                      </a: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solidFill>
                      <a:srgbClr val="E6E9EF"/>
                    </a:solidFill>
                  </a:tcPr>
                </a:tc>
                <a:tc>
                  <a:txBody>
                    <a:bodyPr/>
                    <a:lstStyle/>
                    <a:p>
                      <a:pPr algn="ctr" fontAlgn="b">
                        <a:lnSpc>
                          <a:spcPct val="150000"/>
                        </a:lnSpc>
                      </a:pPr>
                      <a:r>
                        <a:rPr lang="en-US" sz="700" b="1" i="0" u="none" strike="noStrike">
                          <a:solidFill>
                            <a:srgbClr val="000000"/>
                          </a:solidFill>
                          <a:effectLst/>
                          <a:latin typeface="Calibri" panose="020F0502020204030204" pitchFamily="34" charset="0"/>
                        </a:rPr>
                        <a:t>0.027601</a:t>
                      </a: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solidFill>
                      <a:srgbClr val="FFF8F8"/>
                    </a:solidFill>
                  </a:tcPr>
                </a:tc>
                <a:tc>
                  <a:txBody>
                    <a:bodyPr/>
                    <a:lstStyle/>
                    <a:p>
                      <a:pPr algn="ctr" fontAlgn="b">
                        <a:lnSpc>
                          <a:spcPct val="150000"/>
                        </a:lnSpc>
                      </a:pPr>
                      <a:r>
                        <a:rPr lang="en-US" sz="700" b="1" i="0" u="none" strike="noStrike">
                          <a:solidFill>
                            <a:srgbClr val="000000"/>
                          </a:solidFill>
                          <a:effectLst/>
                          <a:latin typeface="Calibri" panose="020F0502020204030204" pitchFamily="34" charset="0"/>
                        </a:rPr>
                        <a:t>-0.03507</a:t>
                      </a: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solidFill>
                      <a:srgbClr val="F6F7F9"/>
                    </a:solidFill>
                  </a:tcPr>
                </a:tc>
                <a:tc>
                  <a:txBody>
                    <a:bodyPr/>
                    <a:lstStyle/>
                    <a:p>
                      <a:pPr algn="ctr" fontAlgn="b">
                        <a:lnSpc>
                          <a:spcPct val="150000"/>
                        </a:lnSpc>
                      </a:pPr>
                      <a:r>
                        <a:rPr lang="en-US" sz="700" b="1" i="0" u="none" strike="noStrike">
                          <a:solidFill>
                            <a:srgbClr val="000000"/>
                          </a:solidFill>
                          <a:effectLst/>
                          <a:latin typeface="Calibri" panose="020F0502020204030204" pitchFamily="34" charset="0"/>
                        </a:rPr>
                        <a:t>0.09998</a:t>
                      </a: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solidFill>
                      <a:srgbClr val="FFE6E6"/>
                    </a:solidFill>
                  </a:tcPr>
                </a:tc>
                <a:tc>
                  <a:txBody>
                    <a:bodyPr/>
                    <a:lstStyle/>
                    <a:p>
                      <a:pPr algn="ctr" fontAlgn="b">
                        <a:lnSpc>
                          <a:spcPct val="150000"/>
                        </a:lnSpc>
                      </a:pPr>
                      <a:r>
                        <a:rPr lang="en-US" sz="700" b="1" i="0" u="none" strike="noStrike">
                          <a:solidFill>
                            <a:srgbClr val="000000"/>
                          </a:solidFill>
                          <a:effectLst/>
                          <a:latin typeface="Calibri" panose="020F0502020204030204" pitchFamily="34" charset="0"/>
                        </a:rPr>
                        <a:t>-0.01929</a:t>
                      </a: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solidFill>
                      <a:srgbClr val="FAFAFB"/>
                    </a:solidFill>
                  </a:tcPr>
                </a:tc>
                <a:tc>
                  <a:txBody>
                    <a:bodyPr/>
                    <a:lstStyle/>
                    <a:p>
                      <a:pPr algn="ctr" fontAlgn="b">
                        <a:lnSpc>
                          <a:spcPct val="150000"/>
                        </a:lnSpc>
                      </a:pPr>
                      <a:r>
                        <a:rPr lang="en-US" sz="700" b="1" i="0" u="none" strike="noStrike">
                          <a:solidFill>
                            <a:srgbClr val="000000"/>
                          </a:solidFill>
                          <a:effectLst/>
                          <a:latin typeface="Calibri" panose="020F0502020204030204" pitchFamily="34" charset="0"/>
                        </a:rPr>
                        <a:t>-0.05106</a:t>
                      </a: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solidFill>
                      <a:srgbClr val="F1F3F6"/>
                    </a:solidFill>
                  </a:tcPr>
                </a:tc>
                <a:tc>
                  <a:txBody>
                    <a:bodyPr/>
                    <a:lstStyle/>
                    <a:p>
                      <a:pPr algn="ctr" fontAlgn="b">
                        <a:lnSpc>
                          <a:spcPct val="150000"/>
                        </a:lnSpc>
                      </a:pPr>
                      <a:r>
                        <a:rPr lang="en-US" sz="700" b="1" i="0" u="none" strike="noStrike">
                          <a:solidFill>
                            <a:srgbClr val="000000"/>
                          </a:solidFill>
                          <a:effectLst/>
                          <a:latin typeface="Calibri" panose="020F0502020204030204" pitchFamily="34" charset="0"/>
                        </a:rPr>
                        <a:t>0.061952</a:t>
                      </a: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solidFill>
                      <a:srgbClr val="FFF0F0"/>
                    </a:solidFill>
                  </a:tcPr>
                </a:tc>
                <a:tc>
                  <a:txBody>
                    <a:bodyPr/>
                    <a:lstStyle/>
                    <a:p>
                      <a:pPr algn="ctr" fontAlgn="b">
                        <a:lnSpc>
                          <a:spcPct val="150000"/>
                        </a:lnSpc>
                      </a:pPr>
                      <a:r>
                        <a:rPr lang="en-US" sz="700" b="1" i="0" u="none" strike="noStrike">
                          <a:solidFill>
                            <a:srgbClr val="000000"/>
                          </a:solidFill>
                          <a:effectLst/>
                          <a:latin typeface="Calibri" panose="020F0502020204030204" pitchFamily="34" charset="0"/>
                        </a:rPr>
                        <a:t>0.006143</a:t>
                      </a: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solidFill>
                      <a:srgbClr val="FFFEFE"/>
                    </a:solidFill>
                  </a:tcPr>
                </a:tc>
                <a:tc>
                  <a:txBody>
                    <a:bodyPr/>
                    <a:lstStyle/>
                    <a:p>
                      <a:pPr algn="ctr" fontAlgn="b">
                        <a:lnSpc>
                          <a:spcPct val="150000"/>
                        </a:lnSpc>
                      </a:pPr>
                      <a:r>
                        <a:rPr lang="en-US" sz="700" b="1" i="0" u="none" strike="noStrike">
                          <a:solidFill>
                            <a:srgbClr val="000000"/>
                          </a:solidFill>
                          <a:effectLst/>
                          <a:latin typeface="Calibri" panose="020F0502020204030204" pitchFamily="34" charset="0"/>
                        </a:rPr>
                        <a:t>-0.06086</a:t>
                      </a: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solidFill>
                      <a:srgbClr val="EFF1F5"/>
                    </a:solidFill>
                  </a:tcPr>
                </a:tc>
                <a:tc>
                  <a:txBody>
                    <a:bodyPr/>
                    <a:lstStyle/>
                    <a:p>
                      <a:pPr algn="ctr" fontAlgn="b">
                        <a:lnSpc>
                          <a:spcPct val="150000"/>
                        </a:lnSpc>
                      </a:pPr>
                      <a:r>
                        <a:rPr lang="en-US" sz="700" b="1" i="0" u="none" strike="noStrike">
                          <a:solidFill>
                            <a:srgbClr val="000000"/>
                          </a:solidFill>
                          <a:effectLst/>
                          <a:latin typeface="Calibri" panose="020F0502020204030204" pitchFamily="34" charset="0"/>
                        </a:rPr>
                        <a:t>-0.01945</a:t>
                      </a: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solidFill>
                      <a:srgbClr val="FAFAFB"/>
                    </a:solidFill>
                  </a:tcPr>
                </a:tc>
                <a:tc>
                  <a:txBody>
                    <a:bodyPr/>
                    <a:lstStyle/>
                    <a:p>
                      <a:pPr algn="ctr" fontAlgn="b">
                        <a:lnSpc>
                          <a:spcPct val="150000"/>
                        </a:lnSpc>
                      </a:pPr>
                      <a:r>
                        <a:rPr lang="en-US" sz="700" b="1" i="0" u="none" strike="noStrike">
                          <a:solidFill>
                            <a:srgbClr val="000000"/>
                          </a:solidFill>
                          <a:effectLst/>
                          <a:latin typeface="Calibri" panose="020F0502020204030204" pitchFamily="34" charset="0"/>
                        </a:rPr>
                        <a:t>0.076437</a:t>
                      </a: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solidFill>
                      <a:srgbClr val="FFECEC"/>
                    </a:solidFill>
                  </a:tcPr>
                </a:tc>
                <a:tc>
                  <a:txBody>
                    <a:bodyPr/>
                    <a:lstStyle/>
                    <a:p>
                      <a:pPr algn="ctr" fontAlgn="b">
                        <a:lnSpc>
                          <a:spcPct val="150000"/>
                        </a:lnSpc>
                      </a:pPr>
                      <a:r>
                        <a:rPr lang="en-US" sz="700" b="1" i="0" u="none" strike="noStrike">
                          <a:solidFill>
                            <a:srgbClr val="000000"/>
                          </a:solidFill>
                          <a:effectLst/>
                          <a:latin typeface="Calibri" panose="020F0502020204030204" pitchFamily="34" charset="0"/>
                        </a:rPr>
                        <a:t>-0.26412</a:t>
                      </a: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solidFill>
                      <a:srgbClr val="BBC4D5"/>
                    </a:solidFill>
                  </a:tcPr>
                </a:tc>
                <a:tc>
                  <a:txBody>
                    <a:bodyPr/>
                    <a:lstStyle/>
                    <a:p>
                      <a:pPr algn="ctr" fontAlgn="b">
                        <a:lnSpc>
                          <a:spcPct val="150000"/>
                        </a:lnSpc>
                      </a:pPr>
                      <a:r>
                        <a:rPr lang="en-US" sz="700" b="1" i="0" u="none" strike="noStrike">
                          <a:solidFill>
                            <a:srgbClr val="000000"/>
                          </a:solidFill>
                          <a:effectLst/>
                          <a:latin typeface="Calibri" panose="020F0502020204030204" pitchFamily="34" charset="0"/>
                        </a:rPr>
                        <a:t>1</a:t>
                      </a: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solidFill>
                      <a:srgbClr val="FF0000"/>
                    </a:solidFill>
                  </a:tcPr>
                </a:tc>
                <a:tc>
                  <a:txBody>
                    <a:bodyPr/>
                    <a:lstStyle/>
                    <a:p>
                      <a:pPr algn="ctr" fontAlgn="b">
                        <a:lnSpc>
                          <a:spcPct val="150000"/>
                        </a:lnSpc>
                      </a:pPr>
                      <a:endParaRPr lang="en-US" sz="700" b="1" i="0" u="none" strike="noStrike">
                        <a:solidFill>
                          <a:srgbClr val="000000"/>
                        </a:solidFill>
                        <a:effectLst/>
                        <a:latin typeface="Calibri" panose="020F0502020204030204" pitchFamily="34" charset="0"/>
                      </a:endParaRP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tcPr>
                </a:tc>
                <a:tc>
                  <a:txBody>
                    <a:bodyPr/>
                    <a:lstStyle/>
                    <a:p>
                      <a:pPr algn="ctr" fontAlgn="b">
                        <a:lnSpc>
                          <a:spcPct val="150000"/>
                        </a:lnSpc>
                      </a:pPr>
                      <a:endParaRPr lang="en-US" sz="700" b="1" i="0" u="none" strike="noStrike">
                        <a:solidFill>
                          <a:srgbClr val="000000"/>
                        </a:solidFill>
                        <a:effectLst/>
                        <a:latin typeface="Calibri" panose="020F0502020204030204" pitchFamily="34" charset="0"/>
                      </a:endParaRP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tcPr>
                </a:tc>
                <a:tc>
                  <a:txBody>
                    <a:bodyPr/>
                    <a:lstStyle/>
                    <a:p>
                      <a:pPr algn="ctr" fontAlgn="b">
                        <a:lnSpc>
                          <a:spcPct val="150000"/>
                        </a:lnSpc>
                      </a:pPr>
                      <a:endParaRPr lang="en-US" sz="700" b="1" i="0" u="none" strike="noStrike">
                        <a:solidFill>
                          <a:srgbClr val="000000"/>
                        </a:solidFill>
                        <a:effectLst/>
                        <a:latin typeface="Calibri" panose="020F0502020204030204" pitchFamily="34" charset="0"/>
                      </a:endParaRP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tcPr>
                </a:tc>
                <a:tc>
                  <a:txBody>
                    <a:bodyPr/>
                    <a:lstStyle/>
                    <a:p>
                      <a:pPr algn="ctr" fontAlgn="b">
                        <a:lnSpc>
                          <a:spcPct val="150000"/>
                        </a:lnSpc>
                      </a:pPr>
                      <a:endParaRPr lang="en-US" sz="700" b="1" i="0" u="none" strike="noStrike">
                        <a:solidFill>
                          <a:srgbClr val="000000"/>
                        </a:solidFill>
                        <a:effectLst/>
                        <a:latin typeface="Calibri" panose="020F0502020204030204" pitchFamily="34" charset="0"/>
                      </a:endParaRP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tcPr>
                </a:tc>
                <a:tc>
                  <a:txBody>
                    <a:bodyPr/>
                    <a:lstStyle/>
                    <a:p>
                      <a:pPr algn="ctr" fontAlgn="b">
                        <a:lnSpc>
                          <a:spcPct val="150000"/>
                        </a:lnSpc>
                      </a:pPr>
                      <a:endParaRPr lang="en-US" sz="700" b="1" i="0" u="none" strike="noStrike">
                        <a:solidFill>
                          <a:srgbClr val="000000"/>
                        </a:solidFill>
                        <a:effectLst/>
                        <a:latin typeface="Calibri" panose="020F0502020204030204" pitchFamily="34" charset="0"/>
                      </a:endParaRP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tcPr>
                </a:tc>
                <a:tc>
                  <a:txBody>
                    <a:bodyPr/>
                    <a:lstStyle/>
                    <a:p>
                      <a:pPr algn="ctr" fontAlgn="b">
                        <a:lnSpc>
                          <a:spcPct val="150000"/>
                        </a:lnSpc>
                      </a:pPr>
                      <a:endParaRPr lang="en-US" sz="700" b="1" i="0" u="none" strike="noStrike">
                        <a:solidFill>
                          <a:srgbClr val="000000"/>
                        </a:solidFill>
                        <a:effectLst/>
                        <a:latin typeface="Calibri" panose="020F0502020204030204" pitchFamily="34" charset="0"/>
                      </a:endParaRP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tcPr>
                </a:tc>
                <a:tc>
                  <a:txBody>
                    <a:bodyPr/>
                    <a:lstStyle/>
                    <a:p>
                      <a:pPr algn="ctr" fontAlgn="b">
                        <a:lnSpc>
                          <a:spcPct val="150000"/>
                        </a:lnSpc>
                      </a:pPr>
                      <a:endParaRPr lang="en-US" sz="700" b="1" i="0" u="none" strike="noStrike">
                        <a:solidFill>
                          <a:srgbClr val="000000"/>
                        </a:solidFill>
                        <a:effectLst/>
                        <a:latin typeface="Calibri" panose="020F0502020204030204" pitchFamily="34" charset="0"/>
                      </a:endParaRP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tcPr>
                </a:tc>
                <a:tc>
                  <a:txBody>
                    <a:bodyPr/>
                    <a:lstStyle/>
                    <a:p>
                      <a:pPr algn="ctr" fontAlgn="b">
                        <a:lnSpc>
                          <a:spcPct val="150000"/>
                        </a:lnSpc>
                      </a:pPr>
                      <a:endParaRPr lang="en-US" sz="700" b="1" i="0" u="none" strike="noStrike">
                        <a:solidFill>
                          <a:srgbClr val="000000"/>
                        </a:solidFill>
                        <a:effectLst/>
                        <a:latin typeface="Calibri" panose="020F0502020204030204" pitchFamily="34" charset="0"/>
                      </a:endParaRP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tcPr>
                </a:tc>
                <a:extLst>
                  <a:ext uri="{0D108BD9-81ED-4DB2-BD59-A6C34878D82A}">
                    <a16:rowId xmlns:a16="http://schemas.microsoft.com/office/drawing/2014/main" val="1124621440"/>
                  </a:ext>
                </a:extLst>
              </a:tr>
              <a:tr h="166540">
                <a:tc>
                  <a:txBody>
                    <a:bodyPr/>
                    <a:lstStyle/>
                    <a:p>
                      <a:pPr algn="ctr" fontAlgn="b">
                        <a:lnSpc>
                          <a:spcPct val="150000"/>
                        </a:lnSpc>
                      </a:pPr>
                      <a:r>
                        <a:rPr lang="en-US" sz="700" b="1" i="0" u="none" strike="noStrike">
                          <a:solidFill>
                            <a:schemeClr val="tx1"/>
                          </a:solidFill>
                          <a:effectLst/>
                          <a:latin typeface="Calibri" panose="020F0502020204030204" pitchFamily="34" charset="0"/>
                        </a:rPr>
                        <a:t>User continent North America</a:t>
                      </a: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tcPr>
                </a:tc>
                <a:tc>
                  <a:txBody>
                    <a:bodyPr/>
                    <a:lstStyle/>
                    <a:p>
                      <a:pPr algn="ctr" fontAlgn="b">
                        <a:lnSpc>
                          <a:spcPct val="150000"/>
                        </a:lnSpc>
                      </a:pPr>
                      <a:r>
                        <a:rPr lang="en-US" sz="700" b="1" i="0" u="none" strike="noStrike">
                          <a:solidFill>
                            <a:srgbClr val="000000"/>
                          </a:solidFill>
                          <a:effectLst/>
                          <a:latin typeface="Calibri" panose="020F0502020204030204" pitchFamily="34" charset="0"/>
                        </a:rPr>
                        <a:t>0.069271</a:t>
                      </a: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solidFill>
                      <a:srgbClr val="FFEEEE"/>
                    </a:solidFill>
                  </a:tcPr>
                </a:tc>
                <a:tc>
                  <a:txBody>
                    <a:bodyPr/>
                    <a:lstStyle/>
                    <a:p>
                      <a:pPr algn="ctr" fontAlgn="b">
                        <a:lnSpc>
                          <a:spcPct val="150000"/>
                        </a:lnSpc>
                      </a:pPr>
                      <a:r>
                        <a:rPr lang="en-US" sz="700" b="1" i="0" u="none" strike="noStrike">
                          <a:solidFill>
                            <a:srgbClr val="000000"/>
                          </a:solidFill>
                          <a:effectLst/>
                          <a:latin typeface="Calibri" panose="020F0502020204030204" pitchFamily="34" charset="0"/>
                        </a:rPr>
                        <a:t>-0.06061</a:t>
                      </a: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solidFill>
                      <a:srgbClr val="EFF1F5"/>
                    </a:solidFill>
                  </a:tcPr>
                </a:tc>
                <a:tc>
                  <a:txBody>
                    <a:bodyPr/>
                    <a:lstStyle/>
                    <a:p>
                      <a:pPr algn="ctr" fontAlgn="b">
                        <a:lnSpc>
                          <a:spcPct val="150000"/>
                        </a:lnSpc>
                      </a:pPr>
                      <a:r>
                        <a:rPr lang="en-US" sz="700" b="1" i="0" u="none" strike="noStrike">
                          <a:solidFill>
                            <a:srgbClr val="000000"/>
                          </a:solidFill>
                          <a:effectLst/>
                          <a:latin typeface="Calibri" panose="020F0502020204030204" pitchFamily="34" charset="0"/>
                        </a:rPr>
                        <a:t>0.035864</a:t>
                      </a: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solidFill>
                      <a:srgbClr val="FFF6F6"/>
                    </a:solidFill>
                  </a:tcPr>
                </a:tc>
                <a:tc>
                  <a:txBody>
                    <a:bodyPr/>
                    <a:lstStyle/>
                    <a:p>
                      <a:pPr algn="ctr" fontAlgn="b">
                        <a:lnSpc>
                          <a:spcPct val="150000"/>
                        </a:lnSpc>
                      </a:pPr>
                      <a:r>
                        <a:rPr lang="en-US" sz="700" b="1" i="0" u="none" strike="noStrike">
                          <a:solidFill>
                            <a:srgbClr val="000000"/>
                          </a:solidFill>
                          <a:effectLst/>
                          <a:latin typeface="Calibri" panose="020F0502020204030204" pitchFamily="34" charset="0"/>
                        </a:rPr>
                        <a:t>0.039512</a:t>
                      </a: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solidFill>
                      <a:srgbClr val="FFF5F5"/>
                    </a:solidFill>
                  </a:tcPr>
                </a:tc>
                <a:tc>
                  <a:txBody>
                    <a:bodyPr/>
                    <a:lstStyle/>
                    <a:p>
                      <a:pPr algn="ctr" fontAlgn="b">
                        <a:lnSpc>
                          <a:spcPct val="150000"/>
                        </a:lnSpc>
                      </a:pPr>
                      <a:r>
                        <a:rPr lang="en-US" sz="700" b="1" i="0" u="none" strike="noStrike">
                          <a:solidFill>
                            <a:srgbClr val="000000"/>
                          </a:solidFill>
                          <a:effectLst/>
                          <a:latin typeface="Calibri" panose="020F0502020204030204" pitchFamily="34" charset="0"/>
                        </a:rPr>
                        <a:t>-0.15237</a:t>
                      </a: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solidFill>
                      <a:srgbClr val="D8DDE6"/>
                    </a:solidFill>
                  </a:tcPr>
                </a:tc>
                <a:tc>
                  <a:txBody>
                    <a:bodyPr/>
                    <a:lstStyle/>
                    <a:p>
                      <a:pPr algn="ctr" fontAlgn="b">
                        <a:lnSpc>
                          <a:spcPct val="150000"/>
                        </a:lnSpc>
                      </a:pPr>
                      <a:r>
                        <a:rPr lang="en-US" sz="700" b="1" i="0" u="none" strike="noStrike">
                          <a:solidFill>
                            <a:srgbClr val="000000"/>
                          </a:solidFill>
                          <a:effectLst/>
                          <a:latin typeface="Calibri" panose="020F0502020204030204" pitchFamily="34" charset="0"/>
                        </a:rPr>
                        <a:t>0.021793</a:t>
                      </a: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solidFill>
                      <a:srgbClr val="FFFAFA"/>
                    </a:solidFill>
                  </a:tcPr>
                </a:tc>
                <a:tc>
                  <a:txBody>
                    <a:bodyPr/>
                    <a:lstStyle/>
                    <a:p>
                      <a:pPr algn="ctr" fontAlgn="b">
                        <a:lnSpc>
                          <a:spcPct val="150000"/>
                        </a:lnSpc>
                      </a:pPr>
                      <a:r>
                        <a:rPr lang="en-US" sz="700" b="1" i="0" u="none" strike="noStrike">
                          <a:solidFill>
                            <a:srgbClr val="000000"/>
                          </a:solidFill>
                          <a:effectLst/>
                          <a:latin typeface="Calibri" panose="020F0502020204030204" pitchFamily="34" charset="0"/>
                        </a:rPr>
                        <a:t>0.14218</a:t>
                      </a: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solidFill>
                      <a:srgbClr val="FFDBDB"/>
                    </a:solidFill>
                  </a:tcPr>
                </a:tc>
                <a:tc>
                  <a:txBody>
                    <a:bodyPr/>
                    <a:lstStyle/>
                    <a:p>
                      <a:pPr algn="ctr" fontAlgn="b">
                        <a:lnSpc>
                          <a:spcPct val="150000"/>
                        </a:lnSpc>
                      </a:pPr>
                      <a:r>
                        <a:rPr lang="en-US" sz="700" b="1" i="0" u="none" strike="noStrike">
                          <a:solidFill>
                            <a:srgbClr val="000000"/>
                          </a:solidFill>
                          <a:effectLst/>
                          <a:latin typeface="Calibri" panose="020F0502020204030204" pitchFamily="34" charset="0"/>
                        </a:rPr>
                        <a:t>-0.04233</a:t>
                      </a: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solidFill>
                      <a:srgbClr val="F4F5F8"/>
                    </a:solidFill>
                  </a:tcPr>
                </a:tc>
                <a:tc>
                  <a:txBody>
                    <a:bodyPr/>
                    <a:lstStyle/>
                    <a:p>
                      <a:pPr algn="ctr" fontAlgn="b">
                        <a:lnSpc>
                          <a:spcPct val="150000"/>
                        </a:lnSpc>
                      </a:pPr>
                      <a:r>
                        <a:rPr lang="en-US" sz="700" b="1" i="0" u="none" strike="noStrike">
                          <a:solidFill>
                            <a:srgbClr val="000000"/>
                          </a:solidFill>
                          <a:effectLst/>
                          <a:latin typeface="Calibri" panose="020F0502020204030204" pitchFamily="34" charset="0"/>
                        </a:rPr>
                        <a:t>0.032763</a:t>
                      </a: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solidFill>
                      <a:srgbClr val="FFF7F7"/>
                    </a:solidFill>
                  </a:tcPr>
                </a:tc>
                <a:tc>
                  <a:txBody>
                    <a:bodyPr/>
                    <a:lstStyle/>
                    <a:p>
                      <a:pPr algn="ctr" fontAlgn="b">
                        <a:lnSpc>
                          <a:spcPct val="150000"/>
                        </a:lnSpc>
                      </a:pPr>
                      <a:r>
                        <a:rPr lang="en-US" sz="700" b="1" i="0" u="none" strike="noStrike">
                          <a:solidFill>
                            <a:srgbClr val="000000"/>
                          </a:solidFill>
                          <a:effectLst/>
                          <a:latin typeface="Calibri" panose="020F0502020204030204" pitchFamily="34" charset="0"/>
                        </a:rPr>
                        <a:t>-0.12908</a:t>
                      </a: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solidFill>
                      <a:srgbClr val="DEE2EA"/>
                    </a:solidFill>
                  </a:tcPr>
                </a:tc>
                <a:tc>
                  <a:txBody>
                    <a:bodyPr/>
                    <a:lstStyle/>
                    <a:p>
                      <a:pPr algn="ctr" fontAlgn="b">
                        <a:lnSpc>
                          <a:spcPct val="150000"/>
                        </a:lnSpc>
                      </a:pPr>
                      <a:r>
                        <a:rPr lang="en-US" sz="700" b="1" i="0" u="none" strike="noStrike">
                          <a:solidFill>
                            <a:srgbClr val="000000"/>
                          </a:solidFill>
                          <a:effectLst/>
                          <a:latin typeface="Calibri" panose="020F0502020204030204" pitchFamily="34" charset="0"/>
                        </a:rPr>
                        <a:t>0.041546</a:t>
                      </a: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solidFill>
                      <a:srgbClr val="FFF5F5"/>
                    </a:solidFill>
                  </a:tcPr>
                </a:tc>
                <a:tc>
                  <a:txBody>
                    <a:bodyPr/>
                    <a:lstStyle/>
                    <a:p>
                      <a:pPr algn="ctr" fontAlgn="b">
                        <a:lnSpc>
                          <a:spcPct val="150000"/>
                        </a:lnSpc>
                      </a:pPr>
                      <a:r>
                        <a:rPr lang="en-US" sz="700" b="1" i="0" u="none" strike="noStrike">
                          <a:solidFill>
                            <a:srgbClr val="000000"/>
                          </a:solidFill>
                          <a:effectLst/>
                          <a:latin typeface="Calibri" panose="020F0502020204030204" pitchFamily="34" charset="0"/>
                        </a:rPr>
                        <a:t>-0.03543</a:t>
                      </a: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solidFill>
                      <a:srgbClr val="F5F7F9"/>
                    </a:solidFill>
                  </a:tcPr>
                </a:tc>
                <a:tc>
                  <a:txBody>
                    <a:bodyPr/>
                    <a:lstStyle/>
                    <a:p>
                      <a:pPr algn="ctr" fontAlgn="b">
                        <a:lnSpc>
                          <a:spcPct val="150000"/>
                        </a:lnSpc>
                      </a:pPr>
                      <a:r>
                        <a:rPr lang="en-US" sz="700" b="1" i="0" u="none" strike="noStrike">
                          <a:solidFill>
                            <a:srgbClr val="000000"/>
                          </a:solidFill>
                          <a:effectLst/>
                          <a:latin typeface="Calibri" panose="020F0502020204030204" pitchFamily="34" charset="0"/>
                        </a:rPr>
                        <a:t>-0.01005</a:t>
                      </a: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solidFill>
                      <a:srgbClr val="FCFCFD"/>
                    </a:solidFill>
                  </a:tcPr>
                </a:tc>
                <a:tc>
                  <a:txBody>
                    <a:bodyPr/>
                    <a:lstStyle/>
                    <a:p>
                      <a:pPr algn="ctr" fontAlgn="b">
                        <a:lnSpc>
                          <a:spcPct val="150000"/>
                        </a:lnSpc>
                      </a:pPr>
                      <a:r>
                        <a:rPr lang="en-US" sz="700" b="1" i="0" u="none" strike="noStrike">
                          <a:solidFill>
                            <a:srgbClr val="000000"/>
                          </a:solidFill>
                          <a:effectLst/>
                          <a:latin typeface="Calibri" panose="020F0502020204030204" pitchFamily="34" charset="0"/>
                        </a:rPr>
                        <a:t>-0.07231</a:t>
                      </a: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solidFill>
                      <a:srgbClr val="ECEEF3"/>
                    </a:solidFill>
                  </a:tcPr>
                </a:tc>
                <a:tc>
                  <a:txBody>
                    <a:bodyPr/>
                    <a:lstStyle/>
                    <a:p>
                      <a:pPr algn="ctr" fontAlgn="b">
                        <a:lnSpc>
                          <a:spcPct val="150000"/>
                        </a:lnSpc>
                      </a:pPr>
                      <a:r>
                        <a:rPr lang="en-US" sz="700" b="1" i="0" u="none" strike="noStrike">
                          <a:solidFill>
                            <a:srgbClr val="000000"/>
                          </a:solidFill>
                          <a:effectLst/>
                          <a:latin typeface="Calibri" panose="020F0502020204030204" pitchFamily="34" charset="0"/>
                        </a:rPr>
                        <a:t>0.053346</a:t>
                      </a: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solidFill>
                      <a:srgbClr val="FFF2F2"/>
                    </a:solidFill>
                  </a:tcPr>
                </a:tc>
                <a:tc>
                  <a:txBody>
                    <a:bodyPr/>
                    <a:lstStyle/>
                    <a:p>
                      <a:pPr algn="ctr" fontAlgn="b">
                        <a:lnSpc>
                          <a:spcPct val="150000"/>
                        </a:lnSpc>
                      </a:pPr>
                      <a:r>
                        <a:rPr lang="en-US" sz="700" b="1" i="0" u="none" strike="noStrike">
                          <a:solidFill>
                            <a:srgbClr val="000000"/>
                          </a:solidFill>
                          <a:effectLst/>
                          <a:latin typeface="Calibri" panose="020F0502020204030204" pitchFamily="34" charset="0"/>
                        </a:rPr>
                        <a:t>0.002502</a:t>
                      </a: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solidFill>
                      <a:srgbClr val="FFFFFF"/>
                    </a:solidFill>
                  </a:tcPr>
                </a:tc>
                <a:tc>
                  <a:txBody>
                    <a:bodyPr/>
                    <a:lstStyle/>
                    <a:p>
                      <a:pPr algn="ctr" fontAlgn="b">
                        <a:lnSpc>
                          <a:spcPct val="150000"/>
                        </a:lnSpc>
                      </a:pPr>
                      <a:r>
                        <a:rPr lang="en-US" sz="700" b="1" i="0" u="none" strike="noStrike">
                          <a:solidFill>
                            <a:srgbClr val="000000"/>
                          </a:solidFill>
                          <a:effectLst/>
                          <a:latin typeface="Calibri" panose="020F0502020204030204" pitchFamily="34" charset="0"/>
                        </a:rPr>
                        <a:t>-0.05368</a:t>
                      </a: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solidFill>
                      <a:srgbClr val="F1F3F6"/>
                    </a:solidFill>
                  </a:tcPr>
                </a:tc>
                <a:tc>
                  <a:txBody>
                    <a:bodyPr/>
                    <a:lstStyle/>
                    <a:p>
                      <a:pPr algn="ctr" fontAlgn="b">
                        <a:lnSpc>
                          <a:spcPct val="150000"/>
                        </a:lnSpc>
                      </a:pPr>
                      <a:r>
                        <a:rPr lang="en-US" sz="700" b="1" i="0" u="none" strike="noStrike">
                          <a:solidFill>
                            <a:srgbClr val="000000"/>
                          </a:solidFill>
                          <a:effectLst/>
                          <a:latin typeface="Calibri" panose="020F0502020204030204" pitchFamily="34" charset="0"/>
                        </a:rPr>
                        <a:t>-0.55437</a:t>
                      </a: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solidFill>
                      <a:srgbClr val="7183A6"/>
                    </a:solidFill>
                  </a:tcPr>
                </a:tc>
                <a:tc>
                  <a:txBody>
                    <a:bodyPr/>
                    <a:lstStyle/>
                    <a:p>
                      <a:pPr algn="ctr" fontAlgn="b">
                        <a:lnSpc>
                          <a:spcPct val="150000"/>
                        </a:lnSpc>
                      </a:pPr>
                      <a:r>
                        <a:rPr lang="en-US" sz="700" b="1" i="0" u="none" strike="noStrike">
                          <a:solidFill>
                            <a:srgbClr val="000000"/>
                          </a:solidFill>
                          <a:effectLst/>
                          <a:latin typeface="Calibri" panose="020F0502020204030204" pitchFamily="34" charset="0"/>
                        </a:rPr>
                        <a:t>-0.6563</a:t>
                      </a: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solidFill>
                      <a:srgbClr val="576C96"/>
                    </a:solidFill>
                  </a:tcPr>
                </a:tc>
                <a:tc>
                  <a:txBody>
                    <a:bodyPr/>
                    <a:lstStyle/>
                    <a:p>
                      <a:pPr algn="ctr" fontAlgn="b">
                        <a:lnSpc>
                          <a:spcPct val="150000"/>
                        </a:lnSpc>
                      </a:pPr>
                      <a:r>
                        <a:rPr lang="en-US" sz="700" b="1" i="0" u="none" strike="noStrike">
                          <a:solidFill>
                            <a:srgbClr val="000000"/>
                          </a:solidFill>
                          <a:effectLst/>
                          <a:latin typeface="Calibri" panose="020F0502020204030204" pitchFamily="34" charset="0"/>
                        </a:rPr>
                        <a:t>1</a:t>
                      </a: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solidFill>
                      <a:srgbClr val="FF0000"/>
                    </a:solidFill>
                  </a:tcPr>
                </a:tc>
                <a:tc>
                  <a:txBody>
                    <a:bodyPr/>
                    <a:lstStyle/>
                    <a:p>
                      <a:pPr algn="ctr" fontAlgn="b">
                        <a:lnSpc>
                          <a:spcPct val="150000"/>
                        </a:lnSpc>
                      </a:pPr>
                      <a:endParaRPr lang="en-US" sz="700" b="1" i="0" u="none" strike="noStrike">
                        <a:solidFill>
                          <a:srgbClr val="000000"/>
                        </a:solidFill>
                        <a:effectLst/>
                        <a:latin typeface="Calibri" panose="020F0502020204030204" pitchFamily="34" charset="0"/>
                      </a:endParaRP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tcPr>
                </a:tc>
                <a:tc>
                  <a:txBody>
                    <a:bodyPr/>
                    <a:lstStyle/>
                    <a:p>
                      <a:pPr algn="ctr" fontAlgn="b">
                        <a:lnSpc>
                          <a:spcPct val="150000"/>
                        </a:lnSpc>
                      </a:pPr>
                      <a:endParaRPr lang="en-US" sz="700" b="1" i="0" u="none" strike="noStrike">
                        <a:solidFill>
                          <a:srgbClr val="000000"/>
                        </a:solidFill>
                        <a:effectLst/>
                        <a:latin typeface="Calibri" panose="020F0502020204030204" pitchFamily="34" charset="0"/>
                      </a:endParaRP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tcPr>
                </a:tc>
                <a:tc>
                  <a:txBody>
                    <a:bodyPr/>
                    <a:lstStyle/>
                    <a:p>
                      <a:pPr algn="ctr" fontAlgn="b">
                        <a:lnSpc>
                          <a:spcPct val="150000"/>
                        </a:lnSpc>
                      </a:pPr>
                      <a:endParaRPr lang="en-US" sz="700" b="1" i="0" u="none" strike="noStrike">
                        <a:solidFill>
                          <a:srgbClr val="000000"/>
                        </a:solidFill>
                        <a:effectLst/>
                        <a:latin typeface="Calibri" panose="020F0502020204030204" pitchFamily="34" charset="0"/>
                      </a:endParaRP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tcPr>
                </a:tc>
                <a:tc>
                  <a:txBody>
                    <a:bodyPr/>
                    <a:lstStyle/>
                    <a:p>
                      <a:pPr algn="ctr" fontAlgn="b">
                        <a:lnSpc>
                          <a:spcPct val="150000"/>
                        </a:lnSpc>
                      </a:pPr>
                      <a:endParaRPr lang="en-US" sz="700" b="1" i="0" u="none" strike="noStrike">
                        <a:solidFill>
                          <a:srgbClr val="000000"/>
                        </a:solidFill>
                        <a:effectLst/>
                        <a:latin typeface="Calibri" panose="020F0502020204030204" pitchFamily="34" charset="0"/>
                      </a:endParaRP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tcPr>
                </a:tc>
                <a:tc>
                  <a:txBody>
                    <a:bodyPr/>
                    <a:lstStyle/>
                    <a:p>
                      <a:pPr algn="ctr" fontAlgn="b">
                        <a:lnSpc>
                          <a:spcPct val="150000"/>
                        </a:lnSpc>
                      </a:pPr>
                      <a:endParaRPr lang="en-US" sz="700" b="1" i="0" u="none" strike="noStrike">
                        <a:solidFill>
                          <a:srgbClr val="000000"/>
                        </a:solidFill>
                        <a:effectLst/>
                        <a:latin typeface="Calibri" panose="020F0502020204030204" pitchFamily="34" charset="0"/>
                      </a:endParaRP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tcPr>
                </a:tc>
                <a:tc>
                  <a:txBody>
                    <a:bodyPr/>
                    <a:lstStyle/>
                    <a:p>
                      <a:pPr algn="ctr" fontAlgn="b">
                        <a:lnSpc>
                          <a:spcPct val="150000"/>
                        </a:lnSpc>
                      </a:pPr>
                      <a:endParaRPr lang="en-US" sz="700" b="1" i="0" u="none" strike="noStrike">
                        <a:solidFill>
                          <a:srgbClr val="000000"/>
                        </a:solidFill>
                        <a:effectLst/>
                        <a:latin typeface="Calibri" panose="020F0502020204030204" pitchFamily="34" charset="0"/>
                      </a:endParaRP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tcPr>
                </a:tc>
                <a:tc>
                  <a:txBody>
                    <a:bodyPr/>
                    <a:lstStyle/>
                    <a:p>
                      <a:pPr algn="ctr" fontAlgn="b">
                        <a:lnSpc>
                          <a:spcPct val="150000"/>
                        </a:lnSpc>
                      </a:pPr>
                      <a:endParaRPr lang="en-US" sz="700" b="1" i="0" u="none" strike="noStrike">
                        <a:solidFill>
                          <a:srgbClr val="000000"/>
                        </a:solidFill>
                        <a:effectLst/>
                        <a:latin typeface="Calibri" panose="020F0502020204030204" pitchFamily="34" charset="0"/>
                      </a:endParaRP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tcPr>
                </a:tc>
                <a:extLst>
                  <a:ext uri="{0D108BD9-81ED-4DB2-BD59-A6C34878D82A}">
                    <a16:rowId xmlns:a16="http://schemas.microsoft.com/office/drawing/2014/main" val="1420672231"/>
                  </a:ext>
                </a:extLst>
              </a:tr>
              <a:tr h="166540">
                <a:tc>
                  <a:txBody>
                    <a:bodyPr/>
                    <a:lstStyle/>
                    <a:p>
                      <a:pPr algn="ctr" fontAlgn="b">
                        <a:lnSpc>
                          <a:spcPct val="150000"/>
                        </a:lnSpc>
                      </a:pPr>
                      <a:r>
                        <a:rPr lang="en-US" sz="700" b="1" i="0" u="none" strike="noStrike">
                          <a:solidFill>
                            <a:schemeClr val="tx1"/>
                          </a:solidFill>
                          <a:effectLst/>
                          <a:latin typeface="Calibri" panose="020F0502020204030204" pitchFamily="34" charset="0"/>
                        </a:rPr>
                        <a:t>Review </a:t>
                      </a:r>
                      <a:r>
                        <a:rPr lang="en-US" sz="700" b="1" i="0" u="none" strike="noStrike" err="1">
                          <a:solidFill>
                            <a:schemeClr val="tx1"/>
                          </a:solidFill>
                          <a:effectLst/>
                          <a:latin typeface="Calibri" panose="020F0502020204030204" pitchFamily="34" charset="0"/>
                        </a:rPr>
                        <a:t>weekday_Friday</a:t>
                      </a:r>
                      <a:endParaRPr lang="en-US" sz="700" b="1" i="0" u="none" strike="noStrike">
                        <a:solidFill>
                          <a:schemeClr val="tx1"/>
                        </a:solidFill>
                        <a:effectLst/>
                        <a:latin typeface="Calibri" panose="020F0502020204030204" pitchFamily="34" charset="0"/>
                      </a:endParaRP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tcPr>
                </a:tc>
                <a:tc>
                  <a:txBody>
                    <a:bodyPr/>
                    <a:lstStyle/>
                    <a:p>
                      <a:pPr algn="ctr" fontAlgn="b">
                        <a:lnSpc>
                          <a:spcPct val="150000"/>
                        </a:lnSpc>
                      </a:pPr>
                      <a:r>
                        <a:rPr lang="en-US" sz="700" b="1" i="0" u="none" strike="noStrike">
                          <a:solidFill>
                            <a:srgbClr val="000000"/>
                          </a:solidFill>
                          <a:effectLst/>
                          <a:latin typeface="Calibri" panose="020F0502020204030204" pitchFamily="34" charset="0"/>
                        </a:rPr>
                        <a:t>-0.04492</a:t>
                      </a: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solidFill>
                      <a:srgbClr val="F3F4F7"/>
                    </a:solidFill>
                  </a:tcPr>
                </a:tc>
                <a:tc>
                  <a:txBody>
                    <a:bodyPr/>
                    <a:lstStyle/>
                    <a:p>
                      <a:pPr algn="ctr" fontAlgn="b">
                        <a:lnSpc>
                          <a:spcPct val="150000"/>
                        </a:lnSpc>
                      </a:pPr>
                      <a:r>
                        <a:rPr lang="en-US" sz="700" b="1" i="0" u="none" strike="noStrike">
                          <a:solidFill>
                            <a:srgbClr val="000000"/>
                          </a:solidFill>
                          <a:effectLst/>
                          <a:latin typeface="Calibri" panose="020F0502020204030204" pitchFamily="34" charset="0"/>
                        </a:rPr>
                        <a:t>0.002435</a:t>
                      </a: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solidFill>
                      <a:srgbClr val="FFFFFF"/>
                    </a:solidFill>
                  </a:tcPr>
                </a:tc>
                <a:tc>
                  <a:txBody>
                    <a:bodyPr/>
                    <a:lstStyle/>
                    <a:p>
                      <a:pPr algn="ctr" fontAlgn="b">
                        <a:lnSpc>
                          <a:spcPct val="150000"/>
                        </a:lnSpc>
                      </a:pPr>
                      <a:r>
                        <a:rPr lang="en-US" sz="700" b="1" i="0" u="none" strike="noStrike">
                          <a:solidFill>
                            <a:srgbClr val="000000"/>
                          </a:solidFill>
                          <a:effectLst/>
                          <a:latin typeface="Calibri" panose="020F0502020204030204" pitchFamily="34" charset="0"/>
                        </a:rPr>
                        <a:t>0.001522</a:t>
                      </a: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solidFill>
                      <a:srgbClr val="FFFFFF"/>
                    </a:solidFill>
                  </a:tcPr>
                </a:tc>
                <a:tc>
                  <a:txBody>
                    <a:bodyPr/>
                    <a:lstStyle/>
                    <a:p>
                      <a:pPr algn="ctr" fontAlgn="b">
                        <a:lnSpc>
                          <a:spcPct val="150000"/>
                        </a:lnSpc>
                      </a:pPr>
                      <a:r>
                        <a:rPr lang="en-US" sz="700" b="1" i="0" u="none" strike="noStrike">
                          <a:solidFill>
                            <a:srgbClr val="000000"/>
                          </a:solidFill>
                          <a:effectLst/>
                          <a:latin typeface="Calibri" panose="020F0502020204030204" pitchFamily="34" charset="0"/>
                        </a:rPr>
                        <a:t>0.042948</a:t>
                      </a: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solidFill>
                      <a:srgbClr val="FFF5F5"/>
                    </a:solidFill>
                  </a:tcPr>
                </a:tc>
                <a:tc>
                  <a:txBody>
                    <a:bodyPr/>
                    <a:lstStyle/>
                    <a:p>
                      <a:pPr algn="ctr" fontAlgn="b">
                        <a:lnSpc>
                          <a:spcPct val="150000"/>
                        </a:lnSpc>
                      </a:pPr>
                      <a:r>
                        <a:rPr lang="en-US" sz="700" b="1" i="0" u="none" strike="noStrike">
                          <a:solidFill>
                            <a:srgbClr val="000000"/>
                          </a:solidFill>
                          <a:effectLst/>
                          <a:latin typeface="Calibri" panose="020F0502020204030204" pitchFamily="34" charset="0"/>
                        </a:rPr>
                        <a:t>0.149017</a:t>
                      </a: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solidFill>
                      <a:srgbClr val="FFDADA"/>
                    </a:solidFill>
                  </a:tcPr>
                </a:tc>
                <a:tc>
                  <a:txBody>
                    <a:bodyPr/>
                    <a:lstStyle/>
                    <a:p>
                      <a:pPr algn="ctr" fontAlgn="b">
                        <a:lnSpc>
                          <a:spcPct val="150000"/>
                        </a:lnSpc>
                      </a:pPr>
                      <a:r>
                        <a:rPr lang="en-US" sz="700" b="1" i="0" u="none" strike="noStrike">
                          <a:solidFill>
                            <a:srgbClr val="000000"/>
                          </a:solidFill>
                          <a:effectLst/>
                          <a:latin typeface="Calibri" panose="020F0502020204030204" pitchFamily="34" charset="0"/>
                        </a:rPr>
                        <a:t>0.007909</a:t>
                      </a: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solidFill>
                      <a:srgbClr val="FFFDFD"/>
                    </a:solidFill>
                  </a:tcPr>
                </a:tc>
                <a:tc>
                  <a:txBody>
                    <a:bodyPr/>
                    <a:lstStyle/>
                    <a:p>
                      <a:pPr algn="ctr" fontAlgn="b">
                        <a:lnSpc>
                          <a:spcPct val="150000"/>
                        </a:lnSpc>
                      </a:pPr>
                      <a:r>
                        <a:rPr lang="en-US" sz="700" b="1" i="0" u="none" strike="noStrike">
                          <a:solidFill>
                            <a:srgbClr val="000000"/>
                          </a:solidFill>
                          <a:effectLst/>
                          <a:latin typeface="Calibri" panose="020F0502020204030204" pitchFamily="34" charset="0"/>
                        </a:rPr>
                        <a:t>-0.02242</a:t>
                      </a: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solidFill>
                      <a:srgbClr val="F9FAFB"/>
                    </a:solidFill>
                  </a:tcPr>
                </a:tc>
                <a:tc>
                  <a:txBody>
                    <a:bodyPr/>
                    <a:lstStyle/>
                    <a:p>
                      <a:pPr algn="ctr" fontAlgn="b">
                        <a:lnSpc>
                          <a:spcPct val="150000"/>
                        </a:lnSpc>
                      </a:pPr>
                      <a:r>
                        <a:rPr lang="en-US" sz="700" b="1" i="0" u="none" strike="noStrike">
                          <a:solidFill>
                            <a:srgbClr val="000000"/>
                          </a:solidFill>
                          <a:effectLst/>
                          <a:latin typeface="Calibri" panose="020F0502020204030204" pitchFamily="34" charset="0"/>
                        </a:rPr>
                        <a:t>-0.03556</a:t>
                      </a: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solidFill>
                      <a:srgbClr val="F5F7F9"/>
                    </a:solidFill>
                  </a:tcPr>
                </a:tc>
                <a:tc>
                  <a:txBody>
                    <a:bodyPr/>
                    <a:lstStyle/>
                    <a:p>
                      <a:pPr algn="ctr" fontAlgn="b">
                        <a:lnSpc>
                          <a:spcPct val="150000"/>
                        </a:lnSpc>
                      </a:pPr>
                      <a:r>
                        <a:rPr lang="en-US" sz="700" b="1" i="0" u="none" strike="noStrike">
                          <a:solidFill>
                            <a:srgbClr val="000000"/>
                          </a:solidFill>
                          <a:effectLst/>
                          <a:latin typeface="Calibri" panose="020F0502020204030204" pitchFamily="34" charset="0"/>
                        </a:rPr>
                        <a:t>0.097278</a:t>
                      </a: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solidFill>
                      <a:srgbClr val="FFE7E7"/>
                    </a:solidFill>
                  </a:tcPr>
                </a:tc>
                <a:tc>
                  <a:txBody>
                    <a:bodyPr/>
                    <a:lstStyle/>
                    <a:p>
                      <a:pPr algn="ctr" fontAlgn="b">
                        <a:lnSpc>
                          <a:spcPct val="150000"/>
                        </a:lnSpc>
                      </a:pPr>
                      <a:r>
                        <a:rPr lang="en-US" sz="700" b="1" i="0" u="none" strike="noStrike">
                          <a:solidFill>
                            <a:srgbClr val="000000"/>
                          </a:solidFill>
                          <a:effectLst/>
                          <a:latin typeface="Calibri" panose="020F0502020204030204" pitchFamily="34" charset="0"/>
                        </a:rPr>
                        <a:t>-0.04104</a:t>
                      </a: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solidFill>
                      <a:srgbClr val="F4F5F8"/>
                    </a:solidFill>
                  </a:tcPr>
                </a:tc>
                <a:tc>
                  <a:txBody>
                    <a:bodyPr/>
                    <a:lstStyle/>
                    <a:p>
                      <a:pPr algn="ctr" fontAlgn="b">
                        <a:lnSpc>
                          <a:spcPct val="150000"/>
                        </a:lnSpc>
                      </a:pPr>
                      <a:r>
                        <a:rPr lang="en-US" sz="700" b="1" i="0" u="none" strike="noStrike">
                          <a:solidFill>
                            <a:srgbClr val="000000"/>
                          </a:solidFill>
                          <a:effectLst/>
                          <a:latin typeface="Calibri" panose="020F0502020204030204" pitchFamily="34" charset="0"/>
                        </a:rPr>
                        <a:t>-0.07534</a:t>
                      </a: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solidFill>
                      <a:srgbClr val="EBEEF3"/>
                    </a:solidFill>
                  </a:tcPr>
                </a:tc>
                <a:tc>
                  <a:txBody>
                    <a:bodyPr/>
                    <a:lstStyle/>
                    <a:p>
                      <a:pPr algn="ctr" fontAlgn="b">
                        <a:lnSpc>
                          <a:spcPct val="150000"/>
                        </a:lnSpc>
                      </a:pPr>
                      <a:r>
                        <a:rPr lang="en-US" sz="700" b="1" i="0" u="none" strike="noStrike">
                          <a:solidFill>
                            <a:srgbClr val="000000"/>
                          </a:solidFill>
                          <a:effectLst/>
                          <a:latin typeface="Calibri" panose="020F0502020204030204" pitchFamily="34" charset="0"/>
                        </a:rPr>
                        <a:t>0.058739</a:t>
                      </a: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solidFill>
                      <a:srgbClr val="FFF1F1"/>
                    </a:solidFill>
                  </a:tcPr>
                </a:tc>
                <a:tc>
                  <a:txBody>
                    <a:bodyPr/>
                    <a:lstStyle/>
                    <a:p>
                      <a:pPr algn="ctr" fontAlgn="b">
                        <a:lnSpc>
                          <a:spcPct val="150000"/>
                        </a:lnSpc>
                      </a:pPr>
                      <a:r>
                        <a:rPr lang="en-US" sz="700" b="1" i="0" u="none" strike="noStrike">
                          <a:solidFill>
                            <a:srgbClr val="000000"/>
                          </a:solidFill>
                          <a:effectLst/>
                          <a:latin typeface="Calibri" panose="020F0502020204030204" pitchFamily="34" charset="0"/>
                        </a:rPr>
                        <a:t>0.022891</a:t>
                      </a: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solidFill>
                      <a:srgbClr val="FFFAFA"/>
                    </a:solidFill>
                  </a:tcPr>
                </a:tc>
                <a:tc>
                  <a:txBody>
                    <a:bodyPr/>
                    <a:lstStyle/>
                    <a:p>
                      <a:pPr algn="ctr" fontAlgn="b">
                        <a:lnSpc>
                          <a:spcPct val="150000"/>
                        </a:lnSpc>
                      </a:pPr>
                      <a:r>
                        <a:rPr lang="en-US" sz="700" b="1" i="0" u="none" strike="noStrike">
                          <a:solidFill>
                            <a:srgbClr val="000000"/>
                          </a:solidFill>
                          <a:effectLst/>
                          <a:latin typeface="Calibri" panose="020F0502020204030204" pitchFamily="34" charset="0"/>
                        </a:rPr>
                        <a:t>-0.01857</a:t>
                      </a: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solidFill>
                      <a:srgbClr val="FAFAFC"/>
                    </a:solidFill>
                  </a:tcPr>
                </a:tc>
                <a:tc>
                  <a:txBody>
                    <a:bodyPr/>
                    <a:lstStyle/>
                    <a:p>
                      <a:pPr algn="ctr" fontAlgn="b">
                        <a:lnSpc>
                          <a:spcPct val="150000"/>
                        </a:lnSpc>
                      </a:pPr>
                      <a:r>
                        <a:rPr lang="en-US" sz="700" b="1" i="0" u="none" strike="noStrike">
                          <a:solidFill>
                            <a:srgbClr val="000000"/>
                          </a:solidFill>
                          <a:effectLst/>
                          <a:latin typeface="Calibri" panose="020F0502020204030204" pitchFamily="34" charset="0"/>
                        </a:rPr>
                        <a:t>-0.03344</a:t>
                      </a: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solidFill>
                      <a:srgbClr val="F6F7F9"/>
                    </a:solidFill>
                  </a:tcPr>
                </a:tc>
                <a:tc>
                  <a:txBody>
                    <a:bodyPr/>
                    <a:lstStyle/>
                    <a:p>
                      <a:pPr algn="ctr" fontAlgn="b">
                        <a:lnSpc>
                          <a:spcPct val="150000"/>
                        </a:lnSpc>
                      </a:pPr>
                      <a:r>
                        <a:rPr lang="en-US" sz="700" b="1" i="0" u="none" strike="noStrike">
                          <a:solidFill>
                            <a:srgbClr val="000000"/>
                          </a:solidFill>
                          <a:effectLst/>
                          <a:latin typeface="Calibri" panose="020F0502020204030204" pitchFamily="34" charset="0"/>
                        </a:rPr>
                        <a:t>-0.0023</a:t>
                      </a: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solidFill>
                      <a:srgbClr val="FEFEFE"/>
                    </a:solidFill>
                  </a:tcPr>
                </a:tc>
                <a:tc>
                  <a:txBody>
                    <a:bodyPr/>
                    <a:lstStyle/>
                    <a:p>
                      <a:pPr algn="ctr" fontAlgn="b">
                        <a:lnSpc>
                          <a:spcPct val="150000"/>
                        </a:lnSpc>
                      </a:pPr>
                      <a:r>
                        <a:rPr lang="en-US" sz="700" b="1" i="0" u="none" strike="noStrike">
                          <a:solidFill>
                            <a:srgbClr val="000000"/>
                          </a:solidFill>
                          <a:effectLst/>
                          <a:latin typeface="Calibri" panose="020F0502020204030204" pitchFamily="34" charset="0"/>
                        </a:rPr>
                        <a:t>0.034317</a:t>
                      </a: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solidFill>
                      <a:srgbClr val="FFF7F7"/>
                    </a:solidFill>
                  </a:tcPr>
                </a:tc>
                <a:tc>
                  <a:txBody>
                    <a:bodyPr/>
                    <a:lstStyle/>
                    <a:p>
                      <a:pPr algn="ctr" fontAlgn="b">
                        <a:lnSpc>
                          <a:spcPct val="150000"/>
                        </a:lnSpc>
                      </a:pPr>
                      <a:r>
                        <a:rPr lang="en-US" sz="700" b="1" i="0" u="none" strike="noStrike">
                          <a:solidFill>
                            <a:srgbClr val="000000"/>
                          </a:solidFill>
                          <a:effectLst/>
                          <a:latin typeface="Calibri" panose="020F0502020204030204" pitchFamily="34" charset="0"/>
                        </a:rPr>
                        <a:t>0.027667</a:t>
                      </a: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solidFill>
                      <a:srgbClr val="FFF8F8"/>
                    </a:solidFill>
                  </a:tcPr>
                </a:tc>
                <a:tc>
                  <a:txBody>
                    <a:bodyPr/>
                    <a:lstStyle/>
                    <a:p>
                      <a:pPr algn="ctr" fontAlgn="b">
                        <a:lnSpc>
                          <a:spcPct val="150000"/>
                        </a:lnSpc>
                      </a:pPr>
                      <a:r>
                        <a:rPr lang="en-US" sz="700" b="1" i="0" u="none" strike="noStrike">
                          <a:solidFill>
                            <a:srgbClr val="000000"/>
                          </a:solidFill>
                          <a:effectLst/>
                          <a:latin typeface="Calibri" panose="020F0502020204030204" pitchFamily="34" charset="0"/>
                        </a:rPr>
                        <a:t>0.01827</a:t>
                      </a: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solidFill>
                      <a:srgbClr val="FFFBFB"/>
                    </a:solidFill>
                  </a:tcPr>
                </a:tc>
                <a:tc>
                  <a:txBody>
                    <a:bodyPr/>
                    <a:lstStyle/>
                    <a:p>
                      <a:pPr algn="ctr" fontAlgn="b">
                        <a:lnSpc>
                          <a:spcPct val="150000"/>
                        </a:lnSpc>
                      </a:pPr>
                      <a:r>
                        <a:rPr lang="en-US" sz="700" b="1" i="0" u="none" strike="noStrike">
                          <a:solidFill>
                            <a:srgbClr val="000000"/>
                          </a:solidFill>
                          <a:effectLst/>
                          <a:latin typeface="Calibri" panose="020F0502020204030204" pitchFamily="34" charset="0"/>
                        </a:rPr>
                        <a:t>-0.03741</a:t>
                      </a: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solidFill>
                      <a:srgbClr val="F5F6F9"/>
                    </a:solidFill>
                  </a:tcPr>
                </a:tc>
                <a:tc>
                  <a:txBody>
                    <a:bodyPr/>
                    <a:lstStyle/>
                    <a:p>
                      <a:pPr algn="ctr" fontAlgn="b">
                        <a:lnSpc>
                          <a:spcPct val="150000"/>
                        </a:lnSpc>
                      </a:pPr>
                      <a:r>
                        <a:rPr lang="en-US" sz="700" b="1" i="0" u="none" strike="noStrike">
                          <a:solidFill>
                            <a:srgbClr val="000000"/>
                          </a:solidFill>
                          <a:effectLst/>
                          <a:latin typeface="Calibri" panose="020F0502020204030204" pitchFamily="34" charset="0"/>
                        </a:rPr>
                        <a:t>1</a:t>
                      </a: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solidFill>
                      <a:srgbClr val="FF0000"/>
                    </a:solidFill>
                  </a:tcPr>
                </a:tc>
                <a:tc>
                  <a:txBody>
                    <a:bodyPr/>
                    <a:lstStyle/>
                    <a:p>
                      <a:pPr algn="ctr" fontAlgn="b">
                        <a:lnSpc>
                          <a:spcPct val="150000"/>
                        </a:lnSpc>
                      </a:pPr>
                      <a:endParaRPr lang="en-US" sz="700" b="1" i="0" u="none" strike="noStrike">
                        <a:solidFill>
                          <a:srgbClr val="000000"/>
                        </a:solidFill>
                        <a:effectLst/>
                        <a:latin typeface="Calibri" panose="020F0502020204030204" pitchFamily="34" charset="0"/>
                      </a:endParaRP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tcPr>
                </a:tc>
                <a:tc>
                  <a:txBody>
                    <a:bodyPr/>
                    <a:lstStyle/>
                    <a:p>
                      <a:pPr algn="ctr" fontAlgn="b">
                        <a:lnSpc>
                          <a:spcPct val="150000"/>
                        </a:lnSpc>
                      </a:pPr>
                      <a:endParaRPr lang="en-US" sz="700" b="1" i="0" u="none" strike="noStrike">
                        <a:solidFill>
                          <a:srgbClr val="000000"/>
                        </a:solidFill>
                        <a:effectLst/>
                        <a:latin typeface="Calibri" panose="020F0502020204030204" pitchFamily="34" charset="0"/>
                      </a:endParaRP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tcPr>
                </a:tc>
                <a:tc>
                  <a:txBody>
                    <a:bodyPr/>
                    <a:lstStyle/>
                    <a:p>
                      <a:pPr algn="ctr" fontAlgn="b">
                        <a:lnSpc>
                          <a:spcPct val="150000"/>
                        </a:lnSpc>
                      </a:pPr>
                      <a:endParaRPr lang="en-US" sz="700" b="1" i="0" u="none" strike="noStrike">
                        <a:solidFill>
                          <a:srgbClr val="000000"/>
                        </a:solidFill>
                        <a:effectLst/>
                        <a:latin typeface="Calibri" panose="020F0502020204030204" pitchFamily="34" charset="0"/>
                      </a:endParaRP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tcPr>
                </a:tc>
                <a:tc>
                  <a:txBody>
                    <a:bodyPr/>
                    <a:lstStyle/>
                    <a:p>
                      <a:pPr algn="ctr" fontAlgn="b">
                        <a:lnSpc>
                          <a:spcPct val="150000"/>
                        </a:lnSpc>
                      </a:pPr>
                      <a:endParaRPr lang="en-US" sz="700" b="1" i="0" u="none" strike="noStrike">
                        <a:solidFill>
                          <a:srgbClr val="000000"/>
                        </a:solidFill>
                        <a:effectLst/>
                        <a:latin typeface="Calibri" panose="020F0502020204030204" pitchFamily="34" charset="0"/>
                      </a:endParaRP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tcPr>
                </a:tc>
                <a:tc>
                  <a:txBody>
                    <a:bodyPr/>
                    <a:lstStyle/>
                    <a:p>
                      <a:pPr algn="ctr" fontAlgn="b">
                        <a:lnSpc>
                          <a:spcPct val="150000"/>
                        </a:lnSpc>
                      </a:pPr>
                      <a:endParaRPr lang="en-US" sz="700" b="1" i="0" u="none" strike="noStrike">
                        <a:solidFill>
                          <a:srgbClr val="000000"/>
                        </a:solidFill>
                        <a:effectLst/>
                        <a:latin typeface="Calibri" panose="020F0502020204030204" pitchFamily="34" charset="0"/>
                      </a:endParaRP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tcPr>
                </a:tc>
                <a:tc>
                  <a:txBody>
                    <a:bodyPr/>
                    <a:lstStyle/>
                    <a:p>
                      <a:pPr algn="ctr" fontAlgn="b">
                        <a:lnSpc>
                          <a:spcPct val="150000"/>
                        </a:lnSpc>
                      </a:pPr>
                      <a:endParaRPr lang="en-US" sz="700" b="1" i="0" u="none" strike="noStrike">
                        <a:solidFill>
                          <a:srgbClr val="000000"/>
                        </a:solidFill>
                        <a:effectLst/>
                        <a:latin typeface="Calibri" panose="020F0502020204030204" pitchFamily="34" charset="0"/>
                      </a:endParaRP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tcPr>
                </a:tc>
                <a:extLst>
                  <a:ext uri="{0D108BD9-81ED-4DB2-BD59-A6C34878D82A}">
                    <a16:rowId xmlns:a16="http://schemas.microsoft.com/office/drawing/2014/main" val="507204960"/>
                  </a:ext>
                </a:extLst>
              </a:tr>
              <a:tr h="166540">
                <a:tc>
                  <a:txBody>
                    <a:bodyPr/>
                    <a:lstStyle/>
                    <a:p>
                      <a:pPr algn="ctr" fontAlgn="b">
                        <a:lnSpc>
                          <a:spcPct val="150000"/>
                        </a:lnSpc>
                      </a:pPr>
                      <a:r>
                        <a:rPr lang="en-US" sz="700" b="1" i="0" u="none" strike="noStrike">
                          <a:solidFill>
                            <a:schemeClr val="tx1"/>
                          </a:solidFill>
                          <a:effectLst/>
                          <a:latin typeface="Calibri" panose="020F0502020204030204" pitchFamily="34" charset="0"/>
                        </a:rPr>
                        <a:t>Review weekday_Monday</a:t>
                      </a: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tcPr>
                </a:tc>
                <a:tc>
                  <a:txBody>
                    <a:bodyPr/>
                    <a:lstStyle/>
                    <a:p>
                      <a:pPr algn="ctr" fontAlgn="b">
                        <a:lnSpc>
                          <a:spcPct val="150000"/>
                        </a:lnSpc>
                      </a:pPr>
                      <a:r>
                        <a:rPr lang="en-US" sz="700" b="1" i="0" u="none" strike="noStrike">
                          <a:solidFill>
                            <a:srgbClr val="000000"/>
                          </a:solidFill>
                          <a:effectLst/>
                          <a:latin typeface="Calibri" panose="020F0502020204030204" pitchFamily="34" charset="0"/>
                        </a:rPr>
                        <a:t>-0.04521</a:t>
                      </a: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solidFill>
                      <a:srgbClr val="F3F4F7"/>
                    </a:solidFill>
                  </a:tcPr>
                </a:tc>
                <a:tc>
                  <a:txBody>
                    <a:bodyPr/>
                    <a:lstStyle/>
                    <a:p>
                      <a:pPr algn="ctr" fontAlgn="b">
                        <a:lnSpc>
                          <a:spcPct val="150000"/>
                        </a:lnSpc>
                      </a:pPr>
                      <a:r>
                        <a:rPr lang="en-US" sz="700" b="1" i="0" u="none" strike="noStrike">
                          <a:solidFill>
                            <a:srgbClr val="000000"/>
                          </a:solidFill>
                          <a:effectLst/>
                          <a:latin typeface="Calibri" panose="020F0502020204030204" pitchFamily="34" charset="0"/>
                        </a:rPr>
                        <a:t>-0.11704</a:t>
                      </a: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solidFill>
                      <a:srgbClr val="E1E4EC"/>
                    </a:solidFill>
                  </a:tcPr>
                </a:tc>
                <a:tc>
                  <a:txBody>
                    <a:bodyPr/>
                    <a:lstStyle/>
                    <a:p>
                      <a:pPr algn="ctr" fontAlgn="b">
                        <a:lnSpc>
                          <a:spcPct val="150000"/>
                        </a:lnSpc>
                      </a:pPr>
                      <a:r>
                        <a:rPr lang="en-US" sz="700" b="1" i="0" u="none" strike="noStrike">
                          <a:solidFill>
                            <a:srgbClr val="000000"/>
                          </a:solidFill>
                          <a:effectLst/>
                          <a:latin typeface="Calibri" panose="020F0502020204030204" pitchFamily="34" charset="0"/>
                        </a:rPr>
                        <a:t>-0.01958</a:t>
                      </a: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solidFill>
                      <a:srgbClr val="FAFAFB"/>
                    </a:solidFill>
                  </a:tcPr>
                </a:tc>
                <a:tc>
                  <a:txBody>
                    <a:bodyPr/>
                    <a:lstStyle/>
                    <a:p>
                      <a:pPr algn="ctr" fontAlgn="b">
                        <a:lnSpc>
                          <a:spcPct val="150000"/>
                        </a:lnSpc>
                      </a:pPr>
                      <a:r>
                        <a:rPr lang="en-US" sz="700" b="1" i="0" u="none" strike="noStrike">
                          <a:solidFill>
                            <a:srgbClr val="000000"/>
                          </a:solidFill>
                          <a:effectLst/>
                          <a:latin typeface="Calibri" panose="020F0502020204030204" pitchFamily="34" charset="0"/>
                        </a:rPr>
                        <a:t>-0.0017</a:t>
                      </a: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solidFill>
                      <a:srgbClr val="FEFEFE"/>
                    </a:solidFill>
                  </a:tcPr>
                </a:tc>
                <a:tc>
                  <a:txBody>
                    <a:bodyPr/>
                    <a:lstStyle/>
                    <a:p>
                      <a:pPr algn="ctr" fontAlgn="b">
                        <a:lnSpc>
                          <a:spcPct val="150000"/>
                        </a:lnSpc>
                      </a:pPr>
                      <a:r>
                        <a:rPr lang="en-US" sz="700" b="1" i="0" u="none" strike="noStrike">
                          <a:solidFill>
                            <a:srgbClr val="000000"/>
                          </a:solidFill>
                          <a:effectLst/>
                          <a:latin typeface="Calibri" panose="020F0502020204030204" pitchFamily="34" charset="0"/>
                        </a:rPr>
                        <a:t>-0.03191</a:t>
                      </a: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solidFill>
                      <a:srgbClr val="F6F7F9"/>
                    </a:solidFill>
                  </a:tcPr>
                </a:tc>
                <a:tc>
                  <a:txBody>
                    <a:bodyPr/>
                    <a:lstStyle/>
                    <a:p>
                      <a:pPr algn="ctr" fontAlgn="b">
                        <a:lnSpc>
                          <a:spcPct val="150000"/>
                        </a:lnSpc>
                      </a:pPr>
                      <a:r>
                        <a:rPr lang="en-US" sz="700" b="1" i="0" u="none" strike="noStrike">
                          <a:solidFill>
                            <a:srgbClr val="000000"/>
                          </a:solidFill>
                          <a:effectLst/>
                          <a:latin typeface="Calibri" panose="020F0502020204030204" pitchFamily="34" charset="0"/>
                        </a:rPr>
                        <a:t>-0.01548</a:t>
                      </a: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solidFill>
                      <a:srgbClr val="FBFBFC"/>
                    </a:solidFill>
                  </a:tcPr>
                </a:tc>
                <a:tc>
                  <a:txBody>
                    <a:bodyPr/>
                    <a:lstStyle/>
                    <a:p>
                      <a:pPr algn="ctr" fontAlgn="b">
                        <a:lnSpc>
                          <a:spcPct val="150000"/>
                        </a:lnSpc>
                      </a:pPr>
                      <a:r>
                        <a:rPr lang="en-US" sz="700" b="1" i="0" u="none" strike="noStrike">
                          <a:solidFill>
                            <a:srgbClr val="000000"/>
                          </a:solidFill>
                          <a:effectLst/>
                          <a:latin typeface="Calibri" panose="020F0502020204030204" pitchFamily="34" charset="0"/>
                        </a:rPr>
                        <a:t>-0.08792</a:t>
                      </a: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solidFill>
                      <a:srgbClr val="E8EBF1"/>
                    </a:solidFill>
                  </a:tcPr>
                </a:tc>
                <a:tc>
                  <a:txBody>
                    <a:bodyPr/>
                    <a:lstStyle/>
                    <a:p>
                      <a:pPr algn="ctr" fontAlgn="b">
                        <a:lnSpc>
                          <a:spcPct val="150000"/>
                        </a:lnSpc>
                      </a:pPr>
                      <a:r>
                        <a:rPr lang="en-US" sz="700" b="1" i="0" u="none" strike="noStrike">
                          <a:solidFill>
                            <a:srgbClr val="000000"/>
                          </a:solidFill>
                          <a:effectLst/>
                          <a:latin typeface="Calibri" panose="020F0502020204030204" pitchFamily="34" charset="0"/>
                        </a:rPr>
                        <a:t>0.00099</a:t>
                      </a: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solidFill>
                      <a:srgbClr val="FFFFFF"/>
                    </a:solidFill>
                  </a:tcPr>
                </a:tc>
                <a:tc>
                  <a:txBody>
                    <a:bodyPr/>
                    <a:lstStyle/>
                    <a:p>
                      <a:pPr algn="ctr" fontAlgn="b">
                        <a:lnSpc>
                          <a:spcPct val="150000"/>
                        </a:lnSpc>
                      </a:pPr>
                      <a:r>
                        <a:rPr lang="en-US" sz="700" b="1" i="0" u="none" strike="noStrike">
                          <a:solidFill>
                            <a:srgbClr val="000000"/>
                          </a:solidFill>
                          <a:effectLst/>
                          <a:latin typeface="Calibri" panose="020F0502020204030204" pitchFamily="34" charset="0"/>
                        </a:rPr>
                        <a:t>0.031832</a:t>
                      </a: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solidFill>
                      <a:srgbClr val="FFF7F7"/>
                    </a:solidFill>
                  </a:tcPr>
                </a:tc>
                <a:tc>
                  <a:txBody>
                    <a:bodyPr/>
                    <a:lstStyle/>
                    <a:p>
                      <a:pPr algn="ctr" fontAlgn="b">
                        <a:lnSpc>
                          <a:spcPct val="150000"/>
                        </a:lnSpc>
                      </a:pPr>
                      <a:r>
                        <a:rPr lang="en-US" sz="700" b="1" i="0" u="none" strike="noStrike">
                          <a:solidFill>
                            <a:srgbClr val="000000"/>
                          </a:solidFill>
                          <a:effectLst/>
                          <a:latin typeface="Calibri" panose="020F0502020204030204" pitchFamily="34" charset="0"/>
                        </a:rPr>
                        <a:t>0.052279</a:t>
                      </a: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solidFill>
                      <a:srgbClr val="FFF2F2"/>
                    </a:solidFill>
                  </a:tcPr>
                </a:tc>
                <a:tc>
                  <a:txBody>
                    <a:bodyPr/>
                    <a:lstStyle/>
                    <a:p>
                      <a:pPr algn="ctr" fontAlgn="b">
                        <a:lnSpc>
                          <a:spcPct val="150000"/>
                        </a:lnSpc>
                      </a:pPr>
                      <a:r>
                        <a:rPr lang="en-US" sz="700" b="1" i="0" u="none" strike="noStrike">
                          <a:solidFill>
                            <a:srgbClr val="000000"/>
                          </a:solidFill>
                          <a:effectLst/>
                          <a:latin typeface="Calibri" panose="020F0502020204030204" pitchFamily="34" charset="0"/>
                        </a:rPr>
                        <a:t>-0.01812</a:t>
                      </a: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solidFill>
                      <a:srgbClr val="FAFAFC"/>
                    </a:solidFill>
                  </a:tcPr>
                </a:tc>
                <a:tc>
                  <a:txBody>
                    <a:bodyPr/>
                    <a:lstStyle/>
                    <a:p>
                      <a:pPr algn="ctr" fontAlgn="b">
                        <a:lnSpc>
                          <a:spcPct val="150000"/>
                        </a:lnSpc>
                      </a:pPr>
                      <a:r>
                        <a:rPr lang="en-US" sz="700" b="1" i="0" u="none" strike="noStrike">
                          <a:solidFill>
                            <a:srgbClr val="000000"/>
                          </a:solidFill>
                          <a:effectLst/>
                          <a:latin typeface="Calibri" panose="020F0502020204030204" pitchFamily="34" charset="0"/>
                        </a:rPr>
                        <a:t>-0.09753</a:t>
                      </a: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solidFill>
                      <a:srgbClr val="E6E9EF"/>
                    </a:solidFill>
                  </a:tcPr>
                </a:tc>
                <a:tc>
                  <a:txBody>
                    <a:bodyPr/>
                    <a:lstStyle/>
                    <a:p>
                      <a:pPr algn="ctr" fontAlgn="b">
                        <a:lnSpc>
                          <a:spcPct val="150000"/>
                        </a:lnSpc>
                      </a:pPr>
                      <a:r>
                        <a:rPr lang="en-US" sz="700" b="1" i="0" u="none" strike="noStrike">
                          <a:solidFill>
                            <a:srgbClr val="000000"/>
                          </a:solidFill>
                          <a:effectLst/>
                          <a:latin typeface="Calibri" panose="020F0502020204030204" pitchFamily="34" charset="0"/>
                        </a:rPr>
                        <a:t>0.100259</a:t>
                      </a: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solidFill>
                      <a:srgbClr val="FFE6E6"/>
                    </a:solidFill>
                  </a:tcPr>
                </a:tc>
                <a:tc>
                  <a:txBody>
                    <a:bodyPr/>
                    <a:lstStyle/>
                    <a:p>
                      <a:pPr algn="ctr" fontAlgn="b">
                        <a:lnSpc>
                          <a:spcPct val="150000"/>
                        </a:lnSpc>
                      </a:pPr>
                      <a:r>
                        <a:rPr lang="en-US" sz="700" b="1" i="0" u="none" strike="noStrike">
                          <a:solidFill>
                            <a:srgbClr val="000000"/>
                          </a:solidFill>
                          <a:effectLst/>
                          <a:latin typeface="Calibri" panose="020F0502020204030204" pitchFamily="34" charset="0"/>
                        </a:rPr>
                        <a:t>0.048987</a:t>
                      </a: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solidFill>
                      <a:srgbClr val="FFF3F3"/>
                    </a:solidFill>
                  </a:tcPr>
                </a:tc>
                <a:tc>
                  <a:txBody>
                    <a:bodyPr/>
                    <a:lstStyle/>
                    <a:p>
                      <a:pPr algn="ctr" fontAlgn="b">
                        <a:lnSpc>
                          <a:spcPct val="150000"/>
                        </a:lnSpc>
                      </a:pPr>
                      <a:r>
                        <a:rPr lang="en-US" sz="700" b="1" i="0" u="none" strike="noStrike">
                          <a:solidFill>
                            <a:srgbClr val="000000"/>
                          </a:solidFill>
                          <a:effectLst/>
                          <a:latin typeface="Calibri" panose="020F0502020204030204" pitchFamily="34" charset="0"/>
                        </a:rPr>
                        <a:t>-0.04175</a:t>
                      </a: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solidFill>
                      <a:srgbClr val="F4F5F8"/>
                    </a:solidFill>
                  </a:tcPr>
                </a:tc>
                <a:tc>
                  <a:txBody>
                    <a:bodyPr/>
                    <a:lstStyle/>
                    <a:p>
                      <a:pPr algn="ctr" fontAlgn="b">
                        <a:lnSpc>
                          <a:spcPct val="150000"/>
                        </a:lnSpc>
                      </a:pPr>
                      <a:r>
                        <a:rPr lang="en-US" sz="700" b="1" i="0" u="none" strike="noStrike">
                          <a:solidFill>
                            <a:srgbClr val="000000"/>
                          </a:solidFill>
                          <a:effectLst/>
                          <a:latin typeface="Calibri" panose="020F0502020204030204" pitchFamily="34" charset="0"/>
                        </a:rPr>
                        <a:t>0.003947</a:t>
                      </a: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solidFill>
                      <a:srgbClr val="FFFEFE"/>
                    </a:solidFill>
                  </a:tcPr>
                </a:tc>
                <a:tc>
                  <a:txBody>
                    <a:bodyPr/>
                    <a:lstStyle/>
                    <a:p>
                      <a:pPr algn="ctr" fontAlgn="b">
                        <a:lnSpc>
                          <a:spcPct val="150000"/>
                        </a:lnSpc>
                      </a:pPr>
                      <a:r>
                        <a:rPr lang="en-US" sz="700" b="1" i="0" u="none" strike="noStrike">
                          <a:solidFill>
                            <a:srgbClr val="000000"/>
                          </a:solidFill>
                          <a:effectLst/>
                          <a:latin typeface="Calibri" panose="020F0502020204030204" pitchFamily="34" charset="0"/>
                        </a:rPr>
                        <a:t>0.0366</a:t>
                      </a: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solidFill>
                      <a:srgbClr val="FFF6F6"/>
                    </a:solidFill>
                  </a:tcPr>
                </a:tc>
                <a:tc>
                  <a:txBody>
                    <a:bodyPr/>
                    <a:lstStyle/>
                    <a:p>
                      <a:pPr algn="ctr" fontAlgn="b">
                        <a:lnSpc>
                          <a:spcPct val="150000"/>
                        </a:lnSpc>
                      </a:pPr>
                      <a:r>
                        <a:rPr lang="en-US" sz="700" b="1" i="0" u="none" strike="noStrike">
                          <a:solidFill>
                            <a:srgbClr val="000000"/>
                          </a:solidFill>
                          <a:effectLst/>
                          <a:latin typeface="Calibri" panose="020F0502020204030204" pitchFamily="34" charset="0"/>
                        </a:rPr>
                        <a:t>-0.01088</a:t>
                      </a: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solidFill>
                      <a:srgbClr val="FCFCFD"/>
                    </a:solidFill>
                  </a:tcPr>
                </a:tc>
                <a:tc>
                  <a:txBody>
                    <a:bodyPr/>
                    <a:lstStyle/>
                    <a:p>
                      <a:pPr algn="ctr" fontAlgn="b">
                        <a:lnSpc>
                          <a:spcPct val="150000"/>
                        </a:lnSpc>
                      </a:pPr>
                      <a:r>
                        <a:rPr lang="en-US" sz="700" b="1" i="0" u="none" strike="noStrike">
                          <a:solidFill>
                            <a:srgbClr val="000000"/>
                          </a:solidFill>
                          <a:effectLst/>
                          <a:latin typeface="Calibri" panose="020F0502020204030204" pitchFamily="34" charset="0"/>
                        </a:rPr>
                        <a:t>-0.04749</a:t>
                      </a: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solidFill>
                      <a:srgbClr val="F2F4F7"/>
                    </a:solidFill>
                  </a:tcPr>
                </a:tc>
                <a:tc>
                  <a:txBody>
                    <a:bodyPr/>
                    <a:lstStyle/>
                    <a:p>
                      <a:pPr algn="ctr" fontAlgn="b">
                        <a:lnSpc>
                          <a:spcPct val="150000"/>
                        </a:lnSpc>
                      </a:pPr>
                      <a:r>
                        <a:rPr lang="en-US" sz="700" b="1" i="0" u="none" strike="noStrike">
                          <a:solidFill>
                            <a:srgbClr val="000000"/>
                          </a:solidFill>
                          <a:effectLst/>
                          <a:latin typeface="Calibri" panose="020F0502020204030204" pitchFamily="34" charset="0"/>
                        </a:rPr>
                        <a:t>0.049487</a:t>
                      </a: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solidFill>
                      <a:srgbClr val="FFF3F3"/>
                    </a:solidFill>
                  </a:tcPr>
                </a:tc>
                <a:tc>
                  <a:txBody>
                    <a:bodyPr/>
                    <a:lstStyle/>
                    <a:p>
                      <a:pPr algn="ctr" fontAlgn="b">
                        <a:lnSpc>
                          <a:spcPct val="150000"/>
                        </a:lnSpc>
                      </a:pPr>
                      <a:r>
                        <a:rPr lang="en-US" sz="700" b="1" i="0" u="none" strike="noStrike">
                          <a:solidFill>
                            <a:srgbClr val="000000"/>
                          </a:solidFill>
                          <a:effectLst/>
                          <a:latin typeface="Calibri" panose="020F0502020204030204" pitchFamily="34" charset="0"/>
                        </a:rPr>
                        <a:t>-0.15631</a:t>
                      </a: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solidFill>
                      <a:srgbClr val="D7DCE6"/>
                    </a:solidFill>
                  </a:tcPr>
                </a:tc>
                <a:tc>
                  <a:txBody>
                    <a:bodyPr/>
                    <a:lstStyle/>
                    <a:p>
                      <a:pPr algn="ctr" fontAlgn="b">
                        <a:lnSpc>
                          <a:spcPct val="150000"/>
                        </a:lnSpc>
                      </a:pPr>
                      <a:r>
                        <a:rPr lang="en-US" sz="700" b="1" i="0" u="none" strike="noStrike">
                          <a:solidFill>
                            <a:srgbClr val="000000"/>
                          </a:solidFill>
                          <a:effectLst/>
                          <a:latin typeface="Calibri" panose="020F0502020204030204" pitchFamily="34" charset="0"/>
                        </a:rPr>
                        <a:t>1</a:t>
                      </a: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solidFill>
                      <a:srgbClr val="FF0000"/>
                    </a:solidFill>
                  </a:tcPr>
                </a:tc>
                <a:tc>
                  <a:txBody>
                    <a:bodyPr/>
                    <a:lstStyle/>
                    <a:p>
                      <a:pPr algn="ctr" fontAlgn="b">
                        <a:lnSpc>
                          <a:spcPct val="150000"/>
                        </a:lnSpc>
                      </a:pPr>
                      <a:endParaRPr lang="en-US" sz="700" b="1" i="0" u="none" strike="noStrike">
                        <a:solidFill>
                          <a:srgbClr val="000000"/>
                        </a:solidFill>
                        <a:effectLst/>
                        <a:latin typeface="Calibri" panose="020F0502020204030204" pitchFamily="34" charset="0"/>
                      </a:endParaRP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tcPr>
                </a:tc>
                <a:tc>
                  <a:txBody>
                    <a:bodyPr/>
                    <a:lstStyle/>
                    <a:p>
                      <a:pPr algn="ctr" fontAlgn="b">
                        <a:lnSpc>
                          <a:spcPct val="150000"/>
                        </a:lnSpc>
                      </a:pPr>
                      <a:endParaRPr lang="en-US" sz="700" b="1" i="0" u="none" strike="noStrike">
                        <a:solidFill>
                          <a:srgbClr val="000000"/>
                        </a:solidFill>
                        <a:effectLst/>
                        <a:latin typeface="Calibri" panose="020F0502020204030204" pitchFamily="34" charset="0"/>
                      </a:endParaRP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tcPr>
                </a:tc>
                <a:tc>
                  <a:txBody>
                    <a:bodyPr/>
                    <a:lstStyle/>
                    <a:p>
                      <a:pPr algn="ctr" fontAlgn="b">
                        <a:lnSpc>
                          <a:spcPct val="150000"/>
                        </a:lnSpc>
                      </a:pPr>
                      <a:endParaRPr lang="en-US" sz="700" b="1" i="0" u="none" strike="noStrike">
                        <a:solidFill>
                          <a:srgbClr val="000000"/>
                        </a:solidFill>
                        <a:effectLst/>
                        <a:latin typeface="Calibri" panose="020F0502020204030204" pitchFamily="34" charset="0"/>
                      </a:endParaRP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tcPr>
                </a:tc>
                <a:tc>
                  <a:txBody>
                    <a:bodyPr/>
                    <a:lstStyle/>
                    <a:p>
                      <a:pPr algn="ctr" fontAlgn="b">
                        <a:lnSpc>
                          <a:spcPct val="150000"/>
                        </a:lnSpc>
                      </a:pPr>
                      <a:endParaRPr lang="en-US" sz="700" b="1" i="0" u="none" strike="noStrike">
                        <a:solidFill>
                          <a:srgbClr val="000000"/>
                        </a:solidFill>
                        <a:effectLst/>
                        <a:latin typeface="Calibri" panose="020F0502020204030204" pitchFamily="34" charset="0"/>
                      </a:endParaRP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tcPr>
                </a:tc>
                <a:tc>
                  <a:txBody>
                    <a:bodyPr/>
                    <a:lstStyle/>
                    <a:p>
                      <a:pPr algn="ctr" fontAlgn="b">
                        <a:lnSpc>
                          <a:spcPct val="150000"/>
                        </a:lnSpc>
                      </a:pPr>
                      <a:endParaRPr lang="en-US" sz="700" b="1" i="0" u="none" strike="noStrike">
                        <a:solidFill>
                          <a:srgbClr val="000000"/>
                        </a:solidFill>
                        <a:effectLst/>
                        <a:latin typeface="Calibri" panose="020F0502020204030204" pitchFamily="34" charset="0"/>
                      </a:endParaRP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tcPr>
                </a:tc>
                <a:extLst>
                  <a:ext uri="{0D108BD9-81ED-4DB2-BD59-A6C34878D82A}">
                    <a16:rowId xmlns:a16="http://schemas.microsoft.com/office/drawing/2014/main" val="3042852777"/>
                  </a:ext>
                </a:extLst>
              </a:tr>
              <a:tr h="166540">
                <a:tc>
                  <a:txBody>
                    <a:bodyPr/>
                    <a:lstStyle/>
                    <a:p>
                      <a:pPr algn="ctr" fontAlgn="b">
                        <a:lnSpc>
                          <a:spcPct val="150000"/>
                        </a:lnSpc>
                      </a:pPr>
                      <a:r>
                        <a:rPr lang="en-US" sz="700" b="1" i="0" u="none" strike="noStrike">
                          <a:solidFill>
                            <a:schemeClr val="tx1"/>
                          </a:solidFill>
                          <a:effectLst/>
                          <a:latin typeface="Calibri" panose="020F0502020204030204" pitchFamily="34" charset="0"/>
                        </a:rPr>
                        <a:t>Review </a:t>
                      </a:r>
                      <a:r>
                        <a:rPr lang="en-US" sz="700" b="1" i="0" u="none" strike="noStrike" err="1">
                          <a:solidFill>
                            <a:schemeClr val="tx1"/>
                          </a:solidFill>
                          <a:effectLst/>
                          <a:latin typeface="Calibri" panose="020F0502020204030204" pitchFamily="34" charset="0"/>
                        </a:rPr>
                        <a:t>weekday_Saturday</a:t>
                      </a:r>
                      <a:endParaRPr lang="en-US" sz="700" b="1" i="0" u="none" strike="noStrike">
                        <a:solidFill>
                          <a:schemeClr val="tx1"/>
                        </a:solidFill>
                        <a:effectLst/>
                        <a:latin typeface="Calibri" panose="020F0502020204030204" pitchFamily="34" charset="0"/>
                      </a:endParaRP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tcPr>
                </a:tc>
                <a:tc>
                  <a:txBody>
                    <a:bodyPr/>
                    <a:lstStyle/>
                    <a:p>
                      <a:pPr algn="ctr" fontAlgn="b">
                        <a:lnSpc>
                          <a:spcPct val="150000"/>
                        </a:lnSpc>
                      </a:pPr>
                      <a:r>
                        <a:rPr lang="en-US" sz="700" b="1" i="0" u="none" strike="noStrike">
                          <a:solidFill>
                            <a:srgbClr val="000000"/>
                          </a:solidFill>
                          <a:effectLst/>
                          <a:latin typeface="Calibri" panose="020F0502020204030204" pitchFamily="34" charset="0"/>
                        </a:rPr>
                        <a:t>0.062361</a:t>
                      </a: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solidFill>
                      <a:srgbClr val="FFF0F0"/>
                    </a:solidFill>
                  </a:tcPr>
                </a:tc>
                <a:tc>
                  <a:txBody>
                    <a:bodyPr/>
                    <a:lstStyle/>
                    <a:p>
                      <a:pPr algn="ctr" fontAlgn="b">
                        <a:lnSpc>
                          <a:spcPct val="150000"/>
                        </a:lnSpc>
                      </a:pPr>
                      <a:r>
                        <a:rPr lang="en-US" sz="700" b="1" i="0" u="none" strike="noStrike">
                          <a:solidFill>
                            <a:srgbClr val="000000"/>
                          </a:solidFill>
                          <a:effectLst/>
                          <a:latin typeface="Calibri" panose="020F0502020204030204" pitchFamily="34" charset="0"/>
                        </a:rPr>
                        <a:t>0.06687</a:t>
                      </a: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solidFill>
                      <a:srgbClr val="FFEEEE"/>
                    </a:solidFill>
                  </a:tcPr>
                </a:tc>
                <a:tc>
                  <a:txBody>
                    <a:bodyPr/>
                    <a:lstStyle/>
                    <a:p>
                      <a:pPr algn="ctr" fontAlgn="b">
                        <a:lnSpc>
                          <a:spcPct val="150000"/>
                        </a:lnSpc>
                      </a:pPr>
                      <a:r>
                        <a:rPr lang="en-US" sz="700" b="1" i="0" u="none" strike="noStrike">
                          <a:solidFill>
                            <a:srgbClr val="000000"/>
                          </a:solidFill>
                          <a:effectLst/>
                          <a:latin typeface="Calibri" panose="020F0502020204030204" pitchFamily="34" charset="0"/>
                        </a:rPr>
                        <a:t>0.058922</a:t>
                      </a: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solidFill>
                      <a:srgbClr val="FFF0F0"/>
                    </a:solidFill>
                  </a:tcPr>
                </a:tc>
                <a:tc>
                  <a:txBody>
                    <a:bodyPr/>
                    <a:lstStyle/>
                    <a:p>
                      <a:pPr algn="ctr" fontAlgn="b">
                        <a:lnSpc>
                          <a:spcPct val="150000"/>
                        </a:lnSpc>
                      </a:pPr>
                      <a:r>
                        <a:rPr lang="en-US" sz="700" b="1" i="0" u="none" strike="noStrike">
                          <a:solidFill>
                            <a:srgbClr val="000000"/>
                          </a:solidFill>
                          <a:effectLst/>
                          <a:latin typeface="Calibri" panose="020F0502020204030204" pitchFamily="34" charset="0"/>
                        </a:rPr>
                        <a:t>0.086602</a:t>
                      </a: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solidFill>
                      <a:srgbClr val="FFE9E9"/>
                    </a:solidFill>
                  </a:tcPr>
                </a:tc>
                <a:tc>
                  <a:txBody>
                    <a:bodyPr/>
                    <a:lstStyle/>
                    <a:p>
                      <a:pPr algn="ctr" fontAlgn="b">
                        <a:lnSpc>
                          <a:spcPct val="150000"/>
                        </a:lnSpc>
                      </a:pPr>
                      <a:r>
                        <a:rPr lang="en-US" sz="700" b="1" i="0" u="none" strike="noStrike">
                          <a:solidFill>
                            <a:srgbClr val="000000"/>
                          </a:solidFill>
                          <a:effectLst/>
                          <a:latin typeface="Calibri" panose="020F0502020204030204" pitchFamily="34" charset="0"/>
                        </a:rPr>
                        <a:t>0.127205</a:t>
                      </a: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solidFill>
                      <a:srgbClr val="FFDFDF"/>
                    </a:solidFill>
                  </a:tcPr>
                </a:tc>
                <a:tc>
                  <a:txBody>
                    <a:bodyPr/>
                    <a:lstStyle/>
                    <a:p>
                      <a:pPr algn="ctr" fontAlgn="b">
                        <a:lnSpc>
                          <a:spcPct val="150000"/>
                        </a:lnSpc>
                      </a:pPr>
                      <a:r>
                        <a:rPr lang="en-US" sz="700" b="1" i="0" u="none" strike="noStrike">
                          <a:solidFill>
                            <a:srgbClr val="000000"/>
                          </a:solidFill>
                          <a:effectLst/>
                          <a:latin typeface="Calibri" panose="020F0502020204030204" pitchFamily="34" charset="0"/>
                        </a:rPr>
                        <a:t>0.018892</a:t>
                      </a: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solidFill>
                      <a:srgbClr val="FFFBFB"/>
                    </a:solidFill>
                  </a:tcPr>
                </a:tc>
                <a:tc>
                  <a:txBody>
                    <a:bodyPr/>
                    <a:lstStyle/>
                    <a:p>
                      <a:pPr algn="ctr" fontAlgn="b">
                        <a:lnSpc>
                          <a:spcPct val="150000"/>
                        </a:lnSpc>
                      </a:pPr>
                      <a:r>
                        <a:rPr lang="en-US" sz="700" b="1" i="0" u="none" strike="noStrike">
                          <a:solidFill>
                            <a:srgbClr val="000000"/>
                          </a:solidFill>
                          <a:effectLst/>
                          <a:latin typeface="Calibri" panose="020F0502020204030204" pitchFamily="34" charset="0"/>
                        </a:rPr>
                        <a:t>0.041269</a:t>
                      </a: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solidFill>
                      <a:srgbClr val="FFF5F5"/>
                    </a:solidFill>
                  </a:tcPr>
                </a:tc>
                <a:tc>
                  <a:txBody>
                    <a:bodyPr/>
                    <a:lstStyle/>
                    <a:p>
                      <a:pPr algn="ctr" fontAlgn="b">
                        <a:lnSpc>
                          <a:spcPct val="150000"/>
                        </a:lnSpc>
                      </a:pPr>
                      <a:r>
                        <a:rPr lang="en-US" sz="700" b="1" i="0" u="none" strike="noStrike">
                          <a:solidFill>
                            <a:srgbClr val="000000"/>
                          </a:solidFill>
                          <a:effectLst/>
                          <a:latin typeface="Calibri" panose="020F0502020204030204" pitchFamily="34" charset="0"/>
                        </a:rPr>
                        <a:t>0.012287</a:t>
                      </a: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solidFill>
                      <a:srgbClr val="FFFCFC"/>
                    </a:solidFill>
                  </a:tcPr>
                </a:tc>
                <a:tc>
                  <a:txBody>
                    <a:bodyPr/>
                    <a:lstStyle/>
                    <a:p>
                      <a:pPr algn="ctr" fontAlgn="b">
                        <a:lnSpc>
                          <a:spcPct val="150000"/>
                        </a:lnSpc>
                      </a:pPr>
                      <a:r>
                        <a:rPr lang="en-US" sz="700" b="1" i="0" u="none" strike="noStrike">
                          <a:solidFill>
                            <a:srgbClr val="000000"/>
                          </a:solidFill>
                          <a:effectLst/>
                          <a:latin typeface="Calibri" panose="020F0502020204030204" pitchFamily="34" charset="0"/>
                        </a:rPr>
                        <a:t>-0.10314</a:t>
                      </a: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solidFill>
                      <a:srgbClr val="E4E8EE"/>
                    </a:solidFill>
                  </a:tcPr>
                </a:tc>
                <a:tc>
                  <a:txBody>
                    <a:bodyPr/>
                    <a:lstStyle/>
                    <a:p>
                      <a:pPr algn="ctr" fontAlgn="b">
                        <a:lnSpc>
                          <a:spcPct val="150000"/>
                        </a:lnSpc>
                      </a:pPr>
                      <a:r>
                        <a:rPr lang="en-US" sz="700" b="1" i="0" u="none" strike="noStrike">
                          <a:solidFill>
                            <a:srgbClr val="000000"/>
                          </a:solidFill>
                          <a:effectLst/>
                          <a:latin typeface="Calibri" panose="020F0502020204030204" pitchFamily="34" charset="0"/>
                        </a:rPr>
                        <a:t>0.051729</a:t>
                      </a: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solidFill>
                      <a:srgbClr val="FFF2F2"/>
                    </a:solidFill>
                  </a:tcPr>
                </a:tc>
                <a:tc>
                  <a:txBody>
                    <a:bodyPr/>
                    <a:lstStyle/>
                    <a:p>
                      <a:pPr algn="ctr" fontAlgn="b">
                        <a:lnSpc>
                          <a:spcPct val="150000"/>
                        </a:lnSpc>
                      </a:pPr>
                      <a:r>
                        <a:rPr lang="en-US" sz="700" b="1" i="0" u="none" strike="noStrike">
                          <a:solidFill>
                            <a:srgbClr val="000000"/>
                          </a:solidFill>
                          <a:effectLst/>
                          <a:latin typeface="Calibri" panose="020F0502020204030204" pitchFamily="34" charset="0"/>
                        </a:rPr>
                        <a:t>0.000855</a:t>
                      </a: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solidFill>
                      <a:srgbClr val="FFFFFF"/>
                    </a:solidFill>
                  </a:tcPr>
                </a:tc>
                <a:tc>
                  <a:txBody>
                    <a:bodyPr/>
                    <a:lstStyle/>
                    <a:p>
                      <a:pPr algn="ctr" fontAlgn="b">
                        <a:lnSpc>
                          <a:spcPct val="150000"/>
                        </a:lnSpc>
                      </a:pPr>
                      <a:r>
                        <a:rPr lang="en-US" sz="700" b="1" i="0" u="none" strike="noStrike">
                          <a:solidFill>
                            <a:srgbClr val="000000"/>
                          </a:solidFill>
                          <a:effectLst/>
                          <a:latin typeface="Calibri" panose="020F0502020204030204" pitchFamily="34" charset="0"/>
                        </a:rPr>
                        <a:t>-0.01509</a:t>
                      </a: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solidFill>
                      <a:srgbClr val="FBFBFC"/>
                    </a:solidFill>
                  </a:tcPr>
                </a:tc>
                <a:tc>
                  <a:txBody>
                    <a:bodyPr/>
                    <a:lstStyle/>
                    <a:p>
                      <a:pPr algn="ctr" fontAlgn="b">
                        <a:lnSpc>
                          <a:spcPct val="150000"/>
                        </a:lnSpc>
                      </a:pPr>
                      <a:r>
                        <a:rPr lang="en-US" sz="700" b="1" i="0" u="none" strike="noStrike">
                          <a:solidFill>
                            <a:srgbClr val="000000"/>
                          </a:solidFill>
                          <a:effectLst/>
                          <a:latin typeface="Calibri" panose="020F0502020204030204" pitchFamily="34" charset="0"/>
                        </a:rPr>
                        <a:t>0.011978</a:t>
                      </a: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solidFill>
                      <a:srgbClr val="FFFCFC"/>
                    </a:solidFill>
                  </a:tcPr>
                </a:tc>
                <a:tc>
                  <a:txBody>
                    <a:bodyPr/>
                    <a:lstStyle/>
                    <a:p>
                      <a:pPr algn="ctr" fontAlgn="b">
                        <a:lnSpc>
                          <a:spcPct val="150000"/>
                        </a:lnSpc>
                      </a:pPr>
                      <a:r>
                        <a:rPr lang="en-US" sz="700" b="1" i="0" u="none" strike="noStrike">
                          <a:solidFill>
                            <a:srgbClr val="000000"/>
                          </a:solidFill>
                          <a:effectLst/>
                          <a:latin typeface="Calibri" panose="020F0502020204030204" pitchFamily="34" charset="0"/>
                        </a:rPr>
                        <a:t>0.014202</a:t>
                      </a: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solidFill>
                      <a:srgbClr val="FFFCFC"/>
                    </a:solidFill>
                  </a:tcPr>
                </a:tc>
                <a:tc>
                  <a:txBody>
                    <a:bodyPr/>
                    <a:lstStyle/>
                    <a:p>
                      <a:pPr algn="ctr" fontAlgn="b">
                        <a:lnSpc>
                          <a:spcPct val="150000"/>
                        </a:lnSpc>
                      </a:pPr>
                      <a:r>
                        <a:rPr lang="en-US" sz="700" b="1" i="0" u="none" strike="noStrike">
                          <a:solidFill>
                            <a:srgbClr val="000000"/>
                          </a:solidFill>
                          <a:effectLst/>
                          <a:latin typeface="Calibri" panose="020F0502020204030204" pitchFamily="34" charset="0"/>
                        </a:rPr>
                        <a:t>0.002271</a:t>
                      </a: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solidFill>
                      <a:srgbClr val="FFFFFF"/>
                    </a:solidFill>
                  </a:tcPr>
                </a:tc>
                <a:tc>
                  <a:txBody>
                    <a:bodyPr/>
                    <a:lstStyle/>
                    <a:p>
                      <a:pPr algn="ctr" fontAlgn="b">
                        <a:lnSpc>
                          <a:spcPct val="150000"/>
                        </a:lnSpc>
                      </a:pPr>
                      <a:r>
                        <a:rPr lang="en-US" sz="700" b="1" i="0" u="none" strike="noStrike">
                          <a:solidFill>
                            <a:srgbClr val="000000"/>
                          </a:solidFill>
                          <a:effectLst/>
                          <a:latin typeface="Calibri" panose="020F0502020204030204" pitchFamily="34" charset="0"/>
                        </a:rPr>
                        <a:t>-0.02604</a:t>
                      </a: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solidFill>
                      <a:srgbClr val="F8F9FA"/>
                    </a:solidFill>
                  </a:tcPr>
                </a:tc>
                <a:tc>
                  <a:txBody>
                    <a:bodyPr/>
                    <a:lstStyle/>
                    <a:p>
                      <a:pPr algn="ctr" fontAlgn="b">
                        <a:lnSpc>
                          <a:spcPct val="150000"/>
                        </a:lnSpc>
                      </a:pPr>
                      <a:r>
                        <a:rPr lang="en-US" sz="700" b="1" i="0" u="none" strike="noStrike">
                          <a:solidFill>
                            <a:srgbClr val="000000"/>
                          </a:solidFill>
                          <a:effectLst/>
                          <a:latin typeface="Calibri" panose="020F0502020204030204" pitchFamily="34" charset="0"/>
                        </a:rPr>
                        <a:t>0.021671</a:t>
                      </a: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solidFill>
                      <a:srgbClr val="FFFAFA"/>
                    </a:solidFill>
                  </a:tcPr>
                </a:tc>
                <a:tc>
                  <a:txBody>
                    <a:bodyPr/>
                    <a:lstStyle/>
                    <a:p>
                      <a:pPr algn="ctr" fontAlgn="b">
                        <a:lnSpc>
                          <a:spcPct val="150000"/>
                        </a:lnSpc>
                      </a:pPr>
                      <a:r>
                        <a:rPr lang="en-US" sz="700" b="1" i="0" u="none" strike="noStrike">
                          <a:solidFill>
                            <a:srgbClr val="000000"/>
                          </a:solidFill>
                          <a:effectLst/>
                          <a:latin typeface="Calibri" panose="020F0502020204030204" pitchFamily="34" charset="0"/>
                        </a:rPr>
                        <a:t>0.078065</a:t>
                      </a: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solidFill>
                      <a:srgbClr val="FFECEC"/>
                    </a:solidFill>
                  </a:tcPr>
                </a:tc>
                <a:tc>
                  <a:txBody>
                    <a:bodyPr/>
                    <a:lstStyle/>
                    <a:p>
                      <a:pPr algn="ctr" fontAlgn="b">
                        <a:lnSpc>
                          <a:spcPct val="150000"/>
                        </a:lnSpc>
                      </a:pPr>
                      <a:r>
                        <a:rPr lang="en-US" sz="700" b="1" i="0" u="none" strike="noStrike">
                          <a:solidFill>
                            <a:srgbClr val="000000"/>
                          </a:solidFill>
                          <a:effectLst/>
                          <a:latin typeface="Calibri" panose="020F0502020204030204" pitchFamily="34" charset="0"/>
                        </a:rPr>
                        <a:t>0.037249</a:t>
                      </a: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solidFill>
                      <a:srgbClr val="FFF6F6"/>
                    </a:solidFill>
                  </a:tcPr>
                </a:tc>
                <a:tc>
                  <a:txBody>
                    <a:bodyPr/>
                    <a:lstStyle/>
                    <a:p>
                      <a:pPr algn="ctr" fontAlgn="b">
                        <a:lnSpc>
                          <a:spcPct val="150000"/>
                        </a:lnSpc>
                      </a:pPr>
                      <a:r>
                        <a:rPr lang="en-US" sz="700" b="1" i="0" u="none" strike="noStrike">
                          <a:solidFill>
                            <a:srgbClr val="000000"/>
                          </a:solidFill>
                          <a:effectLst/>
                          <a:latin typeface="Calibri" panose="020F0502020204030204" pitchFamily="34" charset="0"/>
                        </a:rPr>
                        <a:t>-0.09321</a:t>
                      </a: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solidFill>
                      <a:srgbClr val="E7EAF0"/>
                    </a:solidFill>
                  </a:tcPr>
                </a:tc>
                <a:tc>
                  <a:txBody>
                    <a:bodyPr/>
                    <a:lstStyle/>
                    <a:p>
                      <a:pPr algn="ctr" fontAlgn="b">
                        <a:lnSpc>
                          <a:spcPct val="150000"/>
                        </a:lnSpc>
                      </a:pPr>
                      <a:r>
                        <a:rPr lang="en-US" sz="700" b="1" i="0" u="none" strike="noStrike">
                          <a:solidFill>
                            <a:srgbClr val="000000"/>
                          </a:solidFill>
                          <a:effectLst/>
                          <a:latin typeface="Calibri" panose="020F0502020204030204" pitchFamily="34" charset="0"/>
                        </a:rPr>
                        <a:t>-0.14624</a:t>
                      </a: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solidFill>
                      <a:srgbClr val="D9DEE7"/>
                    </a:solidFill>
                  </a:tcPr>
                </a:tc>
                <a:tc>
                  <a:txBody>
                    <a:bodyPr/>
                    <a:lstStyle/>
                    <a:p>
                      <a:pPr algn="ctr" fontAlgn="b">
                        <a:lnSpc>
                          <a:spcPct val="150000"/>
                        </a:lnSpc>
                      </a:pPr>
                      <a:r>
                        <a:rPr lang="en-US" sz="700" b="1" i="0" u="none" strike="noStrike">
                          <a:solidFill>
                            <a:srgbClr val="000000"/>
                          </a:solidFill>
                          <a:effectLst/>
                          <a:latin typeface="Calibri" panose="020F0502020204030204" pitchFamily="34" charset="0"/>
                        </a:rPr>
                        <a:t>-0.14895</a:t>
                      </a: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solidFill>
                      <a:srgbClr val="D9DDE7"/>
                    </a:solidFill>
                  </a:tcPr>
                </a:tc>
                <a:tc>
                  <a:txBody>
                    <a:bodyPr/>
                    <a:lstStyle/>
                    <a:p>
                      <a:pPr algn="ctr" fontAlgn="b">
                        <a:lnSpc>
                          <a:spcPct val="150000"/>
                        </a:lnSpc>
                      </a:pPr>
                      <a:r>
                        <a:rPr lang="en-US" sz="700" b="1" i="0" u="none" strike="noStrike">
                          <a:solidFill>
                            <a:srgbClr val="000000"/>
                          </a:solidFill>
                          <a:effectLst/>
                          <a:latin typeface="Calibri" panose="020F0502020204030204" pitchFamily="34" charset="0"/>
                        </a:rPr>
                        <a:t>1</a:t>
                      </a: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solidFill>
                      <a:srgbClr val="FF0000"/>
                    </a:solidFill>
                  </a:tcPr>
                </a:tc>
                <a:tc>
                  <a:txBody>
                    <a:bodyPr/>
                    <a:lstStyle/>
                    <a:p>
                      <a:pPr algn="ctr" fontAlgn="b">
                        <a:lnSpc>
                          <a:spcPct val="150000"/>
                        </a:lnSpc>
                      </a:pPr>
                      <a:endParaRPr lang="en-US" sz="700" b="1" i="0" u="none" strike="noStrike">
                        <a:solidFill>
                          <a:srgbClr val="000000"/>
                        </a:solidFill>
                        <a:effectLst/>
                        <a:latin typeface="Calibri" panose="020F0502020204030204" pitchFamily="34" charset="0"/>
                      </a:endParaRP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tcPr>
                </a:tc>
                <a:tc>
                  <a:txBody>
                    <a:bodyPr/>
                    <a:lstStyle/>
                    <a:p>
                      <a:pPr algn="ctr" fontAlgn="b">
                        <a:lnSpc>
                          <a:spcPct val="150000"/>
                        </a:lnSpc>
                      </a:pPr>
                      <a:endParaRPr lang="en-US" sz="700" b="1" i="0" u="none" strike="noStrike">
                        <a:solidFill>
                          <a:srgbClr val="000000"/>
                        </a:solidFill>
                        <a:effectLst/>
                        <a:latin typeface="Calibri" panose="020F0502020204030204" pitchFamily="34" charset="0"/>
                      </a:endParaRP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tcPr>
                </a:tc>
                <a:tc>
                  <a:txBody>
                    <a:bodyPr/>
                    <a:lstStyle/>
                    <a:p>
                      <a:pPr algn="ctr" fontAlgn="b">
                        <a:lnSpc>
                          <a:spcPct val="150000"/>
                        </a:lnSpc>
                      </a:pPr>
                      <a:endParaRPr lang="en-US" sz="700" b="1" i="0" u="none" strike="noStrike">
                        <a:solidFill>
                          <a:srgbClr val="000000"/>
                        </a:solidFill>
                        <a:effectLst/>
                        <a:latin typeface="Calibri" panose="020F0502020204030204" pitchFamily="34" charset="0"/>
                      </a:endParaRP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tcPr>
                </a:tc>
                <a:tc>
                  <a:txBody>
                    <a:bodyPr/>
                    <a:lstStyle/>
                    <a:p>
                      <a:pPr algn="ctr" fontAlgn="b">
                        <a:lnSpc>
                          <a:spcPct val="150000"/>
                        </a:lnSpc>
                      </a:pPr>
                      <a:endParaRPr lang="en-US" sz="700" b="1" i="0" u="none" strike="noStrike">
                        <a:solidFill>
                          <a:srgbClr val="000000"/>
                        </a:solidFill>
                        <a:effectLst/>
                        <a:latin typeface="Calibri" panose="020F0502020204030204" pitchFamily="34" charset="0"/>
                      </a:endParaRP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tcPr>
                </a:tc>
                <a:extLst>
                  <a:ext uri="{0D108BD9-81ED-4DB2-BD59-A6C34878D82A}">
                    <a16:rowId xmlns:a16="http://schemas.microsoft.com/office/drawing/2014/main" val="2125853745"/>
                  </a:ext>
                </a:extLst>
              </a:tr>
              <a:tr h="166540">
                <a:tc>
                  <a:txBody>
                    <a:bodyPr/>
                    <a:lstStyle/>
                    <a:p>
                      <a:pPr algn="ctr" fontAlgn="b">
                        <a:lnSpc>
                          <a:spcPct val="150000"/>
                        </a:lnSpc>
                      </a:pPr>
                      <a:r>
                        <a:rPr lang="en-US" sz="700" b="1" i="0" u="none" strike="noStrike">
                          <a:solidFill>
                            <a:schemeClr val="tx1"/>
                          </a:solidFill>
                          <a:effectLst/>
                          <a:latin typeface="Calibri" panose="020F0502020204030204" pitchFamily="34" charset="0"/>
                        </a:rPr>
                        <a:t>Review </a:t>
                      </a:r>
                      <a:r>
                        <a:rPr lang="en-US" sz="700" b="1" i="0" u="none" strike="noStrike" err="1">
                          <a:solidFill>
                            <a:schemeClr val="tx1"/>
                          </a:solidFill>
                          <a:effectLst/>
                          <a:latin typeface="Calibri" panose="020F0502020204030204" pitchFamily="34" charset="0"/>
                        </a:rPr>
                        <a:t>weekday_Sunday</a:t>
                      </a:r>
                      <a:endParaRPr lang="en-US" sz="700" b="1" i="0" u="none" strike="noStrike">
                        <a:solidFill>
                          <a:schemeClr val="tx1"/>
                        </a:solidFill>
                        <a:effectLst/>
                        <a:latin typeface="Calibri" panose="020F0502020204030204" pitchFamily="34" charset="0"/>
                      </a:endParaRP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tcPr>
                </a:tc>
                <a:tc>
                  <a:txBody>
                    <a:bodyPr/>
                    <a:lstStyle/>
                    <a:p>
                      <a:pPr algn="ctr" fontAlgn="b">
                        <a:lnSpc>
                          <a:spcPct val="150000"/>
                        </a:lnSpc>
                      </a:pPr>
                      <a:r>
                        <a:rPr lang="en-US" sz="700" b="1" i="0" u="none" strike="noStrike">
                          <a:solidFill>
                            <a:srgbClr val="000000"/>
                          </a:solidFill>
                          <a:effectLst/>
                          <a:latin typeface="Calibri" panose="020F0502020204030204" pitchFamily="34" charset="0"/>
                        </a:rPr>
                        <a:t>0.054621</a:t>
                      </a: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solidFill>
                      <a:srgbClr val="FFF2F2"/>
                    </a:solidFill>
                  </a:tcPr>
                </a:tc>
                <a:tc>
                  <a:txBody>
                    <a:bodyPr/>
                    <a:lstStyle/>
                    <a:p>
                      <a:pPr algn="ctr" fontAlgn="b">
                        <a:lnSpc>
                          <a:spcPct val="150000"/>
                        </a:lnSpc>
                      </a:pPr>
                      <a:r>
                        <a:rPr lang="en-US" sz="700" b="1" i="0" u="none" strike="noStrike">
                          <a:solidFill>
                            <a:srgbClr val="000000"/>
                          </a:solidFill>
                          <a:effectLst/>
                          <a:latin typeface="Calibri" panose="020F0502020204030204" pitchFamily="34" charset="0"/>
                        </a:rPr>
                        <a:t>0.064572</a:t>
                      </a: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solidFill>
                      <a:srgbClr val="FFEFEF"/>
                    </a:solidFill>
                  </a:tcPr>
                </a:tc>
                <a:tc>
                  <a:txBody>
                    <a:bodyPr/>
                    <a:lstStyle/>
                    <a:p>
                      <a:pPr algn="ctr" fontAlgn="b">
                        <a:lnSpc>
                          <a:spcPct val="150000"/>
                        </a:lnSpc>
                      </a:pPr>
                      <a:r>
                        <a:rPr lang="en-US" sz="700" b="1" i="0" u="none" strike="noStrike">
                          <a:solidFill>
                            <a:srgbClr val="000000"/>
                          </a:solidFill>
                          <a:effectLst/>
                          <a:latin typeface="Calibri" panose="020F0502020204030204" pitchFamily="34" charset="0"/>
                        </a:rPr>
                        <a:t>0.022547</a:t>
                      </a: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solidFill>
                      <a:srgbClr val="FFFAFA"/>
                    </a:solidFill>
                  </a:tcPr>
                </a:tc>
                <a:tc>
                  <a:txBody>
                    <a:bodyPr/>
                    <a:lstStyle/>
                    <a:p>
                      <a:pPr algn="ctr" fontAlgn="b">
                        <a:lnSpc>
                          <a:spcPct val="150000"/>
                        </a:lnSpc>
                      </a:pPr>
                      <a:r>
                        <a:rPr lang="en-US" sz="700" b="1" i="0" u="none" strike="noStrike">
                          <a:solidFill>
                            <a:srgbClr val="000000"/>
                          </a:solidFill>
                          <a:effectLst/>
                          <a:latin typeface="Calibri" panose="020F0502020204030204" pitchFamily="34" charset="0"/>
                        </a:rPr>
                        <a:t>0.007529</a:t>
                      </a: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solidFill>
                      <a:srgbClr val="FFFEFE"/>
                    </a:solidFill>
                  </a:tcPr>
                </a:tc>
                <a:tc>
                  <a:txBody>
                    <a:bodyPr/>
                    <a:lstStyle/>
                    <a:p>
                      <a:pPr algn="ctr" fontAlgn="b">
                        <a:lnSpc>
                          <a:spcPct val="150000"/>
                        </a:lnSpc>
                      </a:pPr>
                      <a:r>
                        <a:rPr lang="en-US" sz="700" b="1" i="0" u="none" strike="noStrike">
                          <a:solidFill>
                            <a:srgbClr val="000000"/>
                          </a:solidFill>
                          <a:effectLst/>
                          <a:latin typeface="Calibri" panose="020F0502020204030204" pitchFamily="34" charset="0"/>
                        </a:rPr>
                        <a:t>-0.08747</a:t>
                      </a: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solidFill>
                      <a:srgbClr val="E8EBF1"/>
                    </a:solidFill>
                  </a:tcPr>
                </a:tc>
                <a:tc>
                  <a:txBody>
                    <a:bodyPr/>
                    <a:lstStyle/>
                    <a:p>
                      <a:pPr algn="ctr" fontAlgn="b">
                        <a:lnSpc>
                          <a:spcPct val="150000"/>
                        </a:lnSpc>
                      </a:pPr>
                      <a:r>
                        <a:rPr lang="en-US" sz="700" b="1" i="0" u="none" strike="noStrike">
                          <a:solidFill>
                            <a:srgbClr val="000000"/>
                          </a:solidFill>
                          <a:effectLst/>
                          <a:latin typeface="Calibri" panose="020F0502020204030204" pitchFamily="34" charset="0"/>
                        </a:rPr>
                        <a:t>-0.00698</a:t>
                      </a: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solidFill>
                      <a:srgbClr val="FDFDFD"/>
                    </a:solidFill>
                  </a:tcPr>
                </a:tc>
                <a:tc>
                  <a:txBody>
                    <a:bodyPr/>
                    <a:lstStyle/>
                    <a:p>
                      <a:pPr algn="ctr" fontAlgn="b">
                        <a:lnSpc>
                          <a:spcPct val="150000"/>
                        </a:lnSpc>
                      </a:pPr>
                      <a:r>
                        <a:rPr lang="en-US" sz="700" b="1" i="0" u="none" strike="noStrike">
                          <a:solidFill>
                            <a:srgbClr val="000000"/>
                          </a:solidFill>
                          <a:effectLst/>
                          <a:latin typeface="Calibri" panose="020F0502020204030204" pitchFamily="34" charset="0"/>
                        </a:rPr>
                        <a:t>-0.04172</a:t>
                      </a: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solidFill>
                      <a:srgbClr val="F4F5F8"/>
                    </a:solidFill>
                  </a:tcPr>
                </a:tc>
                <a:tc>
                  <a:txBody>
                    <a:bodyPr/>
                    <a:lstStyle/>
                    <a:p>
                      <a:pPr algn="ctr" fontAlgn="b">
                        <a:lnSpc>
                          <a:spcPct val="150000"/>
                        </a:lnSpc>
                      </a:pPr>
                      <a:r>
                        <a:rPr lang="en-US" sz="700" b="1" i="0" u="none" strike="noStrike">
                          <a:solidFill>
                            <a:srgbClr val="000000"/>
                          </a:solidFill>
                          <a:effectLst/>
                          <a:latin typeface="Calibri" panose="020F0502020204030204" pitchFamily="34" charset="0"/>
                        </a:rPr>
                        <a:t>0.071316</a:t>
                      </a: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solidFill>
                      <a:srgbClr val="FFEDED"/>
                    </a:solidFill>
                  </a:tcPr>
                </a:tc>
                <a:tc>
                  <a:txBody>
                    <a:bodyPr/>
                    <a:lstStyle/>
                    <a:p>
                      <a:pPr algn="ctr" fontAlgn="b">
                        <a:lnSpc>
                          <a:spcPct val="150000"/>
                        </a:lnSpc>
                      </a:pPr>
                      <a:r>
                        <a:rPr lang="en-US" sz="700" b="1" i="0" u="none" strike="noStrike">
                          <a:solidFill>
                            <a:srgbClr val="000000"/>
                          </a:solidFill>
                          <a:effectLst/>
                          <a:latin typeface="Calibri" panose="020F0502020204030204" pitchFamily="34" charset="0"/>
                        </a:rPr>
                        <a:t>-0.08023</a:t>
                      </a: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solidFill>
                      <a:srgbClr val="EAEDF2"/>
                    </a:solidFill>
                  </a:tcPr>
                </a:tc>
                <a:tc>
                  <a:txBody>
                    <a:bodyPr/>
                    <a:lstStyle/>
                    <a:p>
                      <a:pPr algn="ctr" fontAlgn="b">
                        <a:lnSpc>
                          <a:spcPct val="150000"/>
                        </a:lnSpc>
                      </a:pPr>
                      <a:r>
                        <a:rPr lang="en-US" sz="700" b="1" i="0" u="none" strike="noStrike">
                          <a:solidFill>
                            <a:srgbClr val="000000"/>
                          </a:solidFill>
                          <a:effectLst/>
                          <a:latin typeface="Calibri" panose="020F0502020204030204" pitchFamily="34" charset="0"/>
                        </a:rPr>
                        <a:t>0.050673</a:t>
                      </a: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solidFill>
                      <a:srgbClr val="FFF3F3"/>
                    </a:solidFill>
                  </a:tcPr>
                </a:tc>
                <a:tc>
                  <a:txBody>
                    <a:bodyPr/>
                    <a:lstStyle/>
                    <a:p>
                      <a:pPr algn="ctr" fontAlgn="b">
                        <a:lnSpc>
                          <a:spcPct val="150000"/>
                        </a:lnSpc>
                      </a:pPr>
                      <a:r>
                        <a:rPr lang="en-US" sz="700" b="1" i="0" u="none" strike="noStrike">
                          <a:solidFill>
                            <a:srgbClr val="000000"/>
                          </a:solidFill>
                          <a:effectLst/>
                          <a:latin typeface="Calibri" panose="020F0502020204030204" pitchFamily="34" charset="0"/>
                        </a:rPr>
                        <a:t>-0.0355</a:t>
                      </a: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solidFill>
                      <a:srgbClr val="F5F7F9"/>
                    </a:solidFill>
                  </a:tcPr>
                </a:tc>
                <a:tc>
                  <a:txBody>
                    <a:bodyPr/>
                    <a:lstStyle/>
                    <a:p>
                      <a:pPr algn="ctr" fontAlgn="b">
                        <a:lnSpc>
                          <a:spcPct val="150000"/>
                        </a:lnSpc>
                      </a:pPr>
                      <a:r>
                        <a:rPr lang="en-US" sz="700" b="1" i="0" u="none" strike="noStrike">
                          <a:solidFill>
                            <a:srgbClr val="000000"/>
                          </a:solidFill>
                          <a:effectLst/>
                          <a:latin typeface="Calibri" panose="020F0502020204030204" pitchFamily="34" charset="0"/>
                        </a:rPr>
                        <a:t>0.065719</a:t>
                      </a: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solidFill>
                      <a:srgbClr val="FFEFEF"/>
                    </a:solidFill>
                  </a:tcPr>
                </a:tc>
                <a:tc>
                  <a:txBody>
                    <a:bodyPr/>
                    <a:lstStyle/>
                    <a:p>
                      <a:pPr algn="ctr" fontAlgn="b">
                        <a:lnSpc>
                          <a:spcPct val="150000"/>
                        </a:lnSpc>
                      </a:pPr>
                      <a:r>
                        <a:rPr lang="en-US" sz="700" b="1" i="0" u="none" strike="noStrike">
                          <a:solidFill>
                            <a:srgbClr val="000000"/>
                          </a:solidFill>
                          <a:effectLst/>
                          <a:latin typeface="Calibri" panose="020F0502020204030204" pitchFamily="34" charset="0"/>
                        </a:rPr>
                        <a:t>-0.02149</a:t>
                      </a: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solidFill>
                      <a:srgbClr val="F9FAFB"/>
                    </a:solidFill>
                  </a:tcPr>
                </a:tc>
                <a:tc>
                  <a:txBody>
                    <a:bodyPr/>
                    <a:lstStyle/>
                    <a:p>
                      <a:pPr algn="ctr" fontAlgn="b">
                        <a:lnSpc>
                          <a:spcPct val="150000"/>
                        </a:lnSpc>
                      </a:pPr>
                      <a:r>
                        <a:rPr lang="en-US" sz="700" b="1" i="0" u="none" strike="noStrike">
                          <a:solidFill>
                            <a:srgbClr val="000000"/>
                          </a:solidFill>
                          <a:effectLst/>
                          <a:latin typeface="Calibri" panose="020F0502020204030204" pitchFamily="34" charset="0"/>
                        </a:rPr>
                        <a:t>0.020035</a:t>
                      </a: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solidFill>
                      <a:srgbClr val="FFFAFA"/>
                    </a:solidFill>
                  </a:tcPr>
                </a:tc>
                <a:tc>
                  <a:txBody>
                    <a:bodyPr/>
                    <a:lstStyle/>
                    <a:p>
                      <a:pPr algn="ctr" fontAlgn="b">
                        <a:lnSpc>
                          <a:spcPct val="150000"/>
                        </a:lnSpc>
                      </a:pPr>
                      <a:r>
                        <a:rPr lang="en-US" sz="700" b="1" i="0" u="none" strike="noStrike">
                          <a:solidFill>
                            <a:srgbClr val="000000"/>
                          </a:solidFill>
                          <a:effectLst/>
                          <a:latin typeface="Calibri" panose="020F0502020204030204" pitchFamily="34" charset="0"/>
                        </a:rPr>
                        <a:t>-0.0061</a:t>
                      </a: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solidFill>
                      <a:srgbClr val="FDFDFE"/>
                    </a:solidFill>
                  </a:tcPr>
                </a:tc>
                <a:tc>
                  <a:txBody>
                    <a:bodyPr/>
                    <a:lstStyle/>
                    <a:p>
                      <a:pPr algn="ctr" fontAlgn="b">
                        <a:lnSpc>
                          <a:spcPct val="150000"/>
                        </a:lnSpc>
                      </a:pPr>
                      <a:r>
                        <a:rPr lang="en-US" sz="700" b="1" i="0" u="none" strike="noStrike">
                          <a:solidFill>
                            <a:srgbClr val="000000"/>
                          </a:solidFill>
                          <a:effectLst/>
                          <a:latin typeface="Calibri" panose="020F0502020204030204" pitchFamily="34" charset="0"/>
                        </a:rPr>
                        <a:t>-0.0112</a:t>
                      </a: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solidFill>
                      <a:srgbClr val="FCFCFD"/>
                    </a:solidFill>
                  </a:tcPr>
                </a:tc>
                <a:tc>
                  <a:txBody>
                    <a:bodyPr/>
                    <a:lstStyle/>
                    <a:p>
                      <a:pPr algn="ctr" fontAlgn="b">
                        <a:lnSpc>
                          <a:spcPct val="150000"/>
                        </a:lnSpc>
                      </a:pPr>
                      <a:r>
                        <a:rPr lang="en-US" sz="700" b="1" i="0" u="none" strike="noStrike">
                          <a:solidFill>
                            <a:srgbClr val="000000"/>
                          </a:solidFill>
                          <a:effectLst/>
                          <a:latin typeface="Calibri" panose="020F0502020204030204" pitchFamily="34" charset="0"/>
                        </a:rPr>
                        <a:t>0.016133</a:t>
                      </a: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solidFill>
                      <a:srgbClr val="FFFBFB"/>
                    </a:solidFill>
                  </a:tcPr>
                </a:tc>
                <a:tc>
                  <a:txBody>
                    <a:bodyPr/>
                    <a:lstStyle/>
                    <a:p>
                      <a:pPr algn="ctr" fontAlgn="b">
                        <a:lnSpc>
                          <a:spcPct val="150000"/>
                        </a:lnSpc>
                      </a:pPr>
                      <a:r>
                        <a:rPr lang="en-US" sz="700" b="1" i="0" u="none" strike="noStrike">
                          <a:solidFill>
                            <a:srgbClr val="000000"/>
                          </a:solidFill>
                          <a:effectLst/>
                          <a:latin typeface="Calibri" panose="020F0502020204030204" pitchFamily="34" charset="0"/>
                        </a:rPr>
                        <a:t>-0.00635</a:t>
                      </a: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solidFill>
                      <a:srgbClr val="FDFDFD"/>
                    </a:solidFill>
                  </a:tcPr>
                </a:tc>
                <a:tc>
                  <a:txBody>
                    <a:bodyPr/>
                    <a:lstStyle/>
                    <a:p>
                      <a:pPr algn="ctr" fontAlgn="b">
                        <a:lnSpc>
                          <a:spcPct val="150000"/>
                        </a:lnSpc>
                      </a:pPr>
                      <a:r>
                        <a:rPr lang="en-US" sz="700" b="1" i="0" u="none" strike="noStrike">
                          <a:solidFill>
                            <a:srgbClr val="000000"/>
                          </a:solidFill>
                          <a:effectLst/>
                          <a:latin typeface="Calibri" panose="020F0502020204030204" pitchFamily="34" charset="0"/>
                        </a:rPr>
                        <a:t>0.011452</a:t>
                      </a: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solidFill>
                      <a:srgbClr val="FFFDFD"/>
                    </a:solidFill>
                  </a:tcPr>
                </a:tc>
                <a:tc>
                  <a:txBody>
                    <a:bodyPr/>
                    <a:lstStyle/>
                    <a:p>
                      <a:pPr algn="ctr" fontAlgn="b">
                        <a:lnSpc>
                          <a:spcPct val="150000"/>
                        </a:lnSpc>
                      </a:pPr>
                      <a:r>
                        <a:rPr lang="en-US" sz="700" b="1" i="0" u="none" strike="noStrike">
                          <a:solidFill>
                            <a:srgbClr val="000000"/>
                          </a:solidFill>
                          <a:effectLst/>
                          <a:latin typeface="Calibri" panose="020F0502020204030204" pitchFamily="34" charset="0"/>
                        </a:rPr>
                        <a:t>-0.00491</a:t>
                      </a: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solidFill>
                      <a:srgbClr val="FDFDFE"/>
                    </a:solidFill>
                  </a:tcPr>
                </a:tc>
                <a:tc>
                  <a:txBody>
                    <a:bodyPr/>
                    <a:lstStyle/>
                    <a:p>
                      <a:pPr algn="ctr" fontAlgn="b">
                        <a:lnSpc>
                          <a:spcPct val="150000"/>
                        </a:lnSpc>
                      </a:pPr>
                      <a:r>
                        <a:rPr lang="en-US" sz="700" b="1" i="0" u="none" strike="noStrike">
                          <a:solidFill>
                            <a:srgbClr val="000000"/>
                          </a:solidFill>
                          <a:effectLst/>
                          <a:latin typeface="Calibri" panose="020F0502020204030204" pitchFamily="34" charset="0"/>
                        </a:rPr>
                        <a:t>-0.16193</a:t>
                      </a: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solidFill>
                      <a:srgbClr val="D5DAE5"/>
                    </a:solidFill>
                  </a:tcPr>
                </a:tc>
                <a:tc>
                  <a:txBody>
                    <a:bodyPr/>
                    <a:lstStyle/>
                    <a:p>
                      <a:pPr algn="ctr" fontAlgn="b">
                        <a:lnSpc>
                          <a:spcPct val="150000"/>
                        </a:lnSpc>
                      </a:pPr>
                      <a:r>
                        <a:rPr lang="en-US" sz="700" b="1" i="0" u="none" strike="noStrike">
                          <a:solidFill>
                            <a:srgbClr val="000000"/>
                          </a:solidFill>
                          <a:effectLst/>
                          <a:latin typeface="Calibri" panose="020F0502020204030204" pitchFamily="34" charset="0"/>
                        </a:rPr>
                        <a:t>-0.16493</a:t>
                      </a: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solidFill>
                      <a:srgbClr val="D4DAE4"/>
                    </a:solidFill>
                  </a:tcPr>
                </a:tc>
                <a:tc>
                  <a:txBody>
                    <a:bodyPr/>
                    <a:lstStyle/>
                    <a:p>
                      <a:pPr algn="ctr" fontAlgn="b">
                        <a:lnSpc>
                          <a:spcPct val="150000"/>
                        </a:lnSpc>
                      </a:pPr>
                      <a:r>
                        <a:rPr lang="en-US" sz="700" b="1" i="0" u="none" strike="noStrike">
                          <a:solidFill>
                            <a:srgbClr val="000000"/>
                          </a:solidFill>
                          <a:effectLst/>
                          <a:latin typeface="Calibri" panose="020F0502020204030204" pitchFamily="34" charset="0"/>
                        </a:rPr>
                        <a:t>-0.15431</a:t>
                      </a: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solidFill>
                      <a:srgbClr val="D7DCE6"/>
                    </a:solidFill>
                  </a:tcPr>
                </a:tc>
                <a:tc>
                  <a:txBody>
                    <a:bodyPr/>
                    <a:lstStyle/>
                    <a:p>
                      <a:pPr algn="ctr" fontAlgn="b">
                        <a:lnSpc>
                          <a:spcPct val="150000"/>
                        </a:lnSpc>
                      </a:pPr>
                      <a:r>
                        <a:rPr lang="en-US" sz="700" b="1" i="0" u="none" strike="noStrike">
                          <a:solidFill>
                            <a:srgbClr val="000000"/>
                          </a:solidFill>
                          <a:effectLst/>
                          <a:latin typeface="Calibri" panose="020F0502020204030204" pitchFamily="34" charset="0"/>
                        </a:rPr>
                        <a:t>1</a:t>
                      </a: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solidFill>
                      <a:srgbClr val="FF0000"/>
                    </a:solidFill>
                  </a:tcPr>
                </a:tc>
                <a:tc>
                  <a:txBody>
                    <a:bodyPr/>
                    <a:lstStyle/>
                    <a:p>
                      <a:pPr algn="ctr" fontAlgn="b">
                        <a:lnSpc>
                          <a:spcPct val="150000"/>
                        </a:lnSpc>
                      </a:pPr>
                      <a:endParaRPr lang="en-US" sz="700" b="1" i="0" u="none" strike="noStrike">
                        <a:solidFill>
                          <a:srgbClr val="000000"/>
                        </a:solidFill>
                        <a:effectLst/>
                        <a:latin typeface="Calibri" panose="020F0502020204030204" pitchFamily="34" charset="0"/>
                      </a:endParaRP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tcPr>
                </a:tc>
                <a:tc>
                  <a:txBody>
                    <a:bodyPr/>
                    <a:lstStyle/>
                    <a:p>
                      <a:pPr algn="ctr" fontAlgn="b">
                        <a:lnSpc>
                          <a:spcPct val="150000"/>
                        </a:lnSpc>
                      </a:pPr>
                      <a:endParaRPr lang="en-US" sz="700" b="1" i="0" u="none" strike="noStrike">
                        <a:solidFill>
                          <a:srgbClr val="000000"/>
                        </a:solidFill>
                        <a:effectLst/>
                        <a:latin typeface="Calibri" panose="020F0502020204030204" pitchFamily="34" charset="0"/>
                      </a:endParaRP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tcPr>
                </a:tc>
                <a:tc>
                  <a:txBody>
                    <a:bodyPr/>
                    <a:lstStyle/>
                    <a:p>
                      <a:pPr algn="ctr" fontAlgn="b">
                        <a:lnSpc>
                          <a:spcPct val="150000"/>
                        </a:lnSpc>
                      </a:pPr>
                      <a:endParaRPr lang="en-US" sz="700" b="1" i="0" u="none" strike="noStrike">
                        <a:solidFill>
                          <a:srgbClr val="000000"/>
                        </a:solidFill>
                        <a:effectLst/>
                        <a:latin typeface="Calibri" panose="020F0502020204030204" pitchFamily="34" charset="0"/>
                      </a:endParaRP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tcPr>
                </a:tc>
                <a:extLst>
                  <a:ext uri="{0D108BD9-81ED-4DB2-BD59-A6C34878D82A}">
                    <a16:rowId xmlns:a16="http://schemas.microsoft.com/office/drawing/2014/main" val="1405623283"/>
                  </a:ext>
                </a:extLst>
              </a:tr>
              <a:tr h="166540">
                <a:tc>
                  <a:txBody>
                    <a:bodyPr/>
                    <a:lstStyle/>
                    <a:p>
                      <a:pPr algn="ctr" fontAlgn="b">
                        <a:lnSpc>
                          <a:spcPct val="150000"/>
                        </a:lnSpc>
                      </a:pPr>
                      <a:r>
                        <a:rPr lang="en-US" sz="700" b="1" i="0" u="none" strike="noStrike">
                          <a:solidFill>
                            <a:schemeClr val="tx1"/>
                          </a:solidFill>
                          <a:effectLst/>
                          <a:latin typeface="Calibri" panose="020F0502020204030204" pitchFamily="34" charset="0"/>
                        </a:rPr>
                        <a:t>Review weekday_Thursday</a:t>
                      </a: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tcPr>
                </a:tc>
                <a:tc>
                  <a:txBody>
                    <a:bodyPr/>
                    <a:lstStyle/>
                    <a:p>
                      <a:pPr algn="ctr" fontAlgn="b">
                        <a:lnSpc>
                          <a:spcPct val="150000"/>
                        </a:lnSpc>
                      </a:pPr>
                      <a:r>
                        <a:rPr lang="en-US" sz="700" b="1" i="0" u="none" strike="noStrike">
                          <a:solidFill>
                            <a:srgbClr val="000000"/>
                          </a:solidFill>
                          <a:effectLst/>
                          <a:latin typeface="Calibri" panose="020F0502020204030204" pitchFamily="34" charset="0"/>
                        </a:rPr>
                        <a:t>0.010144</a:t>
                      </a: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solidFill>
                      <a:srgbClr val="FFFDFD"/>
                    </a:solidFill>
                  </a:tcPr>
                </a:tc>
                <a:tc>
                  <a:txBody>
                    <a:bodyPr/>
                    <a:lstStyle/>
                    <a:p>
                      <a:pPr algn="ctr" fontAlgn="b">
                        <a:lnSpc>
                          <a:spcPct val="150000"/>
                        </a:lnSpc>
                      </a:pPr>
                      <a:r>
                        <a:rPr lang="en-US" sz="700" b="1" i="0" u="none" strike="noStrike">
                          <a:solidFill>
                            <a:srgbClr val="000000"/>
                          </a:solidFill>
                          <a:effectLst/>
                          <a:latin typeface="Calibri" panose="020F0502020204030204" pitchFamily="34" charset="0"/>
                        </a:rPr>
                        <a:t>0.020134</a:t>
                      </a: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solidFill>
                      <a:srgbClr val="FFFAFA"/>
                    </a:solidFill>
                  </a:tcPr>
                </a:tc>
                <a:tc>
                  <a:txBody>
                    <a:bodyPr/>
                    <a:lstStyle/>
                    <a:p>
                      <a:pPr algn="ctr" fontAlgn="b">
                        <a:lnSpc>
                          <a:spcPct val="150000"/>
                        </a:lnSpc>
                      </a:pPr>
                      <a:r>
                        <a:rPr lang="en-US" sz="700" b="1" i="0" u="none" strike="noStrike">
                          <a:solidFill>
                            <a:srgbClr val="000000"/>
                          </a:solidFill>
                          <a:effectLst/>
                          <a:latin typeface="Calibri" panose="020F0502020204030204" pitchFamily="34" charset="0"/>
                        </a:rPr>
                        <a:t>-0.01493</a:t>
                      </a: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solidFill>
                      <a:srgbClr val="FBFBFC"/>
                    </a:solidFill>
                  </a:tcPr>
                </a:tc>
                <a:tc>
                  <a:txBody>
                    <a:bodyPr/>
                    <a:lstStyle/>
                    <a:p>
                      <a:pPr algn="ctr" fontAlgn="b">
                        <a:lnSpc>
                          <a:spcPct val="150000"/>
                        </a:lnSpc>
                      </a:pPr>
                      <a:r>
                        <a:rPr lang="en-US" sz="700" b="1" i="0" u="none" strike="noStrike">
                          <a:solidFill>
                            <a:srgbClr val="000000"/>
                          </a:solidFill>
                          <a:effectLst/>
                          <a:latin typeface="Calibri" panose="020F0502020204030204" pitchFamily="34" charset="0"/>
                        </a:rPr>
                        <a:t>0.00737</a:t>
                      </a: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solidFill>
                      <a:srgbClr val="FFFEFE"/>
                    </a:solidFill>
                  </a:tcPr>
                </a:tc>
                <a:tc>
                  <a:txBody>
                    <a:bodyPr/>
                    <a:lstStyle/>
                    <a:p>
                      <a:pPr algn="ctr" fontAlgn="b">
                        <a:lnSpc>
                          <a:spcPct val="150000"/>
                        </a:lnSpc>
                      </a:pPr>
                      <a:r>
                        <a:rPr lang="en-US" sz="700" b="1" i="0" u="none" strike="noStrike">
                          <a:solidFill>
                            <a:srgbClr val="000000"/>
                          </a:solidFill>
                          <a:effectLst/>
                          <a:latin typeface="Calibri" panose="020F0502020204030204" pitchFamily="34" charset="0"/>
                        </a:rPr>
                        <a:t>-0.05304</a:t>
                      </a: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solidFill>
                      <a:srgbClr val="F1F3F6"/>
                    </a:solidFill>
                  </a:tcPr>
                </a:tc>
                <a:tc>
                  <a:txBody>
                    <a:bodyPr/>
                    <a:lstStyle/>
                    <a:p>
                      <a:pPr algn="ctr" fontAlgn="b">
                        <a:lnSpc>
                          <a:spcPct val="150000"/>
                        </a:lnSpc>
                      </a:pPr>
                      <a:r>
                        <a:rPr lang="en-US" sz="700" b="1" i="0" u="none" strike="noStrike">
                          <a:solidFill>
                            <a:srgbClr val="000000"/>
                          </a:solidFill>
                          <a:effectLst/>
                          <a:latin typeface="Calibri" panose="020F0502020204030204" pitchFamily="34" charset="0"/>
                        </a:rPr>
                        <a:t>0.010795</a:t>
                      </a: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solidFill>
                      <a:srgbClr val="FFFDFD"/>
                    </a:solidFill>
                  </a:tcPr>
                </a:tc>
                <a:tc>
                  <a:txBody>
                    <a:bodyPr/>
                    <a:lstStyle/>
                    <a:p>
                      <a:pPr algn="ctr" fontAlgn="b">
                        <a:lnSpc>
                          <a:spcPct val="150000"/>
                        </a:lnSpc>
                      </a:pPr>
                      <a:r>
                        <a:rPr lang="en-US" sz="700" b="1" i="0" u="none" strike="noStrike">
                          <a:solidFill>
                            <a:srgbClr val="000000"/>
                          </a:solidFill>
                          <a:effectLst/>
                          <a:latin typeface="Calibri" panose="020F0502020204030204" pitchFamily="34" charset="0"/>
                        </a:rPr>
                        <a:t>0.075158</a:t>
                      </a: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solidFill>
                      <a:srgbClr val="FFECEC"/>
                    </a:solidFill>
                  </a:tcPr>
                </a:tc>
                <a:tc>
                  <a:txBody>
                    <a:bodyPr/>
                    <a:lstStyle/>
                    <a:p>
                      <a:pPr algn="ctr" fontAlgn="b">
                        <a:lnSpc>
                          <a:spcPct val="150000"/>
                        </a:lnSpc>
                      </a:pPr>
                      <a:r>
                        <a:rPr lang="en-US" sz="700" b="1" i="0" u="none" strike="noStrike">
                          <a:solidFill>
                            <a:srgbClr val="000000"/>
                          </a:solidFill>
                          <a:effectLst/>
                          <a:latin typeface="Calibri" panose="020F0502020204030204" pitchFamily="34" charset="0"/>
                        </a:rPr>
                        <a:t>-0.02868</a:t>
                      </a: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solidFill>
                      <a:srgbClr val="F7F8FA"/>
                    </a:solidFill>
                  </a:tcPr>
                </a:tc>
                <a:tc>
                  <a:txBody>
                    <a:bodyPr/>
                    <a:lstStyle/>
                    <a:p>
                      <a:pPr algn="ctr" fontAlgn="b">
                        <a:lnSpc>
                          <a:spcPct val="150000"/>
                        </a:lnSpc>
                      </a:pPr>
                      <a:r>
                        <a:rPr lang="en-US" sz="700" b="1" i="0" u="none" strike="noStrike">
                          <a:solidFill>
                            <a:srgbClr val="000000"/>
                          </a:solidFill>
                          <a:effectLst/>
                          <a:latin typeface="Calibri" panose="020F0502020204030204" pitchFamily="34" charset="0"/>
                        </a:rPr>
                        <a:t>-0.0249</a:t>
                      </a: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solidFill>
                      <a:srgbClr val="F8F9FB"/>
                    </a:solidFill>
                  </a:tcPr>
                </a:tc>
                <a:tc>
                  <a:txBody>
                    <a:bodyPr/>
                    <a:lstStyle/>
                    <a:p>
                      <a:pPr algn="ctr" fontAlgn="b">
                        <a:lnSpc>
                          <a:spcPct val="150000"/>
                        </a:lnSpc>
                      </a:pPr>
                      <a:r>
                        <a:rPr lang="en-US" sz="700" b="1" i="0" u="none" strike="noStrike">
                          <a:solidFill>
                            <a:srgbClr val="000000"/>
                          </a:solidFill>
                          <a:effectLst/>
                          <a:latin typeface="Calibri" panose="020F0502020204030204" pitchFamily="34" charset="0"/>
                        </a:rPr>
                        <a:t>-0.01942</a:t>
                      </a: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solidFill>
                      <a:srgbClr val="FAFAFB"/>
                    </a:solidFill>
                  </a:tcPr>
                </a:tc>
                <a:tc>
                  <a:txBody>
                    <a:bodyPr/>
                    <a:lstStyle/>
                    <a:p>
                      <a:pPr algn="ctr" fontAlgn="b">
                        <a:lnSpc>
                          <a:spcPct val="150000"/>
                        </a:lnSpc>
                      </a:pPr>
                      <a:r>
                        <a:rPr lang="en-US" sz="700" b="1" i="0" u="none" strike="noStrike">
                          <a:solidFill>
                            <a:srgbClr val="000000"/>
                          </a:solidFill>
                          <a:effectLst/>
                          <a:latin typeface="Calibri" panose="020F0502020204030204" pitchFamily="34" charset="0"/>
                        </a:rPr>
                        <a:t>0.053912</a:t>
                      </a: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solidFill>
                      <a:srgbClr val="FFF2F2"/>
                    </a:solidFill>
                  </a:tcPr>
                </a:tc>
                <a:tc>
                  <a:txBody>
                    <a:bodyPr/>
                    <a:lstStyle/>
                    <a:p>
                      <a:pPr algn="ctr" fontAlgn="b">
                        <a:lnSpc>
                          <a:spcPct val="150000"/>
                        </a:lnSpc>
                      </a:pPr>
                      <a:r>
                        <a:rPr lang="en-US" sz="700" b="1" i="0" u="none" strike="noStrike">
                          <a:solidFill>
                            <a:srgbClr val="000000"/>
                          </a:solidFill>
                          <a:effectLst/>
                          <a:latin typeface="Calibri" panose="020F0502020204030204" pitchFamily="34" charset="0"/>
                        </a:rPr>
                        <a:t>0.035947</a:t>
                      </a: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solidFill>
                      <a:srgbClr val="FFF6F6"/>
                    </a:solidFill>
                  </a:tcPr>
                </a:tc>
                <a:tc>
                  <a:txBody>
                    <a:bodyPr/>
                    <a:lstStyle/>
                    <a:p>
                      <a:pPr algn="ctr" fontAlgn="b">
                        <a:lnSpc>
                          <a:spcPct val="150000"/>
                        </a:lnSpc>
                      </a:pPr>
                      <a:r>
                        <a:rPr lang="en-US" sz="700" b="1" i="0" u="none" strike="noStrike">
                          <a:solidFill>
                            <a:srgbClr val="000000"/>
                          </a:solidFill>
                          <a:effectLst/>
                          <a:latin typeface="Calibri" panose="020F0502020204030204" pitchFamily="34" charset="0"/>
                        </a:rPr>
                        <a:t>-0.08255</a:t>
                      </a: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solidFill>
                      <a:srgbClr val="E9ECF1"/>
                    </a:solidFill>
                  </a:tcPr>
                </a:tc>
                <a:tc>
                  <a:txBody>
                    <a:bodyPr/>
                    <a:lstStyle/>
                    <a:p>
                      <a:pPr algn="ctr" fontAlgn="b">
                        <a:lnSpc>
                          <a:spcPct val="150000"/>
                        </a:lnSpc>
                      </a:pPr>
                      <a:r>
                        <a:rPr lang="en-US" sz="700" b="1" i="0" u="none" strike="noStrike">
                          <a:solidFill>
                            <a:srgbClr val="000000"/>
                          </a:solidFill>
                          <a:effectLst/>
                          <a:latin typeface="Calibri" panose="020F0502020204030204" pitchFamily="34" charset="0"/>
                        </a:rPr>
                        <a:t>0.018634</a:t>
                      </a: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solidFill>
                      <a:srgbClr val="FFFBFB"/>
                    </a:solidFill>
                  </a:tcPr>
                </a:tc>
                <a:tc>
                  <a:txBody>
                    <a:bodyPr/>
                    <a:lstStyle/>
                    <a:p>
                      <a:pPr algn="ctr" fontAlgn="b">
                        <a:lnSpc>
                          <a:spcPct val="150000"/>
                        </a:lnSpc>
                      </a:pPr>
                      <a:r>
                        <a:rPr lang="en-US" sz="700" b="1" i="0" u="none" strike="noStrike">
                          <a:solidFill>
                            <a:srgbClr val="000000"/>
                          </a:solidFill>
                          <a:effectLst/>
                          <a:latin typeface="Calibri" panose="020F0502020204030204" pitchFamily="34" charset="0"/>
                        </a:rPr>
                        <a:t>0.043201</a:t>
                      </a: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solidFill>
                      <a:srgbClr val="FFF4F4"/>
                    </a:solidFill>
                  </a:tcPr>
                </a:tc>
                <a:tc>
                  <a:txBody>
                    <a:bodyPr/>
                    <a:lstStyle/>
                    <a:p>
                      <a:pPr algn="ctr" fontAlgn="b">
                        <a:lnSpc>
                          <a:spcPct val="150000"/>
                        </a:lnSpc>
                      </a:pPr>
                      <a:r>
                        <a:rPr lang="en-US" sz="700" b="1" i="0" u="none" strike="noStrike">
                          <a:solidFill>
                            <a:srgbClr val="000000"/>
                          </a:solidFill>
                          <a:effectLst/>
                          <a:latin typeface="Calibri" panose="020F0502020204030204" pitchFamily="34" charset="0"/>
                        </a:rPr>
                        <a:t>-0.00873</a:t>
                      </a: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solidFill>
                      <a:srgbClr val="FCFDFD"/>
                    </a:solidFill>
                  </a:tcPr>
                </a:tc>
                <a:tc>
                  <a:txBody>
                    <a:bodyPr/>
                    <a:lstStyle/>
                    <a:p>
                      <a:pPr algn="ctr" fontAlgn="b">
                        <a:lnSpc>
                          <a:spcPct val="150000"/>
                        </a:lnSpc>
                      </a:pPr>
                      <a:r>
                        <a:rPr lang="en-US" sz="700" b="1" i="0" u="none" strike="noStrike">
                          <a:solidFill>
                            <a:srgbClr val="000000"/>
                          </a:solidFill>
                          <a:effectLst/>
                          <a:latin typeface="Calibri" panose="020F0502020204030204" pitchFamily="34" charset="0"/>
                        </a:rPr>
                        <a:t>-0.03362</a:t>
                      </a: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solidFill>
                      <a:srgbClr val="F6F7F9"/>
                    </a:solidFill>
                  </a:tcPr>
                </a:tc>
                <a:tc>
                  <a:txBody>
                    <a:bodyPr/>
                    <a:lstStyle/>
                    <a:p>
                      <a:pPr algn="ctr" fontAlgn="b">
                        <a:lnSpc>
                          <a:spcPct val="150000"/>
                        </a:lnSpc>
                      </a:pPr>
                      <a:r>
                        <a:rPr lang="en-US" sz="700" b="1" i="0" u="none" strike="noStrike">
                          <a:solidFill>
                            <a:srgbClr val="000000"/>
                          </a:solidFill>
                          <a:effectLst/>
                          <a:latin typeface="Calibri" panose="020F0502020204030204" pitchFamily="34" charset="0"/>
                        </a:rPr>
                        <a:t>0.034108</a:t>
                      </a: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solidFill>
                      <a:srgbClr val="FFF7F7"/>
                    </a:solidFill>
                  </a:tcPr>
                </a:tc>
                <a:tc>
                  <a:txBody>
                    <a:bodyPr/>
                    <a:lstStyle/>
                    <a:p>
                      <a:pPr algn="ctr" fontAlgn="b">
                        <a:lnSpc>
                          <a:spcPct val="150000"/>
                        </a:lnSpc>
                      </a:pPr>
                      <a:r>
                        <a:rPr lang="en-US" sz="700" b="1" i="0" u="none" strike="noStrike">
                          <a:solidFill>
                            <a:srgbClr val="000000"/>
                          </a:solidFill>
                          <a:effectLst/>
                          <a:latin typeface="Calibri" panose="020F0502020204030204" pitchFamily="34" charset="0"/>
                        </a:rPr>
                        <a:t>0.040733</a:t>
                      </a: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solidFill>
                      <a:srgbClr val="FFF5F5"/>
                    </a:solidFill>
                  </a:tcPr>
                </a:tc>
                <a:tc>
                  <a:txBody>
                    <a:bodyPr/>
                    <a:lstStyle/>
                    <a:p>
                      <a:pPr algn="ctr" fontAlgn="b">
                        <a:lnSpc>
                          <a:spcPct val="150000"/>
                        </a:lnSpc>
                      </a:pPr>
                      <a:r>
                        <a:rPr lang="en-US" sz="700" b="1" i="0" u="none" strike="noStrike">
                          <a:solidFill>
                            <a:srgbClr val="000000"/>
                          </a:solidFill>
                          <a:effectLst/>
                          <a:latin typeface="Calibri" panose="020F0502020204030204" pitchFamily="34" charset="0"/>
                        </a:rPr>
                        <a:t>-0.06183</a:t>
                      </a: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solidFill>
                      <a:srgbClr val="EFF1F5"/>
                    </a:solidFill>
                  </a:tcPr>
                </a:tc>
                <a:tc>
                  <a:txBody>
                    <a:bodyPr/>
                    <a:lstStyle/>
                    <a:p>
                      <a:pPr algn="ctr" fontAlgn="b">
                        <a:lnSpc>
                          <a:spcPct val="150000"/>
                        </a:lnSpc>
                      </a:pPr>
                      <a:r>
                        <a:rPr lang="en-US" sz="700" b="1" i="0" u="none" strike="noStrike">
                          <a:solidFill>
                            <a:srgbClr val="000000"/>
                          </a:solidFill>
                          <a:effectLst/>
                          <a:latin typeface="Calibri" panose="020F0502020204030204" pitchFamily="34" charset="0"/>
                        </a:rPr>
                        <a:t>-0.1506</a:t>
                      </a: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solidFill>
                      <a:srgbClr val="D8DDE7"/>
                    </a:solidFill>
                  </a:tcPr>
                </a:tc>
                <a:tc>
                  <a:txBody>
                    <a:bodyPr/>
                    <a:lstStyle/>
                    <a:p>
                      <a:pPr algn="ctr" fontAlgn="b">
                        <a:lnSpc>
                          <a:spcPct val="150000"/>
                        </a:lnSpc>
                      </a:pPr>
                      <a:r>
                        <a:rPr lang="en-US" sz="700" b="1" i="0" u="none" strike="noStrike">
                          <a:solidFill>
                            <a:srgbClr val="000000"/>
                          </a:solidFill>
                          <a:effectLst/>
                          <a:latin typeface="Calibri" panose="020F0502020204030204" pitchFamily="34" charset="0"/>
                        </a:rPr>
                        <a:t>-0.15339</a:t>
                      </a: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solidFill>
                      <a:srgbClr val="D7DCE6"/>
                    </a:solidFill>
                  </a:tcPr>
                </a:tc>
                <a:tc>
                  <a:txBody>
                    <a:bodyPr/>
                    <a:lstStyle/>
                    <a:p>
                      <a:pPr algn="ctr" fontAlgn="b">
                        <a:lnSpc>
                          <a:spcPct val="150000"/>
                        </a:lnSpc>
                      </a:pPr>
                      <a:r>
                        <a:rPr lang="en-US" sz="700" b="1" i="0" u="none" strike="noStrike">
                          <a:solidFill>
                            <a:srgbClr val="000000"/>
                          </a:solidFill>
                          <a:effectLst/>
                          <a:latin typeface="Calibri" panose="020F0502020204030204" pitchFamily="34" charset="0"/>
                        </a:rPr>
                        <a:t>-0.14351</a:t>
                      </a: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solidFill>
                      <a:srgbClr val="DADEE8"/>
                    </a:solidFill>
                  </a:tcPr>
                </a:tc>
                <a:tc>
                  <a:txBody>
                    <a:bodyPr/>
                    <a:lstStyle/>
                    <a:p>
                      <a:pPr algn="ctr" fontAlgn="b">
                        <a:lnSpc>
                          <a:spcPct val="150000"/>
                        </a:lnSpc>
                      </a:pPr>
                      <a:r>
                        <a:rPr lang="en-US" sz="700" b="1" i="0" u="none" strike="noStrike">
                          <a:solidFill>
                            <a:srgbClr val="000000"/>
                          </a:solidFill>
                          <a:effectLst/>
                          <a:latin typeface="Calibri" panose="020F0502020204030204" pitchFamily="34" charset="0"/>
                        </a:rPr>
                        <a:t>-0.1589</a:t>
                      </a: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solidFill>
                      <a:srgbClr val="D6DBE5"/>
                    </a:solidFill>
                  </a:tcPr>
                </a:tc>
                <a:tc>
                  <a:txBody>
                    <a:bodyPr/>
                    <a:lstStyle/>
                    <a:p>
                      <a:pPr algn="ctr" fontAlgn="b">
                        <a:lnSpc>
                          <a:spcPct val="150000"/>
                        </a:lnSpc>
                      </a:pPr>
                      <a:r>
                        <a:rPr lang="en-US" sz="700" b="1" i="0" u="none" strike="noStrike">
                          <a:solidFill>
                            <a:srgbClr val="000000"/>
                          </a:solidFill>
                          <a:effectLst/>
                          <a:latin typeface="Calibri" panose="020F0502020204030204" pitchFamily="34" charset="0"/>
                        </a:rPr>
                        <a:t>1</a:t>
                      </a: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solidFill>
                      <a:srgbClr val="FF0000"/>
                    </a:solidFill>
                  </a:tcPr>
                </a:tc>
                <a:tc>
                  <a:txBody>
                    <a:bodyPr/>
                    <a:lstStyle/>
                    <a:p>
                      <a:pPr algn="ctr" fontAlgn="b">
                        <a:lnSpc>
                          <a:spcPct val="150000"/>
                        </a:lnSpc>
                      </a:pPr>
                      <a:endParaRPr lang="en-US" sz="700" b="1" i="0" u="none" strike="noStrike">
                        <a:solidFill>
                          <a:srgbClr val="000000"/>
                        </a:solidFill>
                        <a:effectLst/>
                        <a:latin typeface="Calibri" panose="020F0502020204030204" pitchFamily="34" charset="0"/>
                      </a:endParaRP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tcPr>
                </a:tc>
                <a:tc>
                  <a:txBody>
                    <a:bodyPr/>
                    <a:lstStyle/>
                    <a:p>
                      <a:pPr algn="ctr" fontAlgn="b">
                        <a:lnSpc>
                          <a:spcPct val="150000"/>
                        </a:lnSpc>
                      </a:pPr>
                      <a:endParaRPr lang="en-US" sz="700" b="1" i="0" u="none" strike="noStrike">
                        <a:solidFill>
                          <a:srgbClr val="000000"/>
                        </a:solidFill>
                        <a:effectLst/>
                        <a:latin typeface="Calibri" panose="020F0502020204030204" pitchFamily="34" charset="0"/>
                      </a:endParaRP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tcPr>
                </a:tc>
                <a:extLst>
                  <a:ext uri="{0D108BD9-81ED-4DB2-BD59-A6C34878D82A}">
                    <a16:rowId xmlns:a16="http://schemas.microsoft.com/office/drawing/2014/main" val="440677572"/>
                  </a:ext>
                </a:extLst>
              </a:tr>
              <a:tr h="166540">
                <a:tc>
                  <a:txBody>
                    <a:bodyPr/>
                    <a:lstStyle/>
                    <a:p>
                      <a:pPr algn="ctr" fontAlgn="b">
                        <a:lnSpc>
                          <a:spcPct val="150000"/>
                        </a:lnSpc>
                      </a:pPr>
                      <a:r>
                        <a:rPr lang="en-US" sz="700" b="1" i="0" u="none" strike="noStrike">
                          <a:solidFill>
                            <a:schemeClr val="tx1"/>
                          </a:solidFill>
                          <a:effectLst/>
                          <a:latin typeface="Calibri" panose="020F0502020204030204" pitchFamily="34" charset="0"/>
                        </a:rPr>
                        <a:t>Review weekday_Tuesday</a:t>
                      </a: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tcPr>
                </a:tc>
                <a:tc>
                  <a:txBody>
                    <a:bodyPr/>
                    <a:lstStyle/>
                    <a:p>
                      <a:pPr algn="ctr" fontAlgn="b">
                        <a:lnSpc>
                          <a:spcPct val="150000"/>
                        </a:lnSpc>
                      </a:pPr>
                      <a:r>
                        <a:rPr lang="en-US" sz="700" b="1" i="0" u="none" strike="noStrike">
                          <a:solidFill>
                            <a:srgbClr val="000000"/>
                          </a:solidFill>
                          <a:effectLst/>
                          <a:latin typeface="Calibri" panose="020F0502020204030204" pitchFamily="34" charset="0"/>
                        </a:rPr>
                        <a:t>0.009619</a:t>
                      </a: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solidFill>
                      <a:srgbClr val="FFFDFD"/>
                    </a:solidFill>
                  </a:tcPr>
                </a:tc>
                <a:tc>
                  <a:txBody>
                    <a:bodyPr/>
                    <a:lstStyle/>
                    <a:p>
                      <a:pPr algn="ctr" fontAlgn="b">
                        <a:lnSpc>
                          <a:spcPct val="150000"/>
                        </a:lnSpc>
                      </a:pPr>
                      <a:r>
                        <a:rPr lang="en-US" sz="700" b="1" i="0" u="none" strike="noStrike">
                          <a:solidFill>
                            <a:srgbClr val="000000"/>
                          </a:solidFill>
                          <a:effectLst/>
                          <a:latin typeface="Calibri" panose="020F0502020204030204" pitchFamily="34" charset="0"/>
                        </a:rPr>
                        <a:t>-0.04472</a:t>
                      </a: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solidFill>
                      <a:srgbClr val="F3F5F7"/>
                    </a:solidFill>
                  </a:tcPr>
                </a:tc>
                <a:tc>
                  <a:txBody>
                    <a:bodyPr/>
                    <a:lstStyle/>
                    <a:p>
                      <a:pPr algn="ctr" fontAlgn="b">
                        <a:lnSpc>
                          <a:spcPct val="150000"/>
                        </a:lnSpc>
                      </a:pPr>
                      <a:r>
                        <a:rPr lang="en-US" sz="700" b="1" i="0" u="none" strike="noStrike">
                          <a:solidFill>
                            <a:srgbClr val="000000"/>
                          </a:solidFill>
                          <a:effectLst/>
                          <a:latin typeface="Calibri" panose="020F0502020204030204" pitchFamily="34" charset="0"/>
                        </a:rPr>
                        <a:t>0.004825</a:t>
                      </a: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solidFill>
                      <a:srgbClr val="FFFEFE"/>
                    </a:solidFill>
                  </a:tcPr>
                </a:tc>
                <a:tc>
                  <a:txBody>
                    <a:bodyPr/>
                    <a:lstStyle/>
                    <a:p>
                      <a:pPr algn="ctr" fontAlgn="b">
                        <a:lnSpc>
                          <a:spcPct val="150000"/>
                        </a:lnSpc>
                      </a:pPr>
                      <a:r>
                        <a:rPr lang="en-US" sz="700" b="1" i="0" u="none" strike="noStrike">
                          <a:solidFill>
                            <a:srgbClr val="000000"/>
                          </a:solidFill>
                          <a:effectLst/>
                          <a:latin typeface="Calibri" panose="020F0502020204030204" pitchFamily="34" charset="0"/>
                        </a:rPr>
                        <a:t>-0.06646</a:t>
                      </a: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solidFill>
                      <a:srgbClr val="EEF0F4"/>
                    </a:solidFill>
                  </a:tcPr>
                </a:tc>
                <a:tc>
                  <a:txBody>
                    <a:bodyPr/>
                    <a:lstStyle/>
                    <a:p>
                      <a:pPr algn="ctr" fontAlgn="b">
                        <a:lnSpc>
                          <a:spcPct val="150000"/>
                        </a:lnSpc>
                      </a:pPr>
                      <a:r>
                        <a:rPr lang="en-US" sz="700" b="1" i="0" u="none" strike="noStrike">
                          <a:solidFill>
                            <a:srgbClr val="000000"/>
                          </a:solidFill>
                          <a:effectLst/>
                          <a:latin typeface="Calibri" panose="020F0502020204030204" pitchFamily="34" charset="0"/>
                        </a:rPr>
                        <a:t>-0.03676</a:t>
                      </a: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solidFill>
                      <a:srgbClr val="F5F6F9"/>
                    </a:solidFill>
                  </a:tcPr>
                </a:tc>
                <a:tc>
                  <a:txBody>
                    <a:bodyPr/>
                    <a:lstStyle/>
                    <a:p>
                      <a:pPr algn="ctr" fontAlgn="b">
                        <a:lnSpc>
                          <a:spcPct val="150000"/>
                        </a:lnSpc>
                      </a:pPr>
                      <a:r>
                        <a:rPr lang="en-US" sz="700" b="1" i="0" u="none" strike="noStrike">
                          <a:solidFill>
                            <a:srgbClr val="000000"/>
                          </a:solidFill>
                          <a:effectLst/>
                          <a:latin typeface="Calibri" panose="020F0502020204030204" pitchFamily="34" charset="0"/>
                        </a:rPr>
                        <a:t>0.048883</a:t>
                      </a: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solidFill>
                      <a:srgbClr val="FFF3F3"/>
                    </a:solidFill>
                  </a:tcPr>
                </a:tc>
                <a:tc>
                  <a:txBody>
                    <a:bodyPr/>
                    <a:lstStyle/>
                    <a:p>
                      <a:pPr algn="ctr" fontAlgn="b">
                        <a:lnSpc>
                          <a:spcPct val="150000"/>
                        </a:lnSpc>
                      </a:pPr>
                      <a:r>
                        <a:rPr lang="en-US" sz="700" b="1" i="0" u="none" strike="noStrike">
                          <a:solidFill>
                            <a:srgbClr val="000000"/>
                          </a:solidFill>
                          <a:effectLst/>
                          <a:latin typeface="Calibri" panose="020F0502020204030204" pitchFamily="34" charset="0"/>
                        </a:rPr>
                        <a:t>0.0954</a:t>
                      </a: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solidFill>
                      <a:srgbClr val="FFE7E7"/>
                    </a:solidFill>
                  </a:tcPr>
                </a:tc>
                <a:tc>
                  <a:txBody>
                    <a:bodyPr/>
                    <a:lstStyle/>
                    <a:p>
                      <a:pPr algn="ctr" fontAlgn="b">
                        <a:lnSpc>
                          <a:spcPct val="150000"/>
                        </a:lnSpc>
                      </a:pPr>
                      <a:r>
                        <a:rPr lang="en-US" sz="700" b="1" i="0" u="none" strike="noStrike">
                          <a:solidFill>
                            <a:srgbClr val="000000"/>
                          </a:solidFill>
                          <a:effectLst/>
                          <a:latin typeface="Calibri" panose="020F0502020204030204" pitchFamily="34" charset="0"/>
                        </a:rPr>
                        <a:t>-0.10914</a:t>
                      </a: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solidFill>
                      <a:srgbClr val="E3E6ED"/>
                    </a:solidFill>
                  </a:tcPr>
                </a:tc>
                <a:tc>
                  <a:txBody>
                    <a:bodyPr/>
                    <a:lstStyle/>
                    <a:p>
                      <a:pPr algn="ctr" fontAlgn="b">
                        <a:lnSpc>
                          <a:spcPct val="150000"/>
                        </a:lnSpc>
                      </a:pPr>
                      <a:r>
                        <a:rPr lang="en-US" sz="700" b="1" i="0" u="none" strike="noStrike">
                          <a:solidFill>
                            <a:srgbClr val="000000"/>
                          </a:solidFill>
                          <a:effectLst/>
                          <a:latin typeface="Calibri" panose="020F0502020204030204" pitchFamily="34" charset="0"/>
                        </a:rPr>
                        <a:t>0.089916</a:t>
                      </a: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solidFill>
                      <a:srgbClr val="FFE9E9"/>
                    </a:solidFill>
                  </a:tcPr>
                </a:tc>
                <a:tc>
                  <a:txBody>
                    <a:bodyPr/>
                    <a:lstStyle/>
                    <a:p>
                      <a:pPr algn="ctr" fontAlgn="b">
                        <a:lnSpc>
                          <a:spcPct val="150000"/>
                        </a:lnSpc>
                      </a:pPr>
                      <a:r>
                        <a:rPr lang="en-US" sz="700" b="1" i="0" u="none" strike="noStrike">
                          <a:solidFill>
                            <a:srgbClr val="000000"/>
                          </a:solidFill>
                          <a:effectLst/>
                          <a:latin typeface="Calibri" panose="020F0502020204030204" pitchFamily="34" charset="0"/>
                        </a:rPr>
                        <a:t>-0.07504</a:t>
                      </a: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solidFill>
                      <a:srgbClr val="EBEEF3"/>
                    </a:solidFill>
                  </a:tcPr>
                </a:tc>
                <a:tc>
                  <a:txBody>
                    <a:bodyPr/>
                    <a:lstStyle/>
                    <a:p>
                      <a:pPr algn="ctr" fontAlgn="b">
                        <a:lnSpc>
                          <a:spcPct val="150000"/>
                        </a:lnSpc>
                      </a:pPr>
                      <a:r>
                        <a:rPr lang="en-US" sz="700" b="1" i="0" u="none" strike="noStrike">
                          <a:solidFill>
                            <a:srgbClr val="000000"/>
                          </a:solidFill>
                          <a:effectLst/>
                          <a:latin typeface="Calibri" panose="020F0502020204030204" pitchFamily="34" charset="0"/>
                        </a:rPr>
                        <a:t>0.049269</a:t>
                      </a: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solidFill>
                      <a:srgbClr val="FFF3F3"/>
                    </a:solidFill>
                  </a:tcPr>
                </a:tc>
                <a:tc>
                  <a:txBody>
                    <a:bodyPr/>
                    <a:lstStyle/>
                    <a:p>
                      <a:pPr algn="ctr" fontAlgn="b">
                        <a:lnSpc>
                          <a:spcPct val="150000"/>
                        </a:lnSpc>
                      </a:pPr>
                      <a:r>
                        <a:rPr lang="en-US" sz="700" b="1" i="0" u="none" strike="noStrike">
                          <a:solidFill>
                            <a:srgbClr val="000000"/>
                          </a:solidFill>
                          <a:effectLst/>
                          <a:latin typeface="Calibri" panose="020F0502020204030204" pitchFamily="34" charset="0"/>
                        </a:rPr>
                        <a:t>-0.04845</a:t>
                      </a: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solidFill>
                      <a:srgbClr val="F2F4F7"/>
                    </a:solidFill>
                  </a:tcPr>
                </a:tc>
                <a:tc>
                  <a:txBody>
                    <a:bodyPr/>
                    <a:lstStyle/>
                    <a:p>
                      <a:pPr algn="ctr" fontAlgn="b">
                        <a:lnSpc>
                          <a:spcPct val="150000"/>
                        </a:lnSpc>
                      </a:pPr>
                      <a:r>
                        <a:rPr lang="en-US" sz="700" b="1" i="0" u="none" strike="noStrike">
                          <a:solidFill>
                            <a:srgbClr val="000000"/>
                          </a:solidFill>
                          <a:effectLst/>
                          <a:latin typeface="Calibri" panose="020F0502020204030204" pitchFamily="34" charset="0"/>
                        </a:rPr>
                        <a:t>-0.00645</a:t>
                      </a: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solidFill>
                      <a:srgbClr val="FDFDFD"/>
                    </a:solidFill>
                  </a:tcPr>
                </a:tc>
                <a:tc>
                  <a:txBody>
                    <a:bodyPr/>
                    <a:lstStyle/>
                    <a:p>
                      <a:pPr algn="ctr" fontAlgn="b">
                        <a:lnSpc>
                          <a:spcPct val="150000"/>
                        </a:lnSpc>
                      </a:pPr>
                      <a:r>
                        <a:rPr lang="en-US" sz="700" b="1" i="0" u="none" strike="noStrike">
                          <a:solidFill>
                            <a:srgbClr val="000000"/>
                          </a:solidFill>
                          <a:effectLst/>
                          <a:latin typeface="Calibri" panose="020F0502020204030204" pitchFamily="34" charset="0"/>
                        </a:rPr>
                        <a:t>0.018131</a:t>
                      </a: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solidFill>
                      <a:srgbClr val="FFFBFB"/>
                    </a:solidFill>
                  </a:tcPr>
                </a:tc>
                <a:tc>
                  <a:txBody>
                    <a:bodyPr/>
                    <a:lstStyle/>
                    <a:p>
                      <a:pPr algn="ctr" fontAlgn="b">
                        <a:lnSpc>
                          <a:spcPct val="150000"/>
                        </a:lnSpc>
                      </a:pPr>
                      <a:r>
                        <a:rPr lang="en-US" sz="700" b="1" i="0" u="none" strike="noStrike">
                          <a:solidFill>
                            <a:srgbClr val="000000"/>
                          </a:solidFill>
                          <a:effectLst/>
                          <a:latin typeface="Calibri" panose="020F0502020204030204" pitchFamily="34" charset="0"/>
                        </a:rPr>
                        <a:t>0.006801</a:t>
                      </a: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solidFill>
                      <a:srgbClr val="FFFEFE"/>
                    </a:solidFill>
                  </a:tcPr>
                </a:tc>
                <a:tc>
                  <a:txBody>
                    <a:bodyPr/>
                    <a:lstStyle/>
                    <a:p>
                      <a:pPr algn="ctr" fontAlgn="b">
                        <a:lnSpc>
                          <a:spcPct val="150000"/>
                        </a:lnSpc>
                      </a:pPr>
                      <a:r>
                        <a:rPr lang="en-US" sz="700" b="1" i="0" u="none" strike="noStrike">
                          <a:solidFill>
                            <a:srgbClr val="000000"/>
                          </a:solidFill>
                          <a:effectLst/>
                          <a:latin typeface="Calibri" panose="020F0502020204030204" pitchFamily="34" charset="0"/>
                        </a:rPr>
                        <a:t>0.00884</a:t>
                      </a: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solidFill>
                      <a:srgbClr val="FFFDFD"/>
                    </a:solidFill>
                  </a:tcPr>
                </a:tc>
                <a:tc>
                  <a:txBody>
                    <a:bodyPr/>
                    <a:lstStyle/>
                    <a:p>
                      <a:pPr algn="ctr" fontAlgn="b">
                        <a:lnSpc>
                          <a:spcPct val="150000"/>
                        </a:lnSpc>
                      </a:pPr>
                      <a:r>
                        <a:rPr lang="en-US" sz="700" b="1" i="0" u="none" strike="noStrike">
                          <a:solidFill>
                            <a:srgbClr val="000000"/>
                          </a:solidFill>
                          <a:effectLst/>
                          <a:latin typeface="Calibri" panose="020F0502020204030204" pitchFamily="34" charset="0"/>
                        </a:rPr>
                        <a:t>-0.01465</a:t>
                      </a: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solidFill>
                      <a:srgbClr val="FBFBFC"/>
                    </a:solidFill>
                  </a:tcPr>
                </a:tc>
                <a:tc>
                  <a:txBody>
                    <a:bodyPr/>
                    <a:lstStyle/>
                    <a:p>
                      <a:pPr algn="ctr" fontAlgn="b">
                        <a:lnSpc>
                          <a:spcPct val="150000"/>
                        </a:lnSpc>
                      </a:pPr>
                      <a:r>
                        <a:rPr lang="en-US" sz="700" b="1" i="0" u="none" strike="noStrike">
                          <a:solidFill>
                            <a:srgbClr val="000000"/>
                          </a:solidFill>
                          <a:effectLst/>
                          <a:latin typeface="Calibri" panose="020F0502020204030204" pitchFamily="34" charset="0"/>
                        </a:rPr>
                        <a:t>-0.07548</a:t>
                      </a: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solidFill>
                      <a:srgbClr val="EBEEF2"/>
                    </a:solidFill>
                  </a:tcPr>
                </a:tc>
                <a:tc>
                  <a:txBody>
                    <a:bodyPr/>
                    <a:lstStyle/>
                    <a:p>
                      <a:pPr algn="ctr" fontAlgn="b">
                        <a:lnSpc>
                          <a:spcPct val="150000"/>
                        </a:lnSpc>
                      </a:pPr>
                      <a:r>
                        <a:rPr lang="en-US" sz="700" b="1" i="0" u="none" strike="noStrike">
                          <a:solidFill>
                            <a:srgbClr val="000000"/>
                          </a:solidFill>
                          <a:effectLst/>
                          <a:latin typeface="Calibri" panose="020F0502020204030204" pitchFamily="34" charset="0"/>
                        </a:rPr>
                        <a:t>-0.07245</a:t>
                      </a: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solidFill>
                      <a:srgbClr val="ECEEF3"/>
                    </a:solidFill>
                  </a:tcPr>
                </a:tc>
                <a:tc>
                  <a:txBody>
                    <a:bodyPr/>
                    <a:lstStyle/>
                    <a:p>
                      <a:pPr algn="ctr" fontAlgn="b">
                        <a:lnSpc>
                          <a:spcPct val="150000"/>
                        </a:lnSpc>
                      </a:pPr>
                      <a:r>
                        <a:rPr lang="en-US" sz="700" b="1" i="0" u="none" strike="noStrike">
                          <a:solidFill>
                            <a:srgbClr val="000000"/>
                          </a:solidFill>
                          <a:effectLst/>
                          <a:latin typeface="Calibri" panose="020F0502020204030204" pitchFamily="34" charset="0"/>
                        </a:rPr>
                        <a:t>0.121567</a:t>
                      </a: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solidFill>
                      <a:srgbClr val="FFE1E1"/>
                    </a:solidFill>
                  </a:tcPr>
                </a:tc>
                <a:tc>
                  <a:txBody>
                    <a:bodyPr/>
                    <a:lstStyle/>
                    <a:p>
                      <a:pPr algn="ctr" fontAlgn="b">
                        <a:lnSpc>
                          <a:spcPct val="150000"/>
                        </a:lnSpc>
                      </a:pPr>
                      <a:r>
                        <a:rPr lang="en-US" sz="700" b="1" i="0" u="none" strike="noStrike">
                          <a:solidFill>
                            <a:srgbClr val="000000"/>
                          </a:solidFill>
                          <a:effectLst/>
                          <a:latin typeface="Calibri" panose="020F0502020204030204" pitchFamily="34" charset="0"/>
                        </a:rPr>
                        <a:t>-0.17429</a:t>
                      </a: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solidFill>
                      <a:srgbClr val="D2D8E3"/>
                    </a:solidFill>
                  </a:tcPr>
                </a:tc>
                <a:tc>
                  <a:txBody>
                    <a:bodyPr/>
                    <a:lstStyle/>
                    <a:p>
                      <a:pPr algn="ctr" fontAlgn="b">
                        <a:lnSpc>
                          <a:spcPct val="150000"/>
                        </a:lnSpc>
                      </a:pPr>
                      <a:r>
                        <a:rPr lang="en-US" sz="700" b="1" i="0" u="none" strike="noStrike">
                          <a:solidFill>
                            <a:srgbClr val="000000"/>
                          </a:solidFill>
                          <a:effectLst/>
                          <a:latin typeface="Calibri" panose="020F0502020204030204" pitchFamily="34" charset="0"/>
                        </a:rPr>
                        <a:t>-0.17752</a:t>
                      </a: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solidFill>
                      <a:srgbClr val="D1D7E2"/>
                    </a:solidFill>
                  </a:tcPr>
                </a:tc>
                <a:tc>
                  <a:txBody>
                    <a:bodyPr/>
                    <a:lstStyle/>
                    <a:p>
                      <a:pPr algn="ctr" fontAlgn="b">
                        <a:lnSpc>
                          <a:spcPct val="150000"/>
                        </a:lnSpc>
                      </a:pPr>
                      <a:r>
                        <a:rPr lang="en-US" sz="700" b="1" i="0" u="none" strike="noStrike">
                          <a:solidFill>
                            <a:srgbClr val="000000"/>
                          </a:solidFill>
                          <a:effectLst/>
                          <a:latin typeface="Calibri" panose="020F0502020204030204" pitchFamily="34" charset="0"/>
                        </a:rPr>
                        <a:t>-0.16609</a:t>
                      </a: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solidFill>
                      <a:srgbClr val="D4D9E4"/>
                    </a:solidFill>
                  </a:tcPr>
                </a:tc>
                <a:tc>
                  <a:txBody>
                    <a:bodyPr/>
                    <a:lstStyle/>
                    <a:p>
                      <a:pPr algn="ctr" fontAlgn="b">
                        <a:lnSpc>
                          <a:spcPct val="150000"/>
                        </a:lnSpc>
                      </a:pPr>
                      <a:r>
                        <a:rPr lang="en-US" sz="700" b="1" i="0" u="none" strike="noStrike">
                          <a:solidFill>
                            <a:srgbClr val="000000"/>
                          </a:solidFill>
                          <a:effectLst/>
                          <a:latin typeface="Calibri" panose="020F0502020204030204" pitchFamily="34" charset="0"/>
                        </a:rPr>
                        <a:t>-0.1839</a:t>
                      </a: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solidFill>
                      <a:srgbClr val="D0D5E1"/>
                    </a:solidFill>
                  </a:tcPr>
                </a:tc>
                <a:tc>
                  <a:txBody>
                    <a:bodyPr/>
                    <a:lstStyle/>
                    <a:p>
                      <a:pPr algn="ctr" fontAlgn="b">
                        <a:lnSpc>
                          <a:spcPct val="150000"/>
                        </a:lnSpc>
                      </a:pPr>
                      <a:r>
                        <a:rPr lang="en-US" sz="700" b="1" i="0" u="none" strike="noStrike">
                          <a:solidFill>
                            <a:srgbClr val="000000"/>
                          </a:solidFill>
                          <a:effectLst/>
                          <a:latin typeface="Calibri" panose="020F0502020204030204" pitchFamily="34" charset="0"/>
                        </a:rPr>
                        <a:t>-0.17103</a:t>
                      </a: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solidFill>
                      <a:srgbClr val="D3D8E3"/>
                    </a:solidFill>
                  </a:tcPr>
                </a:tc>
                <a:tc>
                  <a:txBody>
                    <a:bodyPr/>
                    <a:lstStyle/>
                    <a:p>
                      <a:pPr algn="ctr" fontAlgn="b">
                        <a:lnSpc>
                          <a:spcPct val="150000"/>
                        </a:lnSpc>
                      </a:pPr>
                      <a:r>
                        <a:rPr lang="en-US" sz="700" b="1" i="0" u="none" strike="noStrike">
                          <a:solidFill>
                            <a:srgbClr val="000000"/>
                          </a:solidFill>
                          <a:effectLst/>
                          <a:latin typeface="Calibri" panose="020F0502020204030204" pitchFamily="34" charset="0"/>
                        </a:rPr>
                        <a:t>1</a:t>
                      </a: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solidFill>
                      <a:srgbClr val="FF0000"/>
                    </a:solidFill>
                  </a:tcPr>
                </a:tc>
                <a:tc>
                  <a:txBody>
                    <a:bodyPr/>
                    <a:lstStyle/>
                    <a:p>
                      <a:pPr algn="ctr" fontAlgn="b">
                        <a:lnSpc>
                          <a:spcPct val="150000"/>
                        </a:lnSpc>
                      </a:pPr>
                      <a:endParaRPr lang="en-US" sz="700" b="1" i="0" u="none" strike="noStrike">
                        <a:solidFill>
                          <a:srgbClr val="000000"/>
                        </a:solidFill>
                        <a:effectLst/>
                        <a:latin typeface="Calibri" panose="020F0502020204030204" pitchFamily="34" charset="0"/>
                      </a:endParaRP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tcPr>
                </a:tc>
                <a:extLst>
                  <a:ext uri="{0D108BD9-81ED-4DB2-BD59-A6C34878D82A}">
                    <a16:rowId xmlns:a16="http://schemas.microsoft.com/office/drawing/2014/main" val="54321684"/>
                  </a:ext>
                </a:extLst>
              </a:tr>
              <a:tr h="173479">
                <a:tc>
                  <a:txBody>
                    <a:bodyPr/>
                    <a:lstStyle/>
                    <a:p>
                      <a:pPr algn="ctr" fontAlgn="b">
                        <a:lnSpc>
                          <a:spcPct val="150000"/>
                        </a:lnSpc>
                      </a:pPr>
                      <a:r>
                        <a:rPr lang="en-US" sz="700" b="1" i="0" u="none" strike="noStrike">
                          <a:solidFill>
                            <a:schemeClr val="tx1"/>
                          </a:solidFill>
                          <a:effectLst/>
                          <a:latin typeface="Calibri" panose="020F0502020204030204" pitchFamily="34" charset="0"/>
                        </a:rPr>
                        <a:t>Review </a:t>
                      </a:r>
                      <a:r>
                        <a:rPr lang="en-US" sz="700" b="1" i="0" u="none" strike="noStrike" err="1">
                          <a:solidFill>
                            <a:schemeClr val="tx1"/>
                          </a:solidFill>
                          <a:effectLst/>
                          <a:latin typeface="Calibri" panose="020F0502020204030204" pitchFamily="34" charset="0"/>
                        </a:rPr>
                        <a:t>weekday_Wednesday</a:t>
                      </a:r>
                      <a:endParaRPr lang="en-US" sz="700" b="1" i="0" u="none" strike="noStrike">
                        <a:solidFill>
                          <a:schemeClr val="tx1"/>
                        </a:solidFill>
                        <a:effectLst/>
                        <a:latin typeface="Calibri" panose="020F0502020204030204" pitchFamily="34" charset="0"/>
                      </a:endParaRP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tcPr>
                </a:tc>
                <a:tc>
                  <a:txBody>
                    <a:bodyPr/>
                    <a:lstStyle/>
                    <a:p>
                      <a:pPr algn="ctr" fontAlgn="b">
                        <a:lnSpc>
                          <a:spcPct val="150000"/>
                        </a:lnSpc>
                      </a:pPr>
                      <a:r>
                        <a:rPr lang="en-US" sz="700" b="1" i="0" u="none" strike="noStrike">
                          <a:solidFill>
                            <a:srgbClr val="000000"/>
                          </a:solidFill>
                          <a:effectLst/>
                          <a:latin typeface="Calibri" panose="020F0502020204030204" pitchFamily="34" charset="0"/>
                        </a:rPr>
                        <a:t>-0.04251</a:t>
                      </a: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solidFill>
                      <a:srgbClr val="F4F5F8"/>
                    </a:solidFill>
                  </a:tcPr>
                </a:tc>
                <a:tc>
                  <a:txBody>
                    <a:bodyPr/>
                    <a:lstStyle/>
                    <a:p>
                      <a:pPr algn="ctr" fontAlgn="b">
                        <a:lnSpc>
                          <a:spcPct val="150000"/>
                        </a:lnSpc>
                      </a:pPr>
                      <a:r>
                        <a:rPr lang="en-US" sz="700" b="1" i="0" u="none" strike="noStrike">
                          <a:solidFill>
                            <a:srgbClr val="000000"/>
                          </a:solidFill>
                          <a:effectLst/>
                          <a:latin typeface="Calibri" panose="020F0502020204030204" pitchFamily="34" charset="0"/>
                        </a:rPr>
                        <a:t>0.012369</a:t>
                      </a: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solidFill>
                      <a:srgbClr val="FFFCFC"/>
                    </a:solidFill>
                  </a:tcPr>
                </a:tc>
                <a:tc>
                  <a:txBody>
                    <a:bodyPr/>
                    <a:lstStyle/>
                    <a:p>
                      <a:pPr algn="ctr" fontAlgn="b">
                        <a:lnSpc>
                          <a:spcPct val="150000"/>
                        </a:lnSpc>
                      </a:pPr>
                      <a:r>
                        <a:rPr lang="en-US" sz="700" b="1" i="0" u="none" strike="noStrike">
                          <a:solidFill>
                            <a:srgbClr val="000000"/>
                          </a:solidFill>
                          <a:effectLst/>
                          <a:latin typeface="Calibri" panose="020F0502020204030204" pitchFamily="34" charset="0"/>
                        </a:rPr>
                        <a:t>-0.04777</a:t>
                      </a: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solidFill>
                      <a:srgbClr val="F2F4F7"/>
                    </a:solidFill>
                  </a:tcPr>
                </a:tc>
                <a:tc>
                  <a:txBody>
                    <a:bodyPr/>
                    <a:lstStyle/>
                    <a:p>
                      <a:pPr algn="ctr" fontAlgn="b">
                        <a:lnSpc>
                          <a:spcPct val="150000"/>
                        </a:lnSpc>
                      </a:pPr>
                      <a:r>
                        <a:rPr lang="en-US" sz="700" b="1" i="0" u="none" strike="noStrike">
                          <a:solidFill>
                            <a:srgbClr val="000000"/>
                          </a:solidFill>
                          <a:effectLst/>
                          <a:latin typeface="Calibri" panose="020F0502020204030204" pitchFamily="34" charset="0"/>
                        </a:rPr>
                        <a:t>-0.06113</a:t>
                      </a: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solidFill>
                      <a:srgbClr val="EFF1F5"/>
                    </a:solidFill>
                  </a:tcPr>
                </a:tc>
                <a:tc>
                  <a:txBody>
                    <a:bodyPr/>
                    <a:lstStyle/>
                    <a:p>
                      <a:pPr algn="ctr" fontAlgn="b">
                        <a:lnSpc>
                          <a:spcPct val="150000"/>
                        </a:lnSpc>
                      </a:pPr>
                      <a:r>
                        <a:rPr lang="en-US" sz="700" b="1" i="0" u="none" strike="noStrike">
                          <a:solidFill>
                            <a:srgbClr val="000000"/>
                          </a:solidFill>
                          <a:effectLst/>
                          <a:latin typeface="Calibri" panose="020F0502020204030204" pitchFamily="34" charset="0"/>
                        </a:rPr>
                        <a:t>-0.05091</a:t>
                      </a: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solidFill>
                      <a:srgbClr val="F2F3F6"/>
                    </a:solidFill>
                  </a:tcPr>
                </a:tc>
                <a:tc>
                  <a:txBody>
                    <a:bodyPr/>
                    <a:lstStyle/>
                    <a:p>
                      <a:pPr algn="ctr" fontAlgn="b">
                        <a:lnSpc>
                          <a:spcPct val="150000"/>
                        </a:lnSpc>
                      </a:pPr>
                      <a:r>
                        <a:rPr lang="en-US" sz="700" b="1" i="0" u="none" strike="noStrike">
                          <a:solidFill>
                            <a:srgbClr val="000000"/>
                          </a:solidFill>
                          <a:effectLst/>
                          <a:latin typeface="Calibri" panose="020F0502020204030204" pitchFamily="34" charset="0"/>
                        </a:rPr>
                        <a:t>-0.06122</a:t>
                      </a: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solidFill>
                      <a:srgbClr val="EFF1F5"/>
                    </a:solidFill>
                  </a:tcPr>
                </a:tc>
                <a:tc>
                  <a:txBody>
                    <a:bodyPr/>
                    <a:lstStyle/>
                    <a:p>
                      <a:pPr algn="ctr" fontAlgn="b">
                        <a:lnSpc>
                          <a:spcPct val="150000"/>
                        </a:lnSpc>
                      </a:pPr>
                      <a:r>
                        <a:rPr lang="en-US" sz="700" b="1" i="0" u="none" strike="noStrike">
                          <a:solidFill>
                            <a:srgbClr val="000000"/>
                          </a:solidFill>
                          <a:effectLst/>
                          <a:latin typeface="Calibri" panose="020F0502020204030204" pitchFamily="34" charset="0"/>
                        </a:rPr>
                        <a:t>-0.05764</a:t>
                      </a: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solidFill>
                      <a:srgbClr val="F0F2F5"/>
                    </a:solidFill>
                  </a:tcPr>
                </a:tc>
                <a:tc>
                  <a:txBody>
                    <a:bodyPr/>
                    <a:lstStyle/>
                    <a:p>
                      <a:pPr algn="ctr" fontAlgn="b">
                        <a:lnSpc>
                          <a:spcPct val="150000"/>
                        </a:lnSpc>
                      </a:pPr>
                      <a:r>
                        <a:rPr lang="en-US" sz="700" b="1" i="0" u="none" strike="noStrike">
                          <a:solidFill>
                            <a:srgbClr val="000000"/>
                          </a:solidFill>
                          <a:effectLst/>
                          <a:latin typeface="Calibri" panose="020F0502020204030204" pitchFamily="34" charset="0"/>
                        </a:rPr>
                        <a:t>0.087524</a:t>
                      </a: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solidFill>
                      <a:srgbClr val="FFE9E9"/>
                    </a:solidFill>
                  </a:tcPr>
                </a:tc>
                <a:tc>
                  <a:txBody>
                    <a:bodyPr/>
                    <a:lstStyle/>
                    <a:p>
                      <a:pPr algn="ctr" fontAlgn="b">
                        <a:lnSpc>
                          <a:spcPct val="150000"/>
                        </a:lnSpc>
                      </a:pPr>
                      <a:r>
                        <a:rPr lang="en-US" sz="700" b="1" i="0" u="none" strike="noStrike">
                          <a:solidFill>
                            <a:srgbClr val="000000"/>
                          </a:solidFill>
                          <a:effectLst/>
                          <a:latin typeface="Calibri" panose="020F0502020204030204" pitchFamily="34" charset="0"/>
                        </a:rPr>
                        <a:t>-0.01858</a:t>
                      </a: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solidFill>
                      <a:srgbClr val="FAFAFC"/>
                    </a:solidFill>
                  </a:tcPr>
                </a:tc>
                <a:tc>
                  <a:txBody>
                    <a:bodyPr/>
                    <a:lstStyle/>
                    <a:p>
                      <a:pPr algn="ctr" fontAlgn="b">
                        <a:lnSpc>
                          <a:spcPct val="150000"/>
                        </a:lnSpc>
                      </a:pPr>
                      <a:r>
                        <a:rPr lang="en-US" sz="700" b="1" i="0" u="none" strike="noStrike">
                          <a:solidFill>
                            <a:srgbClr val="000000"/>
                          </a:solidFill>
                          <a:effectLst/>
                          <a:latin typeface="Calibri" panose="020F0502020204030204" pitchFamily="34" charset="0"/>
                        </a:rPr>
                        <a:t>-0.01211</a:t>
                      </a: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solidFill>
                      <a:srgbClr val="FBFCFD"/>
                    </a:solidFill>
                  </a:tcPr>
                </a:tc>
                <a:tc>
                  <a:txBody>
                    <a:bodyPr/>
                    <a:lstStyle/>
                    <a:p>
                      <a:pPr algn="ctr" fontAlgn="b">
                        <a:lnSpc>
                          <a:spcPct val="150000"/>
                        </a:lnSpc>
                      </a:pPr>
                      <a:r>
                        <a:rPr lang="en-US" sz="700" b="1" i="0" u="none" strike="noStrike">
                          <a:solidFill>
                            <a:srgbClr val="000000"/>
                          </a:solidFill>
                          <a:effectLst/>
                          <a:latin typeface="Calibri" panose="020F0502020204030204" pitchFamily="34" charset="0"/>
                        </a:rPr>
                        <a:t>0.020692</a:t>
                      </a: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solidFill>
                      <a:srgbClr val="FFFAFA"/>
                    </a:solidFill>
                  </a:tcPr>
                </a:tc>
                <a:tc>
                  <a:txBody>
                    <a:bodyPr/>
                    <a:lstStyle/>
                    <a:p>
                      <a:pPr algn="ctr" fontAlgn="b">
                        <a:lnSpc>
                          <a:spcPct val="150000"/>
                        </a:lnSpc>
                      </a:pPr>
                      <a:r>
                        <a:rPr lang="en-US" sz="700" b="1" i="0" u="none" strike="noStrike">
                          <a:solidFill>
                            <a:srgbClr val="000000"/>
                          </a:solidFill>
                          <a:effectLst/>
                          <a:latin typeface="Calibri" panose="020F0502020204030204" pitchFamily="34" charset="0"/>
                        </a:rPr>
                        <a:t>0.003531</a:t>
                      </a: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solidFill>
                      <a:srgbClr val="FFFFFF"/>
                    </a:solidFill>
                  </a:tcPr>
                </a:tc>
                <a:tc>
                  <a:txBody>
                    <a:bodyPr/>
                    <a:lstStyle/>
                    <a:p>
                      <a:pPr algn="ctr" fontAlgn="b">
                        <a:lnSpc>
                          <a:spcPct val="150000"/>
                        </a:lnSpc>
                      </a:pPr>
                      <a:r>
                        <a:rPr lang="en-US" sz="700" b="1" i="0" u="none" strike="noStrike">
                          <a:solidFill>
                            <a:srgbClr val="000000"/>
                          </a:solidFill>
                          <a:effectLst/>
                          <a:latin typeface="Calibri" panose="020F0502020204030204" pitchFamily="34" charset="0"/>
                        </a:rPr>
                        <a:t>-0.02297</a:t>
                      </a: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solidFill>
                      <a:srgbClr val="F9F9FB"/>
                    </a:solidFill>
                  </a:tcPr>
                </a:tc>
                <a:tc>
                  <a:txBody>
                    <a:bodyPr/>
                    <a:lstStyle/>
                    <a:p>
                      <a:pPr algn="ctr" fontAlgn="b">
                        <a:lnSpc>
                          <a:spcPct val="150000"/>
                        </a:lnSpc>
                      </a:pPr>
                      <a:r>
                        <a:rPr lang="en-US" sz="700" b="1" i="0" u="none" strike="noStrike">
                          <a:solidFill>
                            <a:srgbClr val="000000"/>
                          </a:solidFill>
                          <a:effectLst/>
                          <a:latin typeface="Calibri" panose="020F0502020204030204" pitchFamily="34" charset="0"/>
                        </a:rPr>
                        <a:t>-0.09444</a:t>
                      </a: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solidFill>
                      <a:srgbClr val="E6E9EF"/>
                    </a:solidFill>
                  </a:tcPr>
                </a:tc>
                <a:tc>
                  <a:txBody>
                    <a:bodyPr/>
                    <a:lstStyle/>
                    <a:p>
                      <a:pPr algn="ctr" fontAlgn="b">
                        <a:lnSpc>
                          <a:spcPct val="150000"/>
                        </a:lnSpc>
                      </a:pPr>
                      <a:r>
                        <a:rPr lang="en-US" sz="700" b="1" i="0" u="none" strike="noStrike">
                          <a:solidFill>
                            <a:srgbClr val="000000"/>
                          </a:solidFill>
                          <a:effectLst/>
                          <a:latin typeface="Calibri" panose="020F0502020204030204" pitchFamily="34" charset="0"/>
                        </a:rPr>
                        <a:t>0.027168</a:t>
                      </a: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solidFill>
                      <a:srgbClr val="FFF9F9"/>
                    </a:solidFill>
                  </a:tcPr>
                </a:tc>
                <a:tc>
                  <a:txBody>
                    <a:bodyPr/>
                    <a:lstStyle/>
                    <a:p>
                      <a:pPr algn="ctr" fontAlgn="b">
                        <a:lnSpc>
                          <a:spcPct val="150000"/>
                        </a:lnSpc>
                      </a:pPr>
                      <a:r>
                        <a:rPr lang="en-US" sz="700" b="1" i="0" u="none" strike="noStrike">
                          <a:solidFill>
                            <a:srgbClr val="000000"/>
                          </a:solidFill>
                          <a:effectLst/>
                          <a:latin typeface="Calibri" panose="020F0502020204030204" pitchFamily="34" charset="0"/>
                        </a:rPr>
                        <a:t>0.030933</a:t>
                      </a: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solidFill>
                      <a:srgbClr val="FFF8F8"/>
                    </a:solidFill>
                  </a:tcPr>
                </a:tc>
                <a:tc>
                  <a:txBody>
                    <a:bodyPr/>
                    <a:lstStyle/>
                    <a:p>
                      <a:pPr algn="ctr" fontAlgn="b">
                        <a:lnSpc>
                          <a:spcPct val="150000"/>
                        </a:lnSpc>
                      </a:pPr>
                      <a:r>
                        <a:rPr lang="en-US" sz="700" b="1" i="0" u="none" strike="noStrike">
                          <a:solidFill>
                            <a:srgbClr val="000000"/>
                          </a:solidFill>
                          <a:effectLst/>
                          <a:latin typeface="Calibri" panose="020F0502020204030204" pitchFamily="34" charset="0"/>
                        </a:rPr>
                        <a:t>-0.05451</a:t>
                      </a: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solidFill>
                      <a:srgbClr val="F1F2F6"/>
                    </a:solidFill>
                  </a:tcPr>
                </a:tc>
                <a:tc>
                  <a:txBody>
                    <a:bodyPr/>
                    <a:lstStyle/>
                    <a:p>
                      <a:pPr algn="ctr" fontAlgn="b">
                        <a:lnSpc>
                          <a:spcPct val="150000"/>
                        </a:lnSpc>
                      </a:pPr>
                      <a:r>
                        <a:rPr lang="en-US" sz="700" b="1" i="0" u="none" strike="noStrike">
                          <a:solidFill>
                            <a:srgbClr val="000000"/>
                          </a:solidFill>
                          <a:effectLst/>
                          <a:latin typeface="Calibri" panose="020F0502020204030204" pitchFamily="34" charset="0"/>
                        </a:rPr>
                        <a:t>-0.03316</a:t>
                      </a: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solidFill>
                      <a:srgbClr val="F6F7F9"/>
                    </a:solidFill>
                  </a:tcPr>
                </a:tc>
                <a:tc>
                  <a:txBody>
                    <a:bodyPr/>
                    <a:lstStyle/>
                    <a:p>
                      <a:pPr algn="ctr" fontAlgn="b">
                        <a:lnSpc>
                          <a:spcPct val="150000"/>
                        </a:lnSpc>
                      </a:pPr>
                      <a:r>
                        <a:rPr lang="en-US" sz="700" b="1" i="0" u="none" strike="noStrike">
                          <a:solidFill>
                            <a:srgbClr val="000000"/>
                          </a:solidFill>
                          <a:effectLst/>
                          <a:latin typeface="Calibri" panose="020F0502020204030204" pitchFamily="34" charset="0"/>
                        </a:rPr>
                        <a:t>0.01917</a:t>
                      </a: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solidFill>
                      <a:srgbClr val="FFFBFB"/>
                    </a:solidFill>
                  </a:tcPr>
                </a:tc>
                <a:tc>
                  <a:txBody>
                    <a:bodyPr/>
                    <a:lstStyle/>
                    <a:p>
                      <a:pPr algn="ctr" fontAlgn="b">
                        <a:lnSpc>
                          <a:spcPct val="150000"/>
                        </a:lnSpc>
                      </a:pPr>
                      <a:r>
                        <a:rPr lang="en-US" sz="700" b="1" i="0" u="none" strike="noStrike">
                          <a:solidFill>
                            <a:srgbClr val="000000"/>
                          </a:solidFill>
                          <a:effectLst/>
                          <a:latin typeface="Calibri" panose="020F0502020204030204" pitchFamily="34" charset="0"/>
                        </a:rPr>
                        <a:t>0.009395</a:t>
                      </a: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solidFill>
                      <a:srgbClr val="FFFDFD"/>
                    </a:solidFill>
                  </a:tcPr>
                </a:tc>
                <a:tc>
                  <a:txBody>
                    <a:bodyPr/>
                    <a:lstStyle/>
                    <a:p>
                      <a:pPr algn="ctr" fontAlgn="b">
                        <a:lnSpc>
                          <a:spcPct val="150000"/>
                        </a:lnSpc>
                      </a:pPr>
                      <a:r>
                        <a:rPr lang="en-US" sz="700" b="1" i="0" u="none" strike="noStrike">
                          <a:solidFill>
                            <a:srgbClr val="000000"/>
                          </a:solidFill>
                          <a:effectLst/>
                          <a:latin typeface="Calibri" panose="020F0502020204030204" pitchFamily="34" charset="0"/>
                        </a:rPr>
                        <a:t>-0.17565</a:t>
                      </a: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solidFill>
                      <a:srgbClr val="D2D7E3"/>
                    </a:solidFill>
                  </a:tcPr>
                </a:tc>
                <a:tc>
                  <a:txBody>
                    <a:bodyPr/>
                    <a:lstStyle/>
                    <a:p>
                      <a:pPr algn="ctr" fontAlgn="b">
                        <a:lnSpc>
                          <a:spcPct val="150000"/>
                        </a:lnSpc>
                      </a:pPr>
                      <a:r>
                        <a:rPr lang="en-US" sz="700" b="1" i="0" u="none" strike="noStrike">
                          <a:solidFill>
                            <a:srgbClr val="000000"/>
                          </a:solidFill>
                          <a:effectLst/>
                          <a:latin typeface="Calibri" panose="020F0502020204030204" pitchFamily="34" charset="0"/>
                        </a:rPr>
                        <a:t>-0.1789</a:t>
                      </a: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solidFill>
                      <a:srgbClr val="D1D7E2"/>
                    </a:solidFill>
                  </a:tcPr>
                </a:tc>
                <a:tc>
                  <a:txBody>
                    <a:bodyPr/>
                    <a:lstStyle/>
                    <a:p>
                      <a:pPr algn="ctr" fontAlgn="b">
                        <a:lnSpc>
                          <a:spcPct val="150000"/>
                        </a:lnSpc>
                      </a:pPr>
                      <a:r>
                        <a:rPr lang="en-US" sz="700" b="1" i="0" u="none" strike="noStrike">
                          <a:solidFill>
                            <a:srgbClr val="000000"/>
                          </a:solidFill>
                          <a:effectLst/>
                          <a:latin typeface="Calibri" panose="020F0502020204030204" pitchFamily="34" charset="0"/>
                        </a:rPr>
                        <a:t>-0.16738</a:t>
                      </a: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solidFill>
                      <a:srgbClr val="D4D9E4"/>
                    </a:solidFill>
                  </a:tcPr>
                </a:tc>
                <a:tc>
                  <a:txBody>
                    <a:bodyPr/>
                    <a:lstStyle/>
                    <a:p>
                      <a:pPr algn="ctr" fontAlgn="b">
                        <a:lnSpc>
                          <a:spcPct val="150000"/>
                        </a:lnSpc>
                      </a:pPr>
                      <a:r>
                        <a:rPr lang="en-US" sz="700" b="1" i="0" u="none" strike="noStrike">
                          <a:solidFill>
                            <a:srgbClr val="000000"/>
                          </a:solidFill>
                          <a:effectLst/>
                          <a:latin typeface="Calibri" panose="020F0502020204030204" pitchFamily="34" charset="0"/>
                        </a:rPr>
                        <a:t>-0.18533</a:t>
                      </a: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solidFill>
                      <a:srgbClr val="CFD5E1"/>
                    </a:solidFill>
                  </a:tcPr>
                </a:tc>
                <a:tc>
                  <a:txBody>
                    <a:bodyPr/>
                    <a:lstStyle/>
                    <a:p>
                      <a:pPr algn="ctr" fontAlgn="b">
                        <a:lnSpc>
                          <a:spcPct val="150000"/>
                        </a:lnSpc>
                      </a:pPr>
                      <a:r>
                        <a:rPr lang="en-US" sz="700" b="1" i="0" u="none" strike="noStrike">
                          <a:solidFill>
                            <a:srgbClr val="000000"/>
                          </a:solidFill>
                          <a:effectLst/>
                          <a:latin typeface="Calibri" panose="020F0502020204030204" pitchFamily="34" charset="0"/>
                        </a:rPr>
                        <a:t>-0.17236</a:t>
                      </a: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solidFill>
                      <a:srgbClr val="D3D8E3"/>
                    </a:solidFill>
                  </a:tcPr>
                </a:tc>
                <a:tc>
                  <a:txBody>
                    <a:bodyPr/>
                    <a:lstStyle/>
                    <a:p>
                      <a:pPr algn="ctr" fontAlgn="b">
                        <a:lnSpc>
                          <a:spcPct val="150000"/>
                        </a:lnSpc>
                      </a:pPr>
                      <a:r>
                        <a:rPr lang="en-US" sz="700" b="1" i="0" u="none" strike="noStrike">
                          <a:solidFill>
                            <a:srgbClr val="000000"/>
                          </a:solidFill>
                          <a:effectLst/>
                          <a:latin typeface="Calibri" panose="020F0502020204030204" pitchFamily="34" charset="0"/>
                        </a:rPr>
                        <a:t>-0.19948</a:t>
                      </a: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solidFill>
                      <a:srgbClr val="CCD2DF"/>
                    </a:solidFill>
                  </a:tcPr>
                </a:tc>
                <a:tc>
                  <a:txBody>
                    <a:bodyPr/>
                    <a:lstStyle/>
                    <a:p>
                      <a:pPr algn="ctr" fontAlgn="b">
                        <a:lnSpc>
                          <a:spcPct val="150000"/>
                        </a:lnSpc>
                      </a:pPr>
                      <a:r>
                        <a:rPr lang="en-US" sz="700" b="1" i="0" u="none" strike="noStrike">
                          <a:solidFill>
                            <a:srgbClr val="000000"/>
                          </a:solidFill>
                          <a:effectLst/>
                          <a:latin typeface="Calibri" panose="020F0502020204030204" pitchFamily="34" charset="0"/>
                        </a:rPr>
                        <a:t>1</a:t>
                      </a:r>
                    </a:p>
                  </a:txBody>
                  <a:tcPr marL="0" marR="0" marT="0" marB="0" anchor="ctr">
                    <a:lnL w="28575" cap="flat" cmpd="sng" algn="ctr">
                      <a:solidFill>
                        <a:schemeClr val="tx1"/>
                      </a:solidFill>
                      <a:prstDash val="sysDash"/>
                      <a:round/>
                      <a:headEnd type="none" w="med" len="med"/>
                      <a:tailEnd type="none" w="med" len="med"/>
                    </a:lnL>
                    <a:lnR w="28575" cap="flat" cmpd="sng" algn="ctr">
                      <a:solidFill>
                        <a:schemeClr val="tx1"/>
                      </a:solidFill>
                      <a:prstDash val="sysDash"/>
                      <a:round/>
                      <a:headEnd type="none" w="med" len="med"/>
                      <a:tailEnd type="none" w="med" len="med"/>
                    </a:lnR>
                    <a:lnT w="28575" cap="flat" cmpd="sng" algn="ctr">
                      <a:solidFill>
                        <a:schemeClr val="tx1"/>
                      </a:solidFill>
                      <a:prstDash val="sysDash"/>
                      <a:round/>
                      <a:headEnd type="none" w="med" len="med"/>
                      <a:tailEnd type="none" w="med" len="med"/>
                    </a:lnT>
                    <a:lnB w="28575" cap="flat" cmpd="sng" algn="ctr">
                      <a:solidFill>
                        <a:schemeClr val="tx1"/>
                      </a:solidFill>
                      <a:prstDash val="sysDash"/>
                      <a:round/>
                      <a:headEnd type="none" w="med" len="med"/>
                      <a:tailEnd type="none" w="med" len="med"/>
                    </a:lnB>
                    <a:solidFill>
                      <a:srgbClr val="FF0000"/>
                    </a:solidFill>
                  </a:tcPr>
                </a:tc>
                <a:extLst>
                  <a:ext uri="{0D108BD9-81ED-4DB2-BD59-A6C34878D82A}">
                    <a16:rowId xmlns:a16="http://schemas.microsoft.com/office/drawing/2014/main" val="2714879847"/>
                  </a:ext>
                </a:extLst>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bg>
      <p:bgPr>
        <a:solidFill>
          <a:srgbClr val="17214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0EA01-F23C-481E-A05C-79D8E3678D23}"/>
              </a:ext>
            </a:extLst>
          </p:cNvPr>
          <p:cNvSpPr>
            <a:spLocks noGrp="1"/>
          </p:cNvSpPr>
          <p:nvPr>
            <p:ph type="title"/>
          </p:nvPr>
        </p:nvSpPr>
        <p:spPr/>
        <p:txBody>
          <a:bodyPr/>
          <a:lstStyle/>
          <a:p>
            <a:r>
              <a:rPr lang="en-US">
                <a:latin typeface="Century Gothic"/>
              </a:rPr>
              <a:t>KNN Categorical</a:t>
            </a:r>
          </a:p>
        </p:txBody>
      </p:sp>
      <p:sp>
        <p:nvSpPr>
          <p:cNvPr id="3" name="Text Placeholder 2">
            <a:extLst>
              <a:ext uri="{FF2B5EF4-FFF2-40B4-BE49-F238E27FC236}">
                <a16:creationId xmlns:a16="http://schemas.microsoft.com/office/drawing/2014/main" id="{7262E992-458B-44EC-8327-A88C76437478}"/>
              </a:ext>
            </a:extLst>
          </p:cNvPr>
          <p:cNvSpPr>
            <a:spLocks noGrp="1"/>
          </p:cNvSpPr>
          <p:nvPr>
            <p:ph type="body" idx="1"/>
          </p:nvPr>
        </p:nvSpPr>
        <p:spPr>
          <a:xfrm>
            <a:off x="1912670" y="1949710"/>
            <a:ext cx="5333200" cy="4105200"/>
          </a:xfrm>
        </p:spPr>
        <p:txBody>
          <a:bodyPr/>
          <a:lstStyle/>
          <a:p>
            <a:pPr marL="608965" indent="-422910"/>
            <a:r>
              <a:rPr lang="en-US" sz="2000">
                <a:latin typeface="Times"/>
              </a:rPr>
              <a:t>Cutoff: 0.90</a:t>
            </a:r>
          </a:p>
          <a:p>
            <a:pPr marL="608965" indent="-422910">
              <a:lnSpc>
                <a:spcPct val="114999"/>
              </a:lnSpc>
            </a:pPr>
            <a:r>
              <a:rPr lang="en-US" sz="2000">
                <a:latin typeface="Times"/>
              </a:rPr>
              <a:t>Search Log</a:t>
            </a:r>
          </a:p>
          <a:p>
            <a:pPr marL="186055" indent="0">
              <a:lnSpc>
                <a:spcPct val="114999"/>
              </a:lnSpc>
              <a:buNone/>
            </a:pPr>
            <a:endParaRPr lang="en-US" sz="1850"/>
          </a:p>
          <a:p>
            <a:pPr marL="186055" indent="0">
              <a:lnSpc>
                <a:spcPct val="114999"/>
              </a:lnSpc>
              <a:buNone/>
            </a:pPr>
            <a:endParaRPr lang="en-US" sz="1850"/>
          </a:p>
        </p:txBody>
      </p:sp>
      <p:sp>
        <p:nvSpPr>
          <p:cNvPr id="4" name="Text Placeholder 3">
            <a:extLst>
              <a:ext uri="{FF2B5EF4-FFF2-40B4-BE49-F238E27FC236}">
                <a16:creationId xmlns:a16="http://schemas.microsoft.com/office/drawing/2014/main" id="{B0440757-D433-46AD-A011-1FAF1CB3178F}"/>
              </a:ext>
            </a:extLst>
          </p:cNvPr>
          <p:cNvSpPr>
            <a:spLocks noGrp="1"/>
          </p:cNvSpPr>
          <p:nvPr>
            <p:ph type="body" idx="2"/>
          </p:nvPr>
        </p:nvSpPr>
        <p:spPr>
          <a:xfrm>
            <a:off x="6499751" y="1238811"/>
            <a:ext cx="5850784" cy="5255387"/>
          </a:xfrm>
        </p:spPr>
        <p:txBody>
          <a:bodyPr/>
          <a:lstStyle/>
          <a:p>
            <a:pPr marL="186055" indent="0">
              <a:buNone/>
            </a:pPr>
            <a:endParaRPr lang="en-US"/>
          </a:p>
        </p:txBody>
      </p:sp>
      <p:pic>
        <p:nvPicPr>
          <p:cNvPr id="7" name="Picture 7" descr="Table&#10;&#10;Description automatically generated">
            <a:extLst>
              <a:ext uri="{FF2B5EF4-FFF2-40B4-BE49-F238E27FC236}">
                <a16:creationId xmlns:a16="http://schemas.microsoft.com/office/drawing/2014/main" id="{72BA4CD5-3CC0-4ADB-AC59-A7564FF75DF8}"/>
              </a:ext>
            </a:extLst>
          </p:cNvPr>
          <p:cNvPicPr>
            <a:picLocks noChangeAspect="1"/>
          </p:cNvPicPr>
          <p:nvPr/>
        </p:nvPicPr>
        <p:blipFill>
          <a:blip r:embed="rId3"/>
          <a:stretch>
            <a:fillRect/>
          </a:stretch>
        </p:blipFill>
        <p:spPr>
          <a:xfrm>
            <a:off x="1860487" y="2946792"/>
            <a:ext cx="2654779" cy="2969104"/>
          </a:xfrm>
          <a:prstGeom prst="rect">
            <a:avLst/>
          </a:prstGeom>
        </p:spPr>
      </p:pic>
      <p:pic>
        <p:nvPicPr>
          <p:cNvPr id="8" name="Picture 8" descr="Graphical user interface&#10;&#10;Description automatically generated">
            <a:extLst>
              <a:ext uri="{FF2B5EF4-FFF2-40B4-BE49-F238E27FC236}">
                <a16:creationId xmlns:a16="http://schemas.microsoft.com/office/drawing/2014/main" id="{81814245-0361-468A-8280-C5C06BEEA396}"/>
              </a:ext>
            </a:extLst>
          </p:cNvPr>
          <p:cNvPicPr>
            <a:picLocks noChangeAspect="1"/>
          </p:cNvPicPr>
          <p:nvPr/>
        </p:nvPicPr>
        <p:blipFill>
          <a:blip r:embed="rId4"/>
          <a:stretch>
            <a:fillRect/>
          </a:stretch>
        </p:blipFill>
        <p:spPr>
          <a:xfrm>
            <a:off x="5545122" y="840789"/>
            <a:ext cx="5863085" cy="5176422"/>
          </a:xfrm>
          <a:prstGeom prst="rect">
            <a:avLst/>
          </a:prstGeom>
        </p:spPr>
      </p:pic>
    </p:spTree>
    <p:extLst>
      <p:ext uri="{BB962C8B-B14F-4D97-AF65-F5344CB8AC3E}">
        <p14:creationId xmlns:p14="http://schemas.microsoft.com/office/powerpoint/2010/main" val="10557242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bg>
      <p:bgPr>
        <a:solidFill>
          <a:srgbClr val="17214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C78BA3-20FB-4B3A-B3EE-298A089F4E54}"/>
              </a:ext>
            </a:extLst>
          </p:cNvPr>
          <p:cNvSpPr>
            <a:spLocks noGrp="1"/>
          </p:cNvSpPr>
          <p:nvPr>
            <p:ph type="title"/>
          </p:nvPr>
        </p:nvSpPr>
        <p:spPr>
          <a:xfrm>
            <a:off x="361696" y="107265"/>
            <a:ext cx="11157600" cy="914800"/>
          </a:xfrm>
        </p:spPr>
        <p:txBody>
          <a:bodyPr/>
          <a:lstStyle/>
          <a:p>
            <a:r>
              <a:rPr lang="en-US">
                <a:latin typeface="Century Gothic"/>
              </a:rPr>
              <a:t>KNN continuous – all variables, Best subset selection 80/20: </a:t>
            </a:r>
          </a:p>
        </p:txBody>
      </p:sp>
      <p:sp>
        <p:nvSpPr>
          <p:cNvPr id="7" name="TextBox 6">
            <a:extLst>
              <a:ext uri="{FF2B5EF4-FFF2-40B4-BE49-F238E27FC236}">
                <a16:creationId xmlns:a16="http://schemas.microsoft.com/office/drawing/2014/main" id="{A15CAAFB-3158-4CAD-8F49-9F7E41AEF2D6}"/>
              </a:ext>
            </a:extLst>
          </p:cNvPr>
          <p:cNvSpPr txBox="1"/>
          <p:nvPr/>
        </p:nvSpPr>
        <p:spPr>
          <a:xfrm>
            <a:off x="7473043" y="2574471"/>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p>
        </p:txBody>
      </p:sp>
      <p:sp>
        <p:nvSpPr>
          <p:cNvPr id="11" name="Title 1">
            <a:extLst>
              <a:ext uri="{FF2B5EF4-FFF2-40B4-BE49-F238E27FC236}">
                <a16:creationId xmlns:a16="http://schemas.microsoft.com/office/drawing/2014/main" id="{40246526-B115-431A-863E-5AE94AADA71D}"/>
              </a:ext>
            </a:extLst>
          </p:cNvPr>
          <p:cNvSpPr txBox="1">
            <a:spLocks/>
          </p:cNvSpPr>
          <p:nvPr/>
        </p:nvSpPr>
        <p:spPr>
          <a:xfrm>
            <a:off x="2389160" y="1264735"/>
            <a:ext cx="9130136" cy="37051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Roboto Slab"/>
              <a:buNone/>
              <a:defRPr sz="3000" b="0" i="0" u="none" strike="noStrike" cap="none">
                <a:solidFill>
                  <a:schemeClr val="dk1"/>
                </a:solidFill>
                <a:latin typeface="Roboto Slab"/>
                <a:ea typeface="Roboto Slab"/>
                <a:cs typeface="Roboto Slab"/>
                <a:sym typeface="Roboto Slab"/>
              </a:defRPr>
            </a:lvl1pPr>
            <a:lvl2pPr marR="0" lvl="1" algn="l" rtl="0">
              <a:lnSpc>
                <a:spcPct val="100000"/>
              </a:lnSpc>
              <a:spcBef>
                <a:spcPts val="0"/>
              </a:spcBef>
              <a:spcAft>
                <a:spcPts val="0"/>
              </a:spcAft>
              <a:buClr>
                <a:schemeClr val="dk1"/>
              </a:buClr>
              <a:buSzPts val="3000"/>
              <a:buFont typeface="Roboto Slab"/>
              <a:buNone/>
              <a:defRPr sz="3000" b="0" i="0" u="none" strike="noStrike" cap="none">
                <a:solidFill>
                  <a:schemeClr val="dk1"/>
                </a:solidFill>
                <a:latin typeface="Roboto Slab"/>
                <a:ea typeface="Roboto Slab"/>
                <a:cs typeface="Roboto Slab"/>
                <a:sym typeface="Roboto Slab"/>
              </a:defRPr>
            </a:lvl2pPr>
            <a:lvl3pPr marR="0" lvl="2" algn="l" rtl="0">
              <a:lnSpc>
                <a:spcPct val="100000"/>
              </a:lnSpc>
              <a:spcBef>
                <a:spcPts val="0"/>
              </a:spcBef>
              <a:spcAft>
                <a:spcPts val="0"/>
              </a:spcAft>
              <a:buClr>
                <a:schemeClr val="dk1"/>
              </a:buClr>
              <a:buSzPts val="3000"/>
              <a:buFont typeface="Roboto Slab"/>
              <a:buNone/>
              <a:defRPr sz="3000" b="0" i="0" u="none" strike="noStrike" cap="none">
                <a:solidFill>
                  <a:schemeClr val="dk1"/>
                </a:solidFill>
                <a:latin typeface="Roboto Slab"/>
                <a:ea typeface="Roboto Slab"/>
                <a:cs typeface="Roboto Slab"/>
                <a:sym typeface="Roboto Slab"/>
              </a:defRPr>
            </a:lvl3pPr>
            <a:lvl4pPr marR="0" lvl="3" algn="l" rtl="0">
              <a:lnSpc>
                <a:spcPct val="100000"/>
              </a:lnSpc>
              <a:spcBef>
                <a:spcPts val="0"/>
              </a:spcBef>
              <a:spcAft>
                <a:spcPts val="0"/>
              </a:spcAft>
              <a:buClr>
                <a:schemeClr val="dk1"/>
              </a:buClr>
              <a:buSzPts val="3000"/>
              <a:buFont typeface="Roboto Slab"/>
              <a:buNone/>
              <a:defRPr sz="3000" b="0" i="0" u="none" strike="noStrike" cap="none">
                <a:solidFill>
                  <a:schemeClr val="dk1"/>
                </a:solidFill>
                <a:latin typeface="Roboto Slab"/>
                <a:ea typeface="Roboto Slab"/>
                <a:cs typeface="Roboto Slab"/>
                <a:sym typeface="Roboto Slab"/>
              </a:defRPr>
            </a:lvl4pPr>
            <a:lvl5pPr marR="0" lvl="4" algn="l" rtl="0">
              <a:lnSpc>
                <a:spcPct val="100000"/>
              </a:lnSpc>
              <a:spcBef>
                <a:spcPts val="0"/>
              </a:spcBef>
              <a:spcAft>
                <a:spcPts val="0"/>
              </a:spcAft>
              <a:buClr>
                <a:schemeClr val="dk1"/>
              </a:buClr>
              <a:buSzPts val="3000"/>
              <a:buFont typeface="Roboto Slab"/>
              <a:buNone/>
              <a:defRPr sz="3000" b="0" i="0" u="none" strike="noStrike" cap="none">
                <a:solidFill>
                  <a:schemeClr val="dk1"/>
                </a:solidFill>
                <a:latin typeface="Roboto Slab"/>
                <a:ea typeface="Roboto Slab"/>
                <a:cs typeface="Roboto Slab"/>
                <a:sym typeface="Roboto Slab"/>
              </a:defRPr>
            </a:lvl5pPr>
            <a:lvl6pPr marR="0" lvl="5" algn="l" rtl="0">
              <a:lnSpc>
                <a:spcPct val="100000"/>
              </a:lnSpc>
              <a:spcBef>
                <a:spcPts val="0"/>
              </a:spcBef>
              <a:spcAft>
                <a:spcPts val="0"/>
              </a:spcAft>
              <a:buClr>
                <a:schemeClr val="dk1"/>
              </a:buClr>
              <a:buSzPts val="3000"/>
              <a:buFont typeface="Roboto Slab"/>
              <a:buNone/>
              <a:defRPr sz="3000" b="0" i="0" u="none" strike="noStrike" cap="none">
                <a:solidFill>
                  <a:schemeClr val="dk1"/>
                </a:solidFill>
                <a:latin typeface="Roboto Slab"/>
                <a:ea typeface="Roboto Slab"/>
                <a:cs typeface="Roboto Slab"/>
                <a:sym typeface="Roboto Slab"/>
              </a:defRPr>
            </a:lvl6pPr>
            <a:lvl7pPr marR="0" lvl="6" algn="l" rtl="0">
              <a:lnSpc>
                <a:spcPct val="100000"/>
              </a:lnSpc>
              <a:spcBef>
                <a:spcPts val="0"/>
              </a:spcBef>
              <a:spcAft>
                <a:spcPts val="0"/>
              </a:spcAft>
              <a:buClr>
                <a:schemeClr val="dk1"/>
              </a:buClr>
              <a:buSzPts val="3000"/>
              <a:buFont typeface="Roboto Slab"/>
              <a:buNone/>
              <a:defRPr sz="3000" b="0" i="0" u="none" strike="noStrike" cap="none">
                <a:solidFill>
                  <a:schemeClr val="dk1"/>
                </a:solidFill>
                <a:latin typeface="Roboto Slab"/>
                <a:ea typeface="Roboto Slab"/>
                <a:cs typeface="Roboto Slab"/>
                <a:sym typeface="Roboto Slab"/>
              </a:defRPr>
            </a:lvl7pPr>
            <a:lvl8pPr marR="0" lvl="7" algn="l" rtl="0">
              <a:lnSpc>
                <a:spcPct val="100000"/>
              </a:lnSpc>
              <a:spcBef>
                <a:spcPts val="0"/>
              </a:spcBef>
              <a:spcAft>
                <a:spcPts val="0"/>
              </a:spcAft>
              <a:buClr>
                <a:schemeClr val="dk1"/>
              </a:buClr>
              <a:buSzPts val="3000"/>
              <a:buFont typeface="Roboto Slab"/>
              <a:buNone/>
              <a:defRPr sz="3000" b="0" i="0" u="none" strike="noStrike" cap="none">
                <a:solidFill>
                  <a:schemeClr val="dk1"/>
                </a:solidFill>
                <a:latin typeface="Roboto Slab"/>
                <a:ea typeface="Roboto Slab"/>
                <a:cs typeface="Roboto Slab"/>
                <a:sym typeface="Roboto Slab"/>
              </a:defRPr>
            </a:lvl8pPr>
            <a:lvl9pPr marR="0" lvl="8" algn="l" rtl="0">
              <a:lnSpc>
                <a:spcPct val="100000"/>
              </a:lnSpc>
              <a:spcBef>
                <a:spcPts val="0"/>
              </a:spcBef>
              <a:spcAft>
                <a:spcPts val="0"/>
              </a:spcAft>
              <a:buClr>
                <a:schemeClr val="dk1"/>
              </a:buClr>
              <a:buSzPts val="3000"/>
              <a:buFont typeface="Roboto Slab"/>
              <a:buNone/>
              <a:defRPr sz="3000" b="0" i="0" u="none" strike="noStrike" cap="none">
                <a:solidFill>
                  <a:schemeClr val="dk1"/>
                </a:solidFill>
                <a:latin typeface="Roboto Slab"/>
                <a:ea typeface="Roboto Slab"/>
                <a:cs typeface="Roboto Slab"/>
                <a:sym typeface="Roboto Slab"/>
              </a:defRPr>
            </a:lvl9pPr>
          </a:lstStyle>
          <a:p>
            <a:r>
              <a:rPr lang="en-US" sz="2000" kern="0">
                <a:latin typeface="Century Gothic"/>
              </a:rPr>
              <a:t>Training metrics using all values:</a:t>
            </a:r>
            <a:endParaRPr lang="en-US" sz="2000">
              <a:latin typeface="Century Gothic"/>
            </a:endParaRPr>
          </a:p>
        </p:txBody>
      </p:sp>
      <p:sp>
        <p:nvSpPr>
          <p:cNvPr id="13" name="Title 1">
            <a:extLst>
              <a:ext uri="{FF2B5EF4-FFF2-40B4-BE49-F238E27FC236}">
                <a16:creationId xmlns:a16="http://schemas.microsoft.com/office/drawing/2014/main" id="{303C379F-805B-4AAA-9CC9-6542D572992E}"/>
              </a:ext>
            </a:extLst>
          </p:cNvPr>
          <p:cNvSpPr txBox="1">
            <a:spLocks/>
          </p:cNvSpPr>
          <p:nvPr/>
        </p:nvSpPr>
        <p:spPr>
          <a:xfrm>
            <a:off x="7150682" y="1207182"/>
            <a:ext cx="10082636" cy="43855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Roboto Slab"/>
              <a:buNone/>
              <a:defRPr sz="3000" b="0" i="0" u="none" strike="noStrike" cap="none">
                <a:solidFill>
                  <a:schemeClr val="dk1"/>
                </a:solidFill>
                <a:latin typeface="Roboto Slab"/>
                <a:ea typeface="Roboto Slab"/>
                <a:cs typeface="Roboto Slab"/>
                <a:sym typeface="Roboto Slab"/>
              </a:defRPr>
            </a:lvl1pPr>
            <a:lvl2pPr marR="0" lvl="1" algn="l" rtl="0">
              <a:lnSpc>
                <a:spcPct val="100000"/>
              </a:lnSpc>
              <a:spcBef>
                <a:spcPts val="0"/>
              </a:spcBef>
              <a:spcAft>
                <a:spcPts val="0"/>
              </a:spcAft>
              <a:buClr>
                <a:schemeClr val="dk1"/>
              </a:buClr>
              <a:buSzPts val="3000"/>
              <a:buFont typeface="Roboto Slab"/>
              <a:buNone/>
              <a:defRPr sz="3000" b="0" i="0" u="none" strike="noStrike" cap="none">
                <a:solidFill>
                  <a:schemeClr val="dk1"/>
                </a:solidFill>
                <a:latin typeface="Roboto Slab"/>
                <a:ea typeface="Roboto Slab"/>
                <a:cs typeface="Roboto Slab"/>
                <a:sym typeface="Roboto Slab"/>
              </a:defRPr>
            </a:lvl2pPr>
            <a:lvl3pPr marR="0" lvl="2" algn="l" rtl="0">
              <a:lnSpc>
                <a:spcPct val="100000"/>
              </a:lnSpc>
              <a:spcBef>
                <a:spcPts val="0"/>
              </a:spcBef>
              <a:spcAft>
                <a:spcPts val="0"/>
              </a:spcAft>
              <a:buClr>
                <a:schemeClr val="dk1"/>
              </a:buClr>
              <a:buSzPts val="3000"/>
              <a:buFont typeface="Roboto Slab"/>
              <a:buNone/>
              <a:defRPr sz="3000" b="0" i="0" u="none" strike="noStrike" cap="none">
                <a:solidFill>
                  <a:schemeClr val="dk1"/>
                </a:solidFill>
                <a:latin typeface="Roboto Slab"/>
                <a:ea typeface="Roboto Slab"/>
                <a:cs typeface="Roboto Slab"/>
                <a:sym typeface="Roboto Slab"/>
              </a:defRPr>
            </a:lvl3pPr>
            <a:lvl4pPr marR="0" lvl="3" algn="l" rtl="0">
              <a:lnSpc>
                <a:spcPct val="100000"/>
              </a:lnSpc>
              <a:spcBef>
                <a:spcPts val="0"/>
              </a:spcBef>
              <a:spcAft>
                <a:spcPts val="0"/>
              </a:spcAft>
              <a:buClr>
                <a:schemeClr val="dk1"/>
              </a:buClr>
              <a:buSzPts val="3000"/>
              <a:buFont typeface="Roboto Slab"/>
              <a:buNone/>
              <a:defRPr sz="3000" b="0" i="0" u="none" strike="noStrike" cap="none">
                <a:solidFill>
                  <a:schemeClr val="dk1"/>
                </a:solidFill>
                <a:latin typeface="Roboto Slab"/>
                <a:ea typeface="Roboto Slab"/>
                <a:cs typeface="Roboto Slab"/>
                <a:sym typeface="Roboto Slab"/>
              </a:defRPr>
            </a:lvl4pPr>
            <a:lvl5pPr marR="0" lvl="4" algn="l" rtl="0">
              <a:lnSpc>
                <a:spcPct val="100000"/>
              </a:lnSpc>
              <a:spcBef>
                <a:spcPts val="0"/>
              </a:spcBef>
              <a:spcAft>
                <a:spcPts val="0"/>
              </a:spcAft>
              <a:buClr>
                <a:schemeClr val="dk1"/>
              </a:buClr>
              <a:buSzPts val="3000"/>
              <a:buFont typeface="Roboto Slab"/>
              <a:buNone/>
              <a:defRPr sz="3000" b="0" i="0" u="none" strike="noStrike" cap="none">
                <a:solidFill>
                  <a:schemeClr val="dk1"/>
                </a:solidFill>
                <a:latin typeface="Roboto Slab"/>
                <a:ea typeface="Roboto Slab"/>
                <a:cs typeface="Roboto Slab"/>
                <a:sym typeface="Roboto Slab"/>
              </a:defRPr>
            </a:lvl5pPr>
            <a:lvl6pPr marR="0" lvl="5" algn="l" rtl="0">
              <a:lnSpc>
                <a:spcPct val="100000"/>
              </a:lnSpc>
              <a:spcBef>
                <a:spcPts val="0"/>
              </a:spcBef>
              <a:spcAft>
                <a:spcPts val="0"/>
              </a:spcAft>
              <a:buClr>
                <a:schemeClr val="dk1"/>
              </a:buClr>
              <a:buSzPts val="3000"/>
              <a:buFont typeface="Roboto Slab"/>
              <a:buNone/>
              <a:defRPr sz="3000" b="0" i="0" u="none" strike="noStrike" cap="none">
                <a:solidFill>
                  <a:schemeClr val="dk1"/>
                </a:solidFill>
                <a:latin typeface="Roboto Slab"/>
                <a:ea typeface="Roboto Slab"/>
                <a:cs typeface="Roboto Slab"/>
                <a:sym typeface="Roboto Slab"/>
              </a:defRPr>
            </a:lvl6pPr>
            <a:lvl7pPr marR="0" lvl="6" algn="l" rtl="0">
              <a:lnSpc>
                <a:spcPct val="100000"/>
              </a:lnSpc>
              <a:spcBef>
                <a:spcPts val="0"/>
              </a:spcBef>
              <a:spcAft>
                <a:spcPts val="0"/>
              </a:spcAft>
              <a:buClr>
                <a:schemeClr val="dk1"/>
              </a:buClr>
              <a:buSzPts val="3000"/>
              <a:buFont typeface="Roboto Slab"/>
              <a:buNone/>
              <a:defRPr sz="3000" b="0" i="0" u="none" strike="noStrike" cap="none">
                <a:solidFill>
                  <a:schemeClr val="dk1"/>
                </a:solidFill>
                <a:latin typeface="Roboto Slab"/>
                <a:ea typeface="Roboto Slab"/>
                <a:cs typeface="Roboto Slab"/>
                <a:sym typeface="Roboto Slab"/>
              </a:defRPr>
            </a:lvl7pPr>
            <a:lvl8pPr marR="0" lvl="7" algn="l" rtl="0">
              <a:lnSpc>
                <a:spcPct val="100000"/>
              </a:lnSpc>
              <a:spcBef>
                <a:spcPts val="0"/>
              </a:spcBef>
              <a:spcAft>
                <a:spcPts val="0"/>
              </a:spcAft>
              <a:buClr>
                <a:schemeClr val="dk1"/>
              </a:buClr>
              <a:buSzPts val="3000"/>
              <a:buFont typeface="Roboto Slab"/>
              <a:buNone/>
              <a:defRPr sz="3000" b="0" i="0" u="none" strike="noStrike" cap="none">
                <a:solidFill>
                  <a:schemeClr val="dk1"/>
                </a:solidFill>
                <a:latin typeface="Roboto Slab"/>
                <a:ea typeface="Roboto Slab"/>
                <a:cs typeface="Roboto Slab"/>
                <a:sym typeface="Roboto Slab"/>
              </a:defRPr>
            </a:lvl8pPr>
            <a:lvl9pPr marR="0" lvl="8" algn="l" rtl="0">
              <a:lnSpc>
                <a:spcPct val="100000"/>
              </a:lnSpc>
              <a:spcBef>
                <a:spcPts val="0"/>
              </a:spcBef>
              <a:spcAft>
                <a:spcPts val="0"/>
              </a:spcAft>
              <a:buClr>
                <a:schemeClr val="dk1"/>
              </a:buClr>
              <a:buSzPts val="3000"/>
              <a:buFont typeface="Roboto Slab"/>
              <a:buNone/>
              <a:defRPr sz="3000" b="0" i="0" u="none" strike="noStrike" cap="none">
                <a:solidFill>
                  <a:schemeClr val="dk1"/>
                </a:solidFill>
                <a:latin typeface="Roboto Slab"/>
                <a:ea typeface="Roboto Slab"/>
                <a:cs typeface="Roboto Slab"/>
                <a:sym typeface="Roboto Slab"/>
              </a:defRPr>
            </a:lvl9pPr>
          </a:lstStyle>
          <a:p>
            <a:r>
              <a:rPr lang="en-US" sz="2000" kern="0">
                <a:latin typeface="Century Gothic"/>
              </a:rPr>
              <a:t>Training metrics using all best subset:</a:t>
            </a:r>
            <a:endParaRPr lang="en-US" sz="2000">
              <a:latin typeface="Century Gothic"/>
            </a:endParaRPr>
          </a:p>
        </p:txBody>
      </p:sp>
      <p:sp>
        <p:nvSpPr>
          <p:cNvPr id="12" name="TextBox 11">
            <a:extLst>
              <a:ext uri="{FF2B5EF4-FFF2-40B4-BE49-F238E27FC236}">
                <a16:creationId xmlns:a16="http://schemas.microsoft.com/office/drawing/2014/main" id="{800AB419-E176-4ED7-83F7-A1CB67CDF322}"/>
              </a:ext>
            </a:extLst>
          </p:cNvPr>
          <p:cNvSpPr txBox="1"/>
          <p:nvPr/>
        </p:nvSpPr>
        <p:spPr>
          <a:xfrm>
            <a:off x="2549533" y="3647903"/>
            <a:ext cx="8334530" cy="400110"/>
          </a:xfrm>
          <a:prstGeom prst="rect">
            <a:avLst/>
          </a:prstGeom>
          <a:noFill/>
        </p:spPr>
        <p:txBody>
          <a:bodyPr wrap="square">
            <a:spAutoFit/>
          </a:bodyPr>
          <a:lstStyle/>
          <a:p>
            <a:r>
              <a:rPr lang="en-US" sz="2000" kern="0">
                <a:latin typeface="Century Gothic"/>
              </a:rPr>
              <a:t>Validation metrics using all values:</a:t>
            </a:r>
            <a:endParaRPr lang="en-US" sz="2000">
              <a:latin typeface="Century Gothic"/>
            </a:endParaRPr>
          </a:p>
        </p:txBody>
      </p:sp>
      <p:sp>
        <p:nvSpPr>
          <p:cNvPr id="14" name="TextBox 13">
            <a:extLst>
              <a:ext uri="{FF2B5EF4-FFF2-40B4-BE49-F238E27FC236}">
                <a16:creationId xmlns:a16="http://schemas.microsoft.com/office/drawing/2014/main" id="{52433572-8F23-4480-965A-40CB84343E2A}"/>
              </a:ext>
            </a:extLst>
          </p:cNvPr>
          <p:cNvSpPr txBox="1"/>
          <p:nvPr/>
        </p:nvSpPr>
        <p:spPr>
          <a:xfrm>
            <a:off x="7352031" y="3672403"/>
            <a:ext cx="8334530" cy="400110"/>
          </a:xfrm>
          <a:prstGeom prst="rect">
            <a:avLst/>
          </a:prstGeom>
          <a:noFill/>
        </p:spPr>
        <p:txBody>
          <a:bodyPr wrap="square">
            <a:spAutoFit/>
          </a:bodyPr>
          <a:lstStyle/>
          <a:p>
            <a:r>
              <a:rPr lang="en-US" sz="2000" kern="0">
                <a:latin typeface="Century Gothic"/>
              </a:rPr>
              <a:t>validation metrics using best subset:</a:t>
            </a:r>
            <a:endParaRPr lang="en-US" sz="2000">
              <a:latin typeface="Century Gothic"/>
            </a:endParaRPr>
          </a:p>
        </p:txBody>
      </p:sp>
      <p:graphicFrame>
        <p:nvGraphicFramePr>
          <p:cNvPr id="15" name="Table 14">
            <a:extLst>
              <a:ext uri="{FF2B5EF4-FFF2-40B4-BE49-F238E27FC236}">
                <a16:creationId xmlns:a16="http://schemas.microsoft.com/office/drawing/2014/main" id="{A195BFD2-CBAA-402F-AFEB-ED5DDC58EB9B}"/>
              </a:ext>
            </a:extLst>
          </p:cNvPr>
          <p:cNvGraphicFramePr>
            <a:graphicFrameLocks noGrp="1"/>
          </p:cNvGraphicFramePr>
          <p:nvPr>
            <p:extLst>
              <p:ext uri="{D42A27DB-BD31-4B8C-83A1-F6EECF244321}">
                <p14:modId xmlns:p14="http://schemas.microsoft.com/office/powerpoint/2010/main" val="3472964623"/>
              </p:ext>
            </p:extLst>
          </p:nvPr>
        </p:nvGraphicFramePr>
        <p:xfrm>
          <a:off x="4589099" y="4435464"/>
          <a:ext cx="2065452" cy="1920366"/>
        </p:xfrm>
        <a:graphic>
          <a:graphicData uri="http://schemas.openxmlformats.org/drawingml/2006/table">
            <a:tbl>
              <a:tblPr/>
              <a:tblGrid>
                <a:gridCol w="1193734">
                  <a:extLst>
                    <a:ext uri="{9D8B030D-6E8A-4147-A177-3AD203B41FA5}">
                      <a16:colId xmlns:a16="http://schemas.microsoft.com/office/drawing/2014/main" val="685858789"/>
                    </a:ext>
                  </a:extLst>
                </a:gridCol>
                <a:gridCol w="871718">
                  <a:extLst>
                    <a:ext uri="{9D8B030D-6E8A-4147-A177-3AD203B41FA5}">
                      <a16:colId xmlns:a16="http://schemas.microsoft.com/office/drawing/2014/main" val="1879458344"/>
                    </a:ext>
                  </a:extLst>
                </a:gridCol>
              </a:tblGrid>
              <a:tr h="320061">
                <a:tc>
                  <a:txBody>
                    <a:bodyPr/>
                    <a:lstStyle/>
                    <a:p>
                      <a:pPr algn="l" fontAlgn="b"/>
                      <a:r>
                        <a:rPr lang="en-US" sz="1100" b="1" i="0" u="none" strike="noStrike">
                          <a:solidFill>
                            <a:srgbClr val="FFFFFF"/>
                          </a:solidFill>
                          <a:effectLst/>
                          <a:latin typeface="Calibri" panose="020F0502020204030204" pitchFamily="34" charset="0"/>
                        </a:rPr>
                        <a:t>Metric</a:t>
                      </a:r>
                    </a:p>
                  </a:txBody>
                  <a:tcPr marL="9525" marR="9525" marT="9525" marB="0" anchor="b">
                    <a:lnL>
                      <a:noFill/>
                    </a:lnL>
                    <a:lnR w="635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4472C4"/>
                    </a:solidFill>
                  </a:tcPr>
                </a:tc>
                <a:tc>
                  <a:txBody>
                    <a:bodyPr/>
                    <a:lstStyle/>
                    <a:p>
                      <a:pPr algn="l" fontAlgn="b"/>
                      <a:r>
                        <a:rPr lang="en-US" sz="1100" b="1" i="0" u="none" strike="noStrike">
                          <a:solidFill>
                            <a:srgbClr val="FFFFFF"/>
                          </a:solidFill>
                          <a:effectLst/>
                          <a:latin typeface="Calibri" panose="020F0502020204030204" pitchFamily="34" charset="0"/>
                        </a:rPr>
                        <a:t>Value</a:t>
                      </a:r>
                    </a:p>
                  </a:txBody>
                  <a:tcPr marL="9525" marR="9525" marT="9525" marB="0" anchor="b">
                    <a:lnL w="6350" cap="flat" cmpd="sng" algn="ctr">
                      <a:solidFill>
                        <a:srgbClr val="FFFFFF"/>
                      </a:solidFill>
                      <a:prstDash val="solid"/>
                      <a:round/>
                      <a:headEnd type="none" w="med" len="med"/>
                      <a:tailEnd type="none" w="med" len="med"/>
                    </a:lnL>
                    <a:lnR>
                      <a:noFill/>
                    </a:lnR>
                    <a:lnT>
                      <a:noFill/>
                    </a:lnT>
                    <a:lnB w="6350" cap="flat" cmpd="sng" algn="ctr">
                      <a:solidFill>
                        <a:srgbClr val="FFFFFF"/>
                      </a:solidFill>
                      <a:prstDash val="solid"/>
                      <a:round/>
                      <a:headEnd type="none" w="med" len="med"/>
                      <a:tailEnd type="none" w="med" len="med"/>
                    </a:lnB>
                    <a:solidFill>
                      <a:srgbClr val="4472C4"/>
                    </a:solidFill>
                  </a:tcPr>
                </a:tc>
                <a:extLst>
                  <a:ext uri="{0D108BD9-81ED-4DB2-BD59-A6C34878D82A}">
                    <a16:rowId xmlns:a16="http://schemas.microsoft.com/office/drawing/2014/main" val="65964745"/>
                  </a:ext>
                </a:extLst>
              </a:tr>
              <a:tr h="320061">
                <a:tc>
                  <a:txBody>
                    <a:bodyPr/>
                    <a:lstStyle/>
                    <a:p>
                      <a:pPr algn="l" fontAlgn="b"/>
                      <a:r>
                        <a:rPr lang="en-US" sz="1100" b="0" i="0" u="none" strike="noStrike">
                          <a:solidFill>
                            <a:srgbClr val="000000"/>
                          </a:solidFill>
                          <a:effectLst/>
                          <a:latin typeface="Calibri" panose="020F0502020204030204" pitchFamily="34" charset="0"/>
                        </a:rPr>
                        <a:t>SSE</a:t>
                      </a:r>
                    </a:p>
                  </a:txBody>
                  <a:tcPr marL="9525" marR="9525" marT="9525" marB="0" anchor="b">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4C6E7"/>
                    </a:solidFill>
                  </a:tcPr>
                </a:tc>
                <a:tc>
                  <a:txBody>
                    <a:bodyPr/>
                    <a:lstStyle/>
                    <a:p>
                      <a:pPr algn="r" fontAlgn="b"/>
                      <a:r>
                        <a:rPr lang="en-US" sz="1100" b="0" i="0" u="none" strike="noStrike">
                          <a:solidFill>
                            <a:srgbClr val="000000"/>
                          </a:solidFill>
                          <a:effectLst/>
                          <a:latin typeface="Calibri" panose="020F0502020204030204" pitchFamily="34" charset="0"/>
                        </a:rPr>
                        <a:t>108.712</a:t>
                      </a:r>
                    </a:p>
                  </a:txBody>
                  <a:tcPr marL="9525" marR="9525" marT="9525" marB="0" anchor="b">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4C6E7"/>
                    </a:solidFill>
                  </a:tcPr>
                </a:tc>
                <a:extLst>
                  <a:ext uri="{0D108BD9-81ED-4DB2-BD59-A6C34878D82A}">
                    <a16:rowId xmlns:a16="http://schemas.microsoft.com/office/drawing/2014/main" val="345131219"/>
                  </a:ext>
                </a:extLst>
              </a:tr>
              <a:tr h="320061">
                <a:tc>
                  <a:txBody>
                    <a:bodyPr/>
                    <a:lstStyle/>
                    <a:p>
                      <a:pPr algn="l" fontAlgn="b"/>
                      <a:r>
                        <a:rPr lang="en-US" sz="1100" b="0" i="0" u="none" strike="noStrike">
                          <a:solidFill>
                            <a:srgbClr val="000000"/>
                          </a:solidFill>
                          <a:effectLst/>
                          <a:latin typeface="Calibri" panose="020F0502020204030204" pitchFamily="34" charset="0"/>
                        </a:rPr>
                        <a:t>MSE</a:t>
                      </a:r>
                    </a:p>
                  </a:txBody>
                  <a:tcPr marL="9525" marR="9525" marT="9525" marB="0" anchor="b">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9E1F2"/>
                    </a:solidFill>
                  </a:tcPr>
                </a:tc>
                <a:tc>
                  <a:txBody>
                    <a:bodyPr/>
                    <a:lstStyle/>
                    <a:p>
                      <a:pPr algn="r" fontAlgn="b"/>
                      <a:r>
                        <a:rPr lang="en-US" sz="1100" b="0" i="0" u="none" strike="noStrike">
                          <a:solidFill>
                            <a:srgbClr val="000000"/>
                          </a:solidFill>
                          <a:effectLst/>
                          <a:latin typeface="Calibri" panose="020F0502020204030204" pitchFamily="34" charset="0"/>
                        </a:rPr>
                        <a:t>1.168946</a:t>
                      </a:r>
                    </a:p>
                  </a:txBody>
                  <a:tcPr marL="9525" marR="9525" marT="9525" marB="0" anchor="b">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9E1F2"/>
                    </a:solidFill>
                  </a:tcPr>
                </a:tc>
                <a:extLst>
                  <a:ext uri="{0D108BD9-81ED-4DB2-BD59-A6C34878D82A}">
                    <a16:rowId xmlns:a16="http://schemas.microsoft.com/office/drawing/2014/main" val="2700413128"/>
                  </a:ext>
                </a:extLst>
              </a:tr>
              <a:tr h="320061">
                <a:tc>
                  <a:txBody>
                    <a:bodyPr/>
                    <a:lstStyle/>
                    <a:p>
                      <a:pPr algn="l" fontAlgn="b"/>
                      <a:r>
                        <a:rPr lang="en-US" sz="1100" b="0" i="0" u="none" strike="noStrike">
                          <a:solidFill>
                            <a:srgbClr val="000000"/>
                          </a:solidFill>
                          <a:effectLst/>
                          <a:latin typeface="Calibri" panose="020F0502020204030204" pitchFamily="34" charset="0"/>
                        </a:rPr>
                        <a:t>RMSE</a:t>
                      </a:r>
                    </a:p>
                  </a:txBody>
                  <a:tcPr marL="9525" marR="9525" marT="9525" marB="0" anchor="b">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4C6E7"/>
                    </a:solidFill>
                  </a:tcPr>
                </a:tc>
                <a:tc>
                  <a:txBody>
                    <a:bodyPr/>
                    <a:lstStyle/>
                    <a:p>
                      <a:pPr algn="r" fontAlgn="b"/>
                      <a:r>
                        <a:rPr lang="en-US" sz="1100" b="0" i="0" u="none" strike="noStrike">
                          <a:solidFill>
                            <a:srgbClr val="000000"/>
                          </a:solidFill>
                          <a:effectLst/>
                          <a:latin typeface="Calibri" panose="020F0502020204030204" pitchFamily="34" charset="0"/>
                        </a:rPr>
                        <a:t>1.081178</a:t>
                      </a:r>
                    </a:p>
                  </a:txBody>
                  <a:tcPr marL="9525" marR="9525" marT="9525" marB="0" anchor="b">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4C6E7"/>
                    </a:solidFill>
                  </a:tcPr>
                </a:tc>
                <a:extLst>
                  <a:ext uri="{0D108BD9-81ED-4DB2-BD59-A6C34878D82A}">
                    <a16:rowId xmlns:a16="http://schemas.microsoft.com/office/drawing/2014/main" val="1137374390"/>
                  </a:ext>
                </a:extLst>
              </a:tr>
              <a:tr h="320061">
                <a:tc>
                  <a:txBody>
                    <a:bodyPr/>
                    <a:lstStyle/>
                    <a:p>
                      <a:pPr algn="l" fontAlgn="b"/>
                      <a:r>
                        <a:rPr lang="en-US" sz="1100" b="0" i="0" u="none" strike="noStrike">
                          <a:solidFill>
                            <a:srgbClr val="000000"/>
                          </a:solidFill>
                          <a:effectLst/>
                          <a:latin typeface="Calibri" panose="020F0502020204030204" pitchFamily="34" charset="0"/>
                        </a:rPr>
                        <a:t>MAD</a:t>
                      </a:r>
                    </a:p>
                  </a:txBody>
                  <a:tcPr marL="9525" marR="9525" marT="9525" marB="0" anchor="b">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9E1F2"/>
                    </a:solidFill>
                  </a:tcPr>
                </a:tc>
                <a:tc>
                  <a:txBody>
                    <a:bodyPr/>
                    <a:lstStyle/>
                    <a:p>
                      <a:pPr algn="r" fontAlgn="b"/>
                      <a:r>
                        <a:rPr lang="en-US" sz="1100" b="0" i="0" u="none" strike="noStrike">
                          <a:solidFill>
                            <a:srgbClr val="000000"/>
                          </a:solidFill>
                          <a:effectLst/>
                          <a:latin typeface="Calibri" panose="020F0502020204030204" pitchFamily="34" charset="0"/>
                        </a:rPr>
                        <a:t>0.851676</a:t>
                      </a:r>
                    </a:p>
                  </a:txBody>
                  <a:tcPr marL="9525" marR="9525" marT="9525" marB="0" anchor="b">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9E1F2"/>
                    </a:solidFill>
                  </a:tcPr>
                </a:tc>
                <a:extLst>
                  <a:ext uri="{0D108BD9-81ED-4DB2-BD59-A6C34878D82A}">
                    <a16:rowId xmlns:a16="http://schemas.microsoft.com/office/drawing/2014/main" val="1153124059"/>
                  </a:ext>
                </a:extLst>
              </a:tr>
              <a:tr h="320061">
                <a:tc>
                  <a:txBody>
                    <a:bodyPr/>
                    <a:lstStyle/>
                    <a:p>
                      <a:pPr algn="l" fontAlgn="b"/>
                      <a:r>
                        <a:rPr lang="en-US" sz="1100" b="0" i="0" u="none" strike="noStrike">
                          <a:solidFill>
                            <a:srgbClr val="000000"/>
                          </a:solidFill>
                          <a:effectLst/>
                          <a:latin typeface="Calibri" panose="020F0502020204030204" pitchFamily="34" charset="0"/>
                        </a:rPr>
                        <a:t>R2</a:t>
                      </a:r>
                    </a:p>
                  </a:txBody>
                  <a:tcPr marL="9525" marR="9525" marT="9525" marB="0" anchor="b">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B4C6E7"/>
                    </a:solidFill>
                  </a:tcPr>
                </a:tc>
                <a:tc>
                  <a:txBody>
                    <a:bodyPr/>
                    <a:lstStyle/>
                    <a:p>
                      <a:pPr algn="r" fontAlgn="b"/>
                      <a:r>
                        <a:rPr lang="en-US" sz="1100" b="0" i="0" u="none" strike="noStrike">
                          <a:solidFill>
                            <a:srgbClr val="000000"/>
                          </a:solidFill>
                          <a:effectLst/>
                          <a:latin typeface="Calibri" panose="020F0502020204030204" pitchFamily="34" charset="0"/>
                        </a:rPr>
                        <a:t>-0.11789</a:t>
                      </a:r>
                    </a:p>
                  </a:txBody>
                  <a:tcPr marL="9525" marR="9525" marT="9525" marB="0" anchor="b">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a:noFill/>
                    </a:lnB>
                    <a:solidFill>
                      <a:srgbClr val="B4C6E7"/>
                    </a:solidFill>
                  </a:tcPr>
                </a:tc>
                <a:extLst>
                  <a:ext uri="{0D108BD9-81ED-4DB2-BD59-A6C34878D82A}">
                    <a16:rowId xmlns:a16="http://schemas.microsoft.com/office/drawing/2014/main" val="827945259"/>
                  </a:ext>
                </a:extLst>
              </a:tr>
            </a:tbl>
          </a:graphicData>
        </a:graphic>
      </p:graphicFrame>
      <p:graphicFrame>
        <p:nvGraphicFramePr>
          <p:cNvPr id="17" name="Table 16">
            <a:extLst>
              <a:ext uri="{FF2B5EF4-FFF2-40B4-BE49-F238E27FC236}">
                <a16:creationId xmlns:a16="http://schemas.microsoft.com/office/drawing/2014/main" id="{1D10A7CE-E0B0-4E37-A827-8DEF7E92F3A6}"/>
              </a:ext>
            </a:extLst>
          </p:cNvPr>
          <p:cNvGraphicFramePr>
            <a:graphicFrameLocks noGrp="1"/>
          </p:cNvGraphicFramePr>
          <p:nvPr>
            <p:extLst>
              <p:ext uri="{D42A27DB-BD31-4B8C-83A1-F6EECF244321}">
                <p14:modId xmlns:p14="http://schemas.microsoft.com/office/powerpoint/2010/main" val="1555045313"/>
              </p:ext>
            </p:extLst>
          </p:nvPr>
        </p:nvGraphicFramePr>
        <p:xfrm>
          <a:off x="4552226" y="1776820"/>
          <a:ext cx="1979374" cy="1706838"/>
        </p:xfrm>
        <a:graphic>
          <a:graphicData uri="http://schemas.openxmlformats.org/drawingml/2006/table">
            <a:tbl>
              <a:tblPr/>
              <a:tblGrid>
                <a:gridCol w="1107723">
                  <a:extLst>
                    <a:ext uri="{9D8B030D-6E8A-4147-A177-3AD203B41FA5}">
                      <a16:colId xmlns:a16="http://schemas.microsoft.com/office/drawing/2014/main" val="3609974370"/>
                    </a:ext>
                  </a:extLst>
                </a:gridCol>
                <a:gridCol w="871651">
                  <a:extLst>
                    <a:ext uri="{9D8B030D-6E8A-4147-A177-3AD203B41FA5}">
                      <a16:colId xmlns:a16="http://schemas.microsoft.com/office/drawing/2014/main" val="1478846936"/>
                    </a:ext>
                  </a:extLst>
                </a:gridCol>
              </a:tblGrid>
              <a:tr h="284473">
                <a:tc>
                  <a:txBody>
                    <a:bodyPr/>
                    <a:lstStyle/>
                    <a:p>
                      <a:pPr algn="l" fontAlgn="b"/>
                      <a:r>
                        <a:rPr lang="en-US" sz="1100" b="1" i="0" u="none" strike="noStrike">
                          <a:solidFill>
                            <a:srgbClr val="FFFFFF"/>
                          </a:solidFill>
                          <a:effectLst/>
                          <a:latin typeface="Calibri" panose="020F0502020204030204" pitchFamily="34" charset="0"/>
                        </a:rPr>
                        <a:t>Metric</a:t>
                      </a:r>
                    </a:p>
                  </a:txBody>
                  <a:tcPr marL="9525" marR="9525" marT="9525" marB="0" anchor="b">
                    <a:lnL>
                      <a:noFill/>
                    </a:lnL>
                    <a:lnR w="635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4472C4"/>
                    </a:solidFill>
                  </a:tcPr>
                </a:tc>
                <a:tc>
                  <a:txBody>
                    <a:bodyPr/>
                    <a:lstStyle/>
                    <a:p>
                      <a:pPr algn="l" fontAlgn="b"/>
                      <a:r>
                        <a:rPr lang="en-US" sz="1100" b="1" i="0" u="none" strike="noStrike">
                          <a:solidFill>
                            <a:srgbClr val="FFFFFF"/>
                          </a:solidFill>
                          <a:effectLst/>
                          <a:latin typeface="Calibri" panose="020F0502020204030204" pitchFamily="34" charset="0"/>
                        </a:rPr>
                        <a:t>Value</a:t>
                      </a:r>
                    </a:p>
                  </a:txBody>
                  <a:tcPr marL="9525" marR="9525" marT="9525" marB="0" anchor="b">
                    <a:lnL w="6350" cap="flat" cmpd="sng" algn="ctr">
                      <a:solidFill>
                        <a:srgbClr val="FFFFFF"/>
                      </a:solidFill>
                      <a:prstDash val="solid"/>
                      <a:round/>
                      <a:headEnd type="none" w="med" len="med"/>
                      <a:tailEnd type="none" w="med" len="med"/>
                    </a:lnL>
                    <a:lnR>
                      <a:noFill/>
                    </a:lnR>
                    <a:lnT>
                      <a:noFill/>
                    </a:lnT>
                    <a:lnB w="6350" cap="flat" cmpd="sng" algn="ctr">
                      <a:solidFill>
                        <a:srgbClr val="FFFFFF"/>
                      </a:solidFill>
                      <a:prstDash val="solid"/>
                      <a:round/>
                      <a:headEnd type="none" w="med" len="med"/>
                      <a:tailEnd type="none" w="med" len="med"/>
                    </a:lnB>
                    <a:solidFill>
                      <a:srgbClr val="4472C4"/>
                    </a:solidFill>
                  </a:tcPr>
                </a:tc>
                <a:extLst>
                  <a:ext uri="{0D108BD9-81ED-4DB2-BD59-A6C34878D82A}">
                    <a16:rowId xmlns:a16="http://schemas.microsoft.com/office/drawing/2014/main" val="956305204"/>
                  </a:ext>
                </a:extLst>
              </a:tr>
              <a:tr h="284473">
                <a:tc>
                  <a:txBody>
                    <a:bodyPr/>
                    <a:lstStyle/>
                    <a:p>
                      <a:pPr algn="l" fontAlgn="b"/>
                      <a:r>
                        <a:rPr lang="en-US" sz="1100" b="0" i="0" u="none" strike="noStrike">
                          <a:solidFill>
                            <a:srgbClr val="000000"/>
                          </a:solidFill>
                          <a:effectLst/>
                          <a:latin typeface="Calibri" panose="020F0502020204030204" pitchFamily="34" charset="0"/>
                        </a:rPr>
                        <a:t>SSE</a:t>
                      </a:r>
                    </a:p>
                  </a:txBody>
                  <a:tcPr marL="9525" marR="9525" marT="9525" marB="0" anchor="b">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4C6E7"/>
                    </a:solidFill>
                  </a:tcPr>
                </a:tc>
                <a:tc>
                  <a:txBody>
                    <a:bodyPr/>
                    <a:lstStyle/>
                    <a:p>
                      <a:pPr algn="r" fontAlgn="b"/>
                      <a:r>
                        <a:rPr lang="en-US" sz="1100" b="0" i="0" u="none" strike="noStrike">
                          <a:solidFill>
                            <a:srgbClr val="000000"/>
                          </a:solidFill>
                          <a:effectLst/>
                          <a:latin typeface="Calibri" panose="020F0502020204030204" pitchFamily="34" charset="0"/>
                        </a:rPr>
                        <a:t>0</a:t>
                      </a:r>
                    </a:p>
                  </a:txBody>
                  <a:tcPr marL="9525" marR="9525" marT="9525" marB="0" anchor="b">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4C6E7"/>
                    </a:solidFill>
                  </a:tcPr>
                </a:tc>
                <a:extLst>
                  <a:ext uri="{0D108BD9-81ED-4DB2-BD59-A6C34878D82A}">
                    <a16:rowId xmlns:a16="http://schemas.microsoft.com/office/drawing/2014/main" val="1178333953"/>
                  </a:ext>
                </a:extLst>
              </a:tr>
              <a:tr h="284473">
                <a:tc>
                  <a:txBody>
                    <a:bodyPr/>
                    <a:lstStyle/>
                    <a:p>
                      <a:pPr algn="l" fontAlgn="b"/>
                      <a:r>
                        <a:rPr lang="en-US" sz="1100" b="0" i="0" u="none" strike="noStrike">
                          <a:solidFill>
                            <a:srgbClr val="000000"/>
                          </a:solidFill>
                          <a:effectLst/>
                          <a:latin typeface="Calibri" panose="020F0502020204030204" pitchFamily="34" charset="0"/>
                        </a:rPr>
                        <a:t>MSE</a:t>
                      </a:r>
                    </a:p>
                  </a:txBody>
                  <a:tcPr marL="9525" marR="9525" marT="9525" marB="0" anchor="b">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9E1F2"/>
                    </a:solidFill>
                  </a:tcPr>
                </a:tc>
                <a:tc>
                  <a:txBody>
                    <a:bodyPr/>
                    <a:lstStyle/>
                    <a:p>
                      <a:pPr algn="r" fontAlgn="b"/>
                      <a:r>
                        <a:rPr lang="en-US" sz="1100" b="0" i="0" u="none" strike="noStrike">
                          <a:solidFill>
                            <a:srgbClr val="000000"/>
                          </a:solidFill>
                          <a:effectLst/>
                          <a:latin typeface="Calibri" panose="020F0502020204030204" pitchFamily="34" charset="0"/>
                        </a:rPr>
                        <a:t>0</a:t>
                      </a:r>
                    </a:p>
                  </a:txBody>
                  <a:tcPr marL="9525" marR="9525" marT="9525" marB="0" anchor="b">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9E1F2"/>
                    </a:solidFill>
                  </a:tcPr>
                </a:tc>
                <a:extLst>
                  <a:ext uri="{0D108BD9-81ED-4DB2-BD59-A6C34878D82A}">
                    <a16:rowId xmlns:a16="http://schemas.microsoft.com/office/drawing/2014/main" val="3453794116"/>
                  </a:ext>
                </a:extLst>
              </a:tr>
              <a:tr h="284473">
                <a:tc>
                  <a:txBody>
                    <a:bodyPr/>
                    <a:lstStyle/>
                    <a:p>
                      <a:pPr algn="l" fontAlgn="b"/>
                      <a:r>
                        <a:rPr lang="en-US" sz="1100" b="0" i="0" u="none" strike="noStrike">
                          <a:solidFill>
                            <a:srgbClr val="000000"/>
                          </a:solidFill>
                          <a:effectLst/>
                          <a:latin typeface="Calibri" panose="020F0502020204030204" pitchFamily="34" charset="0"/>
                        </a:rPr>
                        <a:t>RMSE</a:t>
                      </a:r>
                    </a:p>
                  </a:txBody>
                  <a:tcPr marL="9525" marR="9525" marT="9525" marB="0" anchor="b">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4C6E7"/>
                    </a:solidFill>
                  </a:tcPr>
                </a:tc>
                <a:tc>
                  <a:txBody>
                    <a:bodyPr/>
                    <a:lstStyle/>
                    <a:p>
                      <a:pPr algn="r" fontAlgn="b"/>
                      <a:r>
                        <a:rPr lang="en-US" sz="1100" b="0" i="0" u="none" strike="noStrike">
                          <a:solidFill>
                            <a:srgbClr val="000000"/>
                          </a:solidFill>
                          <a:effectLst/>
                          <a:latin typeface="Calibri" panose="020F0502020204030204" pitchFamily="34" charset="0"/>
                        </a:rPr>
                        <a:t>0</a:t>
                      </a:r>
                    </a:p>
                  </a:txBody>
                  <a:tcPr marL="9525" marR="9525" marT="9525" marB="0" anchor="b">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4C6E7"/>
                    </a:solidFill>
                  </a:tcPr>
                </a:tc>
                <a:extLst>
                  <a:ext uri="{0D108BD9-81ED-4DB2-BD59-A6C34878D82A}">
                    <a16:rowId xmlns:a16="http://schemas.microsoft.com/office/drawing/2014/main" val="489610356"/>
                  </a:ext>
                </a:extLst>
              </a:tr>
              <a:tr h="284473">
                <a:tc>
                  <a:txBody>
                    <a:bodyPr/>
                    <a:lstStyle/>
                    <a:p>
                      <a:pPr algn="l" fontAlgn="b"/>
                      <a:r>
                        <a:rPr lang="en-US" sz="1100" b="0" i="0" u="none" strike="noStrike">
                          <a:solidFill>
                            <a:srgbClr val="000000"/>
                          </a:solidFill>
                          <a:effectLst/>
                          <a:latin typeface="Calibri" panose="020F0502020204030204" pitchFamily="34" charset="0"/>
                        </a:rPr>
                        <a:t>MAD</a:t>
                      </a:r>
                    </a:p>
                  </a:txBody>
                  <a:tcPr marL="9525" marR="9525" marT="9525" marB="0" anchor="b">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9E1F2"/>
                    </a:solidFill>
                  </a:tcPr>
                </a:tc>
                <a:tc>
                  <a:txBody>
                    <a:bodyPr/>
                    <a:lstStyle/>
                    <a:p>
                      <a:pPr algn="r" fontAlgn="b"/>
                      <a:r>
                        <a:rPr lang="en-US" sz="1100" b="0" i="0" u="none" strike="noStrike">
                          <a:solidFill>
                            <a:srgbClr val="000000"/>
                          </a:solidFill>
                          <a:effectLst/>
                          <a:latin typeface="Calibri" panose="020F0502020204030204" pitchFamily="34" charset="0"/>
                        </a:rPr>
                        <a:t>0</a:t>
                      </a:r>
                    </a:p>
                  </a:txBody>
                  <a:tcPr marL="9525" marR="9525" marT="9525" marB="0" anchor="b">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9E1F2"/>
                    </a:solidFill>
                  </a:tcPr>
                </a:tc>
                <a:extLst>
                  <a:ext uri="{0D108BD9-81ED-4DB2-BD59-A6C34878D82A}">
                    <a16:rowId xmlns:a16="http://schemas.microsoft.com/office/drawing/2014/main" val="3966777379"/>
                  </a:ext>
                </a:extLst>
              </a:tr>
              <a:tr h="284473">
                <a:tc>
                  <a:txBody>
                    <a:bodyPr/>
                    <a:lstStyle/>
                    <a:p>
                      <a:pPr algn="l" fontAlgn="b"/>
                      <a:r>
                        <a:rPr lang="en-US" sz="1100" b="0" i="0" u="none" strike="noStrike">
                          <a:solidFill>
                            <a:srgbClr val="000000"/>
                          </a:solidFill>
                          <a:effectLst/>
                          <a:latin typeface="Calibri" panose="020F0502020204030204" pitchFamily="34" charset="0"/>
                        </a:rPr>
                        <a:t>R2</a:t>
                      </a:r>
                    </a:p>
                  </a:txBody>
                  <a:tcPr marL="9525" marR="9525" marT="9525" marB="0" anchor="b">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B4C6E7"/>
                    </a:solidFill>
                  </a:tcPr>
                </a:tc>
                <a:tc>
                  <a:txBody>
                    <a:bodyPr/>
                    <a:lstStyle/>
                    <a:p>
                      <a:pPr algn="r" fontAlgn="b"/>
                      <a:r>
                        <a:rPr lang="en-US" sz="1100" b="0" i="0" u="none" strike="noStrike">
                          <a:solidFill>
                            <a:srgbClr val="000000"/>
                          </a:solidFill>
                          <a:effectLst/>
                          <a:latin typeface="Calibri" panose="020F0502020204030204" pitchFamily="34" charset="0"/>
                        </a:rPr>
                        <a:t>1</a:t>
                      </a:r>
                    </a:p>
                  </a:txBody>
                  <a:tcPr marL="9525" marR="9525" marT="9525" marB="0" anchor="b">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a:noFill/>
                    </a:lnB>
                    <a:solidFill>
                      <a:srgbClr val="B4C6E7"/>
                    </a:solidFill>
                  </a:tcPr>
                </a:tc>
                <a:extLst>
                  <a:ext uri="{0D108BD9-81ED-4DB2-BD59-A6C34878D82A}">
                    <a16:rowId xmlns:a16="http://schemas.microsoft.com/office/drawing/2014/main" val="1168816629"/>
                  </a:ext>
                </a:extLst>
              </a:tr>
            </a:tbl>
          </a:graphicData>
        </a:graphic>
      </p:graphicFrame>
      <p:graphicFrame>
        <p:nvGraphicFramePr>
          <p:cNvPr id="19" name="Table 18">
            <a:extLst>
              <a:ext uri="{FF2B5EF4-FFF2-40B4-BE49-F238E27FC236}">
                <a16:creationId xmlns:a16="http://schemas.microsoft.com/office/drawing/2014/main" id="{C8297DD2-64D0-4033-A0B9-517D646749AC}"/>
              </a:ext>
            </a:extLst>
          </p:cNvPr>
          <p:cNvGraphicFramePr>
            <a:graphicFrameLocks noGrp="1"/>
          </p:cNvGraphicFramePr>
          <p:nvPr>
            <p:extLst>
              <p:ext uri="{D42A27DB-BD31-4B8C-83A1-F6EECF244321}">
                <p14:modId xmlns:p14="http://schemas.microsoft.com/office/powerpoint/2010/main" val="2423128602"/>
              </p:ext>
            </p:extLst>
          </p:nvPr>
        </p:nvGraphicFramePr>
        <p:xfrm>
          <a:off x="8892358" y="4435466"/>
          <a:ext cx="2065452" cy="1920366"/>
        </p:xfrm>
        <a:graphic>
          <a:graphicData uri="http://schemas.openxmlformats.org/drawingml/2006/table">
            <a:tbl>
              <a:tblPr/>
              <a:tblGrid>
                <a:gridCol w="1155895">
                  <a:extLst>
                    <a:ext uri="{9D8B030D-6E8A-4147-A177-3AD203B41FA5}">
                      <a16:colId xmlns:a16="http://schemas.microsoft.com/office/drawing/2014/main" val="2259269922"/>
                    </a:ext>
                  </a:extLst>
                </a:gridCol>
                <a:gridCol w="909557">
                  <a:extLst>
                    <a:ext uri="{9D8B030D-6E8A-4147-A177-3AD203B41FA5}">
                      <a16:colId xmlns:a16="http://schemas.microsoft.com/office/drawing/2014/main" val="3279329978"/>
                    </a:ext>
                  </a:extLst>
                </a:gridCol>
              </a:tblGrid>
              <a:tr h="320061">
                <a:tc>
                  <a:txBody>
                    <a:bodyPr/>
                    <a:lstStyle/>
                    <a:p>
                      <a:pPr algn="l" fontAlgn="b"/>
                      <a:r>
                        <a:rPr lang="en-US" sz="1100" b="1" i="0" u="none" strike="noStrike">
                          <a:solidFill>
                            <a:srgbClr val="FFFFFF"/>
                          </a:solidFill>
                          <a:effectLst/>
                          <a:latin typeface="Calibri" panose="020F0502020204030204" pitchFamily="34" charset="0"/>
                        </a:rPr>
                        <a:t>Metric</a:t>
                      </a:r>
                    </a:p>
                  </a:txBody>
                  <a:tcPr marL="9525" marR="9525" marT="9525" marB="0" anchor="b">
                    <a:lnL>
                      <a:noFill/>
                    </a:lnL>
                    <a:lnR w="635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4472C4"/>
                    </a:solidFill>
                  </a:tcPr>
                </a:tc>
                <a:tc>
                  <a:txBody>
                    <a:bodyPr/>
                    <a:lstStyle/>
                    <a:p>
                      <a:pPr algn="l" fontAlgn="b"/>
                      <a:r>
                        <a:rPr lang="en-US" sz="1100" b="1" i="0" u="none" strike="noStrike">
                          <a:solidFill>
                            <a:srgbClr val="FFFFFF"/>
                          </a:solidFill>
                          <a:effectLst/>
                          <a:latin typeface="Calibri" panose="020F0502020204030204" pitchFamily="34" charset="0"/>
                        </a:rPr>
                        <a:t>Value</a:t>
                      </a:r>
                    </a:p>
                  </a:txBody>
                  <a:tcPr marL="9525" marR="9525" marT="9525" marB="0" anchor="b">
                    <a:lnL w="6350" cap="flat" cmpd="sng" algn="ctr">
                      <a:solidFill>
                        <a:srgbClr val="FFFFFF"/>
                      </a:solidFill>
                      <a:prstDash val="solid"/>
                      <a:round/>
                      <a:headEnd type="none" w="med" len="med"/>
                      <a:tailEnd type="none" w="med" len="med"/>
                    </a:lnL>
                    <a:lnR>
                      <a:noFill/>
                    </a:lnR>
                    <a:lnT>
                      <a:noFill/>
                    </a:lnT>
                    <a:lnB w="6350" cap="flat" cmpd="sng" algn="ctr">
                      <a:solidFill>
                        <a:srgbClr val="FFFFFF"/>
                      </a:solidFill>
                      <a:prstDash val="solid"/>
                      <a:round/>
                      <a:headEnd type="none" w="med" len="med"/>
                      <a:tailEnd type="none" w="med" len="med"/>
                    </a:lnB>
                    <a:solidFill>
                      <a:srgbClr val="4472C4"/>
                    </a:solidFill>
                  </a:tcPr>
                </a:tc>
                <a:extLst>
                  <a:ext uri="{0D108BD9-81ED-4DB2-BD59-A6C34878D82A}">
                    <a16:rowId xmlns:a16="http://schemas.microsoft.com/office/drawing/2014/main" val="2214740205"/>
                  </a:ext>
                </a:extLst>
              </a:tr>
              <a:tr h="320061">
                <a:tc>
                  <a:txBody>
                    <a:bodyPr/>
                    <a:lstStyle/>
                    <a:p>
                      <a:pPr algn="l" fontAlgn="b"/>
                      <a:r>
                        <a:rPr lang="en-US" sz="1100" b="0" i="0" u="none" strike="noStrike">
                          <a:solidFill>
                            <a:srgbClr val="000000"/>
                          </a:solidFill>
                          <a:effectLst/>
                          <a:latin typeface="Calibri" panose="020F0502020204030204" pitchFamily="34" charset="0"/>
                        </a:rPr>
                        <a:t>SSE</a:t>
                      </a:r>
                    </a:p>
                  </a:txBody>
                  <a:tcPr marL="9525" marR="9525" marT="9525" marB="0" anchor="b">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4C6E7"/>
                    </a:solidFill>
                  </a:tcPr>
                </a:tc>
                <a:tc>
                  <a:txBody>
                    <a:bodyPr/>
                    <a:lstStyle/>
                    <a:p>
                      <a:pPr algn="r" fontAlgn="b"/>
                      <a:r>
                        <a:rPr lang="en-US" sz="1100" b="0" i="0" u="none" strike="noStrike">
                          <a:solidFill>
                            <a:srgbClr val="000000"/>
                          </a:solidFill>
                          <a:effectLst/>
                          <a:latin typeface="Calibri" panose="020F0502020204030204" pitchFamily="34" charset="0"/>
                        </a:rPr>
                        <a:t>173.3466</a:t>
                      </a:r>
                    </a:p>
                  </a:txBody>
                  <a:tcPr marL="9525" marR="9525" marT="9525" marB="0" anchor="b">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4C6E7"/>
                    </a:solidFill>
                  </a:tcPr>
                </a:tc>
                <a:extLst>
                  <a:ext uri="{0D108BD9-81ED-4DB2-BD59-A6C34878D82A}">
                    <a16:rowId xmlns:a16="http://schemas.microsoft.com/office/drawing/2014/main" val="2029007178"/>
                  </a:ext>
                </a:extLst>
              </a:tr>
              <a:tr h="320061">
                <a:tc>
                  <a:txBody>
                    <a:bodyPr/>
                    <a:lstStyle/>
                    <a:p>
                      <a:pPr algn="l" fontAlgn="b"/>
                      <a:r>
                        <a:rPr lang="en-US" sz="1100" b="0" i="0" u="none" strike="noStrike">
                          <a:solidFill>
                            <a:srgbClr val="000000"/>
                          </a:solidFill>
                          <a:effectLst/>
                          <a:latin typeface="Calibri" panose="020F0502020204030204" pitchFamily="34" charset="0"/>
                        </a:rPr>
                        <a:t>MSE</a:t>
                      </a:r>
                    </a:p>
                  </a:txBody>
                  <a:tcPr marL="9525" marR="9525" marT="9525" marB="0" anchor="b">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9E1F2"/>
                    </a:solidFill>
                  </a:tcPr>
                </a:tc>
                <a:tc>
                  <a:txBody>
                    <a:bodyPr/>
                    <a:lstStyle/>
                    <a:p>
                      <a:pPr algn="r" fontAlgn="b"/>
                      <a:r>
                        <a:rPr lang="en-US" sz="1100" b="0" i="0" u="none" strike="noStrike">
                          <a:solidFill>
                            <a:srgbClr val="000000"/>
                          </a:solidFill>
                          <a:effectLst/>
                          <a:latin typeface="Calibri" panose="020F0502020204030204" pitchFamily="34" charset="0"/>
                        </a:rPr>
                        <a:t>1.23819</a:t>
                      </a:r>
                    </a:p>
                  </a:txBody>
                  <a:tcPr marL="9525" marR="9525" marT="9525" marB="0" anchor="b">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9E1F2"/>
                    </a:solidFill>
                  </a:tcPr>
                </a:tc>
                <a:extLst>
                  <a:ext uri="{0D108BD9-81ED-4DB2-BD59-A6C34878D82A}">
                    <a16:rowId xmlns:a16="http://schemas.microsoft.com/office/drawing/2014/main" val="678826079"/>
                  </a:ext>
                </a:extLst>
              </a:tr>
              <a:tr h="320061">
                <a:tc>
                  <a:txBody>
                    <a:bodyPr/>
                    <a:lstStyle/>
                    <a:p>
                      <a:pPr algn="l" fontAlgn="b"/>
                      <a:r>
                        <a:rPr lang="en-US" sz="1100" b="0" i="0" u="none" strike="noStrike">
                          <a:solidFill>
                            <a:srgbClr val="000000"/>
                          </a:solidFill>
                          <a:effectLst/>
                          <a:latin typeface="Calibri" panose="020F0502020204030204" pitchFamily="34" charset="0"/>
                        </a:rPr>
                        <a:t>RMSE</a:t>
                      </a:r>
                    </a:p>
                  </a:txBody>
                  <a:tcPr marL="9525" marR="9525" marT="9525" marB="0" anchor="b">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4C6E7"/>
                    </a:solidFill>
                  </a:tcPr>
                </a:tc>
                <a:tc>
                  <a:txBody>
                    <a:bodyPr/>
                    <a:lstStyle/>
                    <a:p>
                      <a:pPr algn="r" fontAlgn="b"/>
                      <a:r>
                        <a:rPr lang="en-US" sz="1100" b="0" i="0" u="none" strike="noStrike">
                          <a:solidFill>
                            <a:srgbClr val="000000"/>
                          </a:solidFill>
                          <a:effectLst/>
                          <a:latin typeface="Calibri" panose="020F0502020204030204" pitchFamily="34" charset="0"/>
                        </a:rPr>
                        <a:t>1.11274</a:t>
                      </a:r>
                    </a:p>
                  </a:txBody>
                  <a:tcPr marL="9525" marR="9525" marT="9525" marB="0" anchor="b">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4C6E7"/>
                    </a:solidFill>
                  </a:tcPr>
                </a:tc>
                <a:extLst>
                  <a:ext uri="{0D108BD9-81ED-4DB2-BD59-A6C34878D82A}">
                    <a16:rowId xmlns:a16="http://schemas.microsoft.com/office/drawing/2014/main" val="3630264888"/>
                  </a:ext>
                </a:extLst>
              </a:tr>
              <a:tr h="320061">
                <a:tc>
                  <a:txBody>
                    <a:bodyPr/>
                    <a:lstStyle/>
                    <a:p>
                      <a:pPr algn="l" fontAlgn="b"/>
                      <a:r>
                        <a:rPr lang="en-US" sz="1100" b="0" i="0" u="none" strike="noStrike">
                          <a:solidFill>
                            <a:srgbClr val="000000"/>
                          </a:solidFill>
                          <a:effectLst/>
                          <a:latin typeface="Calibri" panose="020F0502020204030204" pitchFamily="34" charset="0"/>
                        </a:rPr>
                        <a:t>MAD</a:t>
                      </a:r>
                    </a:p>
                  </a:txBody>
                  <a:tcPr marL="9525" marR="9525" marT="9525" marB="0" anchor="b">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9E1F2"/>
                    </a:solidFill>
                  </a:tcPr>
                </a:tc>
                <a:tc>
                  <a:txBody>
                    <a:bodyPr/>
                    <a:lstStyle/>
                    <a:p>
                      <a:pPr algn="r" fontAlgn="b"/>
                      <a:r>
                        <a:rPr lang="en-US" sz="1100" b="0" i="0" u="none" strike="noStrike">
                          <a:solidFill>
                            <a:srgbClr val="000000"/>
                          </a:solidFill>
                          <a:effectLst/>
                          <a:latin typeface="Calibri" panose="020F0502020204030204" pitchFamily="34" charset="0"/>
                        </a:rPr>
                        <a:t>0.859071</a:t>
                      </a:r>
                    </a:p>
                  </a:txBody>
                  <a:tcPr marL="9525" marR="9525" marT="9525" marB="0" anchor="b">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9E1F2"/>
                    </a:solidFill>
                  </a:tcPr>
                </a:tc>
                <a:extLst>
                  <a:ext uri="{0D108BD9-81ED-4DB2-BD59-A6C34878D82A}">
                    <a16:rowId xmlns:a16="http://schemas.microsoft.com/office/drawing/2014/main" val="2633576171"/>
                  </a:ext>
                </a:extLst>
              </a:tr>
              <a:tr h="320061">
                <a:tc>
                  <a:txBody>
                    <a:bodyPr/>
                    <a:lstStyle/>
                    <a:p>
                      <a:pPr algn="l" fontAlgn="b"/>
                      <a:r>
                        <a:rPr lang="en-US" sz="1100" b="0" i="0" u="none" strike="noStrike">
                          <a:solidFill>
                            <a:srgbClr val="000000"/>
                          </a:solidFill>
                          <a:effectLst/>
                          <a:latin typeface="Calibri" panose="020F0502020204030204" pitchFamily="34" charset="0"/>
                        </a:rPr>
                        <a:t>R2</a:t>
                      </a:r>
                    </a:p>
                  </a:txBody>
                  <a:tcPr marL="9525" marR="9525" marT="9525" marB="0" anchor="b">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B4C6E7"/>
                    </a:solidFill>
                  </a:tcPr>
                </a:tc>
                <a:tc>
                  <a:txBody>
                    <a:bodyPr/>
                    <a:lstStyle/>
                    <a:p>
                      <a:pPr algn="r" fontAlgn="b"/>
                      <a:r>
                        <a:rPr lang="en-US" sz="1100" b="0" i="0" u="none" strike="noStrike">
                          <a:solidFill>
                            <a:srgbClr val="000000"/>
                          </a:solidFill>
                          <a:effectLst/>
                          <a:latin typeface="Calibri" panose="020F0502020204030204" pitchFamily="34" charset="0"/>
                        </a:rPr>
                        <a:t>-0.09067</a:t>
                      </a:r>
                    </a:p>
                  </a:txBody>
                  <a:tcPr marL="9525" marR="9525" marT="9525" marB="0" anchor="b">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a:noFill/>
                    </a:lnB>
                    <a:solidFill>
                      <a:srgbClr val="B4C6E7"/>
                    </a:solidFill>
                  </a:tcPr>
                </a:tc>
                <a:extLst>
                  <a:ext uri="{0D108BD9-81ED-4DB2-BD59-A6C34878D82A}">
                    <a16:rowId xmlns:a16="http://schemas.microsoft.com/office/drawing/2014/main" val="3482928967"/>
                  </a:ext>
                </a:extLst>
              </a:tr>
            </a:tbl>
          </a:graphicData>
        </a:graphic>
      </p:graphicFrame>
      <p:graphicFrame>
        <p:nvGraphicFramePr>
          <p:cNvPr id="21" name="Table 20">
            <a:extLst>
              <a:ext uri="{FF2B5EF4-FFF2-40B4-BE49-F238E27FC236}">
                <a16:creationId xmlns:a16="http://schemas.microsoft.com/office/drawing/2014/main" id="{5C9AD6B0-D7BA-4B2E-9227-8AE42BB14095}"/>
              </a:ext>
            </a:extLst>
          </p:cNvPr>
          <p:cNvGraphicFramePr>
            <a:graphicFrameLocks noGrp="1"/>
          </p:cNvGraphicFramePr>
          <p:nvPr>
            <p:extLst>
              <p:ext uri="{D42A27DB-BD31-4B8C-83A1-F6EECF244321}">
                <p14:modId xmlns:p14="http://schemas.microsoft.com/office/powerpoint/2010/main" val="1000682806"/>
              </p:ext>
            </p:extLst>
          </p:nvPr>
        </p:nvGraphicFramePr>
        <p:xfrm>
          <a:off x="8904690" y="1703630"/>
          <a:ext cx="1979373" cy="1870002"/>
        </p:xfrm>
        <a:graphic>
          <a:graphicData uri="http://schemas.openxmlformats.org/drawingml/2006/table">
            <a:tbl>
              <a:tblPr/>
              <a:tblGrid>
                <a:gridCol w="1107723">
                  <a:extLst>
                    <a:ext uri="{9D8B030D-6E8A-4147-A177-3AD203B41FA5}">
                      <a16:colId xmlns:a16="http://schemas.microsoft.com/office/drawing/2014/main" val="1198715256"/>
                    </a:ext>
                  </a:extLst>
                </a:gridCol>
                <a:gridCol w="871650">
                  <a:extLst>
                    <a:ext uri="{9D8B030D-6E8A-4147-A177-3AD203B41FA5}">
                      <a16:colId xmlns:a16="http://schemas.microsoft.com/office/drawing/2014/main" val="1285621210"/>
                    </a:ext>
                  </a:extLst>
                </a:gridCol>
              </a:tblGrid>
              <a:tr h="311667">
                <a:tc>
                  <a:txBody>
                    <a:bodyPr/>
                    <a:lstStyle/>
                    <a:p>
                      <a:pPr algn="l" fontAlgn="b"/>
                      <a:r>
                        <a:rPr lang="en-US" sz="1100" b="1" i="0" u="none" strike="noStrike">
                          <a:solidFill>
                            <a:srgbClr val="FFFFFF"/>
                          </a:solidFill>
                          <a:effectLst/>
                          <a:latin typeface="Calibri" panose="020F0502020204030204" pitchFamily="34" charset="0"/>
                        </a:rPr>
                        <a:t>Metric</a:t>
                      </a:r>
                    </a:p>
                  </a:txBody>
                  <a:tcPr marL="9525" marR="9525" marT="9525" marB="0" anchor="b">
                    <a:lnL>
                      <a:noFill/>
                    </a:lnL>
                    <a:lnR w="635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4472C4"/>
                    </a:solidFill>
                  </a:tcPr>
                </a:tc>
                <a:tc>
                  <a:txBody>
                    <a:bodyPr/>
                    <a:lstStyle/>
                    <a:p>
                      <a:pPr algn="l" fontAlgn="b"/>
                      <a:r>
                        <a:rPr lang="en-US" sz="1100" b="1" i="0" u="none" strike="noStrike">
                          <a:solidFill>
                            <a:srgbClr val="FFFFFF"/>
                          </a:solidFill>
                          <a:effectLst/>
                          <a:latin typeface="Calibri" panose="020F0502020204030204" pitchFamily="34" charset="0"/>
                        </a:rPr>
                        <a:t>Value</a:t>
                      </a:r>
                    </a:p>
                  </a:txBody>
                  <a:tcPr marL="9525" marR="9525" marT="9525" marB="0" anchor="b">
                    <a:lnL w="6350" cap="flat" cmpd="sng" algn="ctr">
                      <a:solidFill>
                        <a:srgbClr val="FFFFFF"/>
                      </a:solidFill>
                      <a:prstDash val="solid"/>
                      <a:round/>
                      <a:headEnd type="none" w="med" len="med"/>
                      <a:tailEnd type="none" w="med" len="med"/>
                    </a:lnL>
                    <a:lnR>
                      <a:noFill/>
                    </a:lnR>
                    <a:lnT>
                      <a:noFill/>
                    </a:lnT>
                    <a:lnB w="6350" cap="flat" cmpd="sng" algn="ctr">
                      <a:solidFill>
                        <a:srgbClr val="FFFFFF"/>
                      </a:solidFill>
                      <a:prstDash val="solid"/>
                      <a:round/>
                      <a:headEnd type="none" w="med" len="med"/>
                      <a:tailEnd type="none" w="med" len="med"/>
                    </a:lnB>
                    <a:solidFill>
                      <a:srgbClr val="4472C4"/>
                    </a:solidFill>
                  </a:tcPr>
                </a:tc>
                <a:extLst>
                  <a:ext uri="{0D108BD9-81ED-4DB2-BD59-A6C34878D82A}">
                    <a16:rowId xmlns:a16="http://schemas.microsoft.com/office/drawing/2014/main" val="2096087841"/>
                  </a:ext>
                </a:extLst>
              </a:tr>
              <a:tr h="311667">
                <a:tc>
                  <a:txBody>
                    <a:bodyPr/>
                    <a:lstStyle/>
                    <a:p>
                      <a:pPr algn="l" fontAlgn="b"/>
                      <a:r>
                        <a:rPr lang="en-US" sz="1100" b="0" i="0" u="none" strike="noStrike">
                          <a:solidFill>
                            <a:srgbClr val="000000"/>
                          </a:solidFill>
                          <a:effectLst/>
                          <a:latin typeface="Calibri" panose="020F0502020204030204" pitchFamily="34" charset="0"/>
                        </a:rPr>
                        <a:t>SSE</a:t>
                      </a:r>
                    </a:p>
                  </a:txBody>
                  <a:tcPr marL="9525" marR="9525" marT="9525" marB="0" anchor="b">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4C6E7"/>
                    </a:solidFill>
                  </a:tcPr>
                </a:tc>
                <a:tc>
                  <a:txBody>
                    <a:bodyPr/>
                    <a:lstStyle/>
                    <a:p>
                      <a:pPr algn="r" fontAlgn="b"/>
                      <a:r>
                        <a:rPr lang="en-US" sz="1100" b="0" i="0" u="none" strike="noStrike">
                          <a:solidFill>
                            <a:srgbClr val="000000"/>
                          </a:solidFill>
                          <a:effectLst/>
                          <a:latin typeface="Calibri" panose="020F0502020204030204" pitchFamily="34" charset="0"/>
                        </a:rPr>
                        <a:t>6.5</a:t>
                      </a:r>
                    </a:p>
                  </a:txBody>
                  <a:tcPr marL="9525" marR="9525" marT="9525" marB="0" anchor="b">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4C6E7"/>
                    </a:solidFill>
                  </a:tcPr>
                </a:tc>
                <a:extLst>
                  <a:ext uri="{0D108BD9-81ED-4DB2-BD59-A6C34878D82A}">
                    <a16:rowId xmlns:a16="http://schemas.microsoft.com/office/drawing/2014/main" val="48040225"/>
                  </a:ext>
                </a:extLst>
              </a:tr>
              <a:tr h="311667">
                <a:tc>
                  <a:txBody>
                    <a:bodyPr/>
                    <a:lstStyle/>
                    <a:p>
                      <a:pPr algn="l" fontAlgn="b"/>
                      <a:r>
                        <a:rPr lang="en-US" sz="1100" b="0" i="0" u="none" strike="noStrike">
                          <a:solidFill>
                            <a:srgbClr val="000000"/>
                          </a:solidFill>
                          <a:effectLst/>
                          <a:latin typeface="Calibri" panose="020F0502020204030204" pitchFamily="34" charset="0"/>
                        </a:rPr>
                        <a:t>MSE</a:t>
                      </a:r>
                    </a:p>
                  </a:txBody>
                  <a:tcPr marL="9525" marR="9525" marT="9525" marB="0" anchor="b">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9E1F2"/>
                    </a:solidFill>
                  </a:tcPr>
                </a:tc>
                <a:tc>
                  <a:txBody>
                    <a:bodyPr/>
                    <a:lstStyle/>
                    <a:p>
                      <a:pPr algn="r" fontAlgn="b"/>
                      <a:r>
                        <a:rPr lang="en-US" sz="1100" b="0" i="0" u="none" strike="noStrike">
                          <a:solidFill>
                            <a:srgbClr val="000000"/>
                          </a:solidFill>
                          <a:effectLst/>
                          <a:latin typeface="Calibri" panose="020F0502020204030204" pitchFamily="34" charset="0"/>
                        </a:rPr>
                        <a:t>0.019939</a:t>
                      </a:r>
                    </a:p>
                  </a:txBody>
                  <a:tcPr marL="9525" marR="9525" marT="9525" marB="0" anchor="b">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9E1F2"/>
                    </a:solidFill>
                  </a:tcPr>
                </a:tc>
                <a:extLst>
                  <a:ext uri="{0D108BD9-81ED-4DB2-BD59-A6C34878D82A}">
                    <a16:rowId xmlns:a16="http://schemas.microsoft.com/office/drawing/2014/main" val="1375037770"/>
                  </a:ext>
                </a:extLst>
              </a:tr>
              <a:tr h="311667">
                <a:tc>
                  <a:txBody>
                    <a:bodyPr/>
                    <a:lstStyle/>
                    <a:p>
                      <a:pPr algn="l" fontAlgn="b"/>
                      <a:r>
                        <a:rPr lang="en-US" sz="1100" b="0" i="0" u="none" strike="noStrike">
                          <a:solidFill>
                            <a:srgbClr val="000000"/>
                          </a:solidFill>
                          <a:effectLst/>
                          <a:latin typeface="Calibri" panose="020F0502020204030204" pitchFamily="34" charset="0"/>
                        </a:rPr>
                        <a:t>RMSE</a:t>
                      </a:r>
                    </a:p>
                  </a:txBody>
                  <a:tcPr marL="9525" marR="9525" marT="9525" marB="0" anchor="b">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4C6E7"/>
                    </a:solidFill>
                  </a:tcPr>
                </a:tc>
                <a:tc>
                  <a:txBody>
                    <a:bodyPr/>
                    <a:lstStyle/>
                    <a:p>
                      <a:pPr algn="r" fontAlgn="b"/>
                      <a:r>
                        <a:rPr lang="en-US" sz="1100" b="0" i="0" u="none" strike="noStrike">
                          <a:solidFill>
                            <a:srgbClr val="000000"/>
                          </a:solidFill>
                          <a:effectLst/>
                          <a:latin typeface="Calibri" panose="020F0502020204030204" pitchFamily="34" charset="0"/>
                        </a:rPr>
                        <a:t>0.141204</a:t>
                      </a:r>
                    </a:p>
                  </a:txBody>
                  <a:tcPr marL="9525" marR="9525" marT="9525" marB="0" anchor="b">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4C6E7"/>
                    </a:solidFill>
                  </a:tcPr>
                </a:tc>
                <a:extLst>
                  <a:ext uri="{0D108BD9-81ED-4DB2-BD59-A6C34878D82A}">
                    <a16:rowId xmlns:a16="http://schemas.microsoft.com/office/drawing/2014/main" val="3436201200"/>
                  </a:ext>
                </a:extLst>
              </a:tr>
              <a:tr h="311667">
                <a:tc>
                  <a:txBody>
                    <a:bodyPr/>
                    <a:lstStyle/>
                    <a:p>
                      <a:pPr algn="l" fontAlgn="b"/>
                      <a:r>
                        <a:rPr lang="en-US" sz="1100" b="0" i="0" u="none" strike="noStrike">
                          <a:solidFill>
                            <a:srgbClr val="000000"/>
                          </a:solidFill>
                          <a:effectLst/>
                          <a:latin typeface="Calibri" panose="020F0502020204030204" pitchFamily="34" charset="0"/>
                        </a:rPr>
                        <a:t>MAD</a:t>
                      </a:r>
                    </a:p>
                  </a:txBody>
                  <a:tcPr marL="9525" marR="9525" marT="9525" marB="0" anchor="b">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9E1F2"/>
                    </a:solidFill>
                  </a:tcPr>
                </a:tc>
                <a:tc>
                  <a:txBody>
                    <a:bodyPr/>
                    <a:lstStyle/>
                    <a:p>
                      <a:pPr algn="r" fontAlgn="b"/>
                      <a:r>
                        <a:rPr lang="en-US" sz="1100" b="0" i="0" u="none" strike="noStrike">
                          <a:solidFill>
                            <a:srgbClr val="000000"/>
                          </a:solidFill>
                          <a:effectLst/>
                          <a:latin typeface="Calibri" panose="020F0502020204030204" pitchFamily="34" charset="0"/>
                        </a:rPr>
                        <a:t>0.021472</a:t>
                      </a:r>
                    </a:p>
                  </a:txBody>
                  <a:tcPr marL="9525" marR="9525" marT="9525" marB="0" anchor="b">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9E1F2"/>
                    </a:solidFill>
                  </a:tcPr>
                </a:tc>
                <a:extLst>
                  <a:ext uri="{0D108BD9-81ED-4DB2-BD59-A6C34878D82A}">
                    <a16:rowId xmlns:a16="http://schemas.microsoft.com/office/drawing/2014/main" val="2928720626"/>
                  </a:ext>
                </a:extLst>
              </a:tr>
              <a:tr h="311667">
                <a:tc>
                  <a:txBody>
                    <a:bodyPr/>
                    <a:lstStyle/>
                    <a:p>
                      <a:pPr algn="l" fontAlgn="b"/>
                      <a:r>
                        <a:rPr lang="en-US" sz="1100" b="0" i="0" u="none" strike="noStrike">
                          <a:solidFill>
                            <a:srgbClr val="000000"/>
                          </a:solidFill>
                          <a:effectLst/>
                          <a:latin typeface="Calibri" panose="020F0502020204030204" pitchFamily="34" charset="0"/>
                        </a:rPr>
                        <a:t>R2</a:t>
                      </a:r>
                    </a:p>
                  </a:txBody>
                  <a:tcPr marL="9525" marR="9525" marT="9525" marB="0" anchor="b">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B4C6E7"/>
                    </a:solidFill>
                  </a:tcPr>
                </a:tc>
                <a:tc>
                  <a:txBody>
                    <a:bodyPr/>
                    <a:lstStyle/>
                    <a:p>
                      <a:pPr algn="r" fontAlgn="b"/>
                      <a:r>
                        <a:rPr lang="en-US" sz="1100" b="0" i="0" u="none" strike="noStrike">
                          <a:solidFill>
                            <a:srgbClr val="000000"/>
                          </a:solidFill>
                          <a:effectLst/>
                          <a:latin typeface="Calibri" panose="020F0502020204030204" pitchFamily="34" charset="0"/>
                        </a:rPr>
                        <a:t>0.980184</a:t>
                      </a:r>
                    </a:p>
                  </a:txBody>
                  <a:tcPr marL="9525" marR="9525" marT="9525" marB="0" anchor="b">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a:noFill/>
                    </a:lnB>
                    <a:solidFill>
                      <a:srgbClr val="B4C6E7"/>
                    </a:solidFill>
                  </a:tcPr>
                </a:tc>
                <a:extLst>
                  <a:ext uri="{0D108BD9-81ED-4DB2-BD59-A6C34878D82A}">
                    <a16:rowId xmlns:a16="http://schemas.microsoft.com/office/drawing/2014/main" val="3414120801"/>
                  </a:ext>
                </a:extLst>
              </a:tr>
            </a:tbl>
          </a:graphicData>
        </a:graphic>
      </p:graphicFrame>
      <p:graphicFrame>
        <p:nvGraphicFramePr>
          <p:cNvPr id="23" name="Table 22">
            <a:extLst>
              <a:ext uri="{FF2B5EF4-FFF2-40B4-BE49-F238E27FC236}">
                <a16:creationId xmlns:a16="http://schemas.microsoft.com/office/drawing/2014/main" id="{2950A2B8-254A-460D-B22C-741E153891CD}"/>
              </a:ext>
            </a:extLst>
          </p:cNvPr>
          <p:cNvGraphicFramePr>
            <a:graphicFrameLocks noGrp="1"/>
          </p:cNvGraphicFramePr>
          <p:nvPr>
            <p:extLst>
              <p:ext uri="{D42A27DB-BD31-4B8C-83A1-F6EECF244321}">
                <p14:modId xmlns:p14="http://schemas.microsoft.com/office/powerpoint/2010/main" val="1439191175"/>
              </p:ext>
            </p:extLst>
          </p:nvPr>
        </p:nvGraphicFramePr>
        <p:xfrm>
          <a:off x="397348" y="2748855"/>
          <a:ext cx="1781788" cy="2847636"/>
        </p:xfrm>
        <a:graphic>
          <a:graphicData uri="http://schemas.openxmlformats.org/drawingml/2006/table">
            <a:tbl>
              <a:tblPr/>
              <a:tblGrid>
                <a:gridCol w="890894">
                  <a:extLst>
                    <a:ext uri="{9D8B030D-6E8A-4147-A177-3AD203B41FA5}">
                      <a16:colId xmlns:a16="http://schemas.microsoft.com/office/drawing/2014/main" val="2068503091"/>
                    </a:ext>
                  </a:extLst>
                </a:gridCol>
                <a:gridCol w="890894">
                  <a:extLst>
                    <a:ext uri="{9D8B030D-6E8A-4147-A177-3AD203B41FA5}">
                      <a16:colId xmlns:a16="http://schemas.microsoft.com/office/drawing/2014/main" val="1349197645"/>
                    </a:ext>
                  </a:extLst>
                </a:gridCol>
              </a:tblGrid>
              <a:tr h="258876">
                <a:tc>
                  <a:txBody>
                    <a:bodyPr/>
                    <a:lstStyle/>
                    <a:p>
                      <a:pPr algn="l" fontAlgn="b"/>
                      <a:r>
                        <a:rPr lang="en-US" sz="1100" b="1" i="0" u="none" strike="noStrike">
                          <a:solidFill>
                            <a:srgbClr val="FFFFFF"/>
                          </a:solidFill>
                          <a:effectLst/>
                          <a:latin typeface="Calibri" panose="020F0502020204030204" pitchFamily="34" charset="0"/>
                        </a:rPr>
                        <a:t>K</a:t>
                      </a:r>
                    </a:p>
                  </a:txBody>
                  <a:tcPr marL="9525" marR="9525" marT="9525" marB="0" anchor="b">
                    <a:lnL>
                      <a:noFill/>
                    </a:lnL>
                    <a:lnR w="635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4472C4"/>
                    </a:solidFill>
                  </a:tcPr>
                </a:tc>
                <a:tc>
                  <a:txBody>
                    <a:bodyPr/>
                    <a:lstStyle/>
                    <a:p>
                      <a:pPr algn="l" fontAlgn="b"/>
                      <a:r>
                        <a:rPr lang="en-US" sz="1100" b="1" i="0" u="none" strike="noStrike">
                          <a:solidFill>
                            <a:srgbClr val="FFFFFF"/>
                          </a:solidFill>
                          <a:effectLst/>
                          <a:latin typeface="Calibri" panose="020F0502020204030204" pitchFamily="34" charset="0"/>
                        </a:rPr>
                        <a:t>RMSE</a:t>
                      </a:r>
                    </a:p>
                  </a:txBody>
                  <a:tcPr marL="9525" marR="9525" marT="9525" marB="0" anchor="b">
                    <a:lnL w="6350" cap="flat" cmpd="sng" algn="ctr">
                      <a:solidFill>
                        <a:srgbClr val="FFFFFF"/>
                      </a:solidFill>
                      <a:prstDash val="solid"/>
                      <a:round/>
                      <a:headEnd type="none" w="med" len="med"/>
                      <a:tailEnd type="none" w="med" len="med"/>
                    </a:lnL>
                    <a:lnR>
                      <a:noFill/>
                    </a:lnR>
                    <a:lnT>
                      <a:noFill/>
                    </a:lnT>
                    <a:lnB w="6350" cap="flat" cmpd="sng" algn="ctr">
                      <a:solidFill>
                        <a:srgbClr val="FFFFFF"/>
                      </a:solidFill>
                      <a:prstDash val="solid"/>
                      <a:round/>
                      <a:headEnd type="none" w="med" len="med"/>
                      <a:tailEnd type="none" w="med" len="med"/>
                    </a:lnB>
                    <a:solidFill>
                      <a:srgbClr val="4472C4"/>
                    </a:solidFill>
                  </a:tcPr>
                </a:tc>
                <a:extLst>
                  <a:ext uri="{0D108BD9-81ED-4DB2-BD59-A6C34878D82A}">
                    <a16:rowId xmlns:a16="http://schemas.microsoft.com/office/drawing/2014/main" val="3936962091"/>
                  </a:ext>
                </a:extLst>
              </a:tr>
              <a:tr h="258876">
                <a:tc>
                  <a:txBody>
                    <a:bodyPr/>
                    <a:lstStyle/>
                    <a:p>
                      <a:pPr algn="l" fontAlgn="b"/>
                      <a:r>
                        <a:rPr lang="en-US" sz="1100" b="1" i="0" u="none" strike="noStrike">
                          <a:solidFill>
                            <a:srgbClr val="FFFFFF"/>
                          </a:solidFill>
                          <a:effectLst/>
                          <a:latin typeface="Calibri" panose="020F0502020204030204" pitchFamily="34" charset="0"/>
                        </a:rPr>
                        <a:t>1</a:t>
                      </a:r>
                    </a:p>
                  </a:txBody>
                  <a:tcPr marL="9525" marR="9525" marT="9525" marB="0" anchor="b">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4472C4"/>
                    </a:solidFill>
                  </a:tcPr>
                </a:tc>
                <a:tc>
                  <a:txBody>
                    <a:bodyPr/>
                    <a:lstStyle/>
                    <a:p>
                      <a:pPr algn="r" fontAlgn="b"/>
                      <a:r>
                        <a:rPr lang="en-US" sz="1100" b="0" i="0" u="none" strike="noStrike">
                          <a:solidFill>
                            <a:srgbClr val="000000"/>
                          </a:solidFill>
                          <a:effectLst/>
                          <a:latin typeface="Calibri" panose="020F0502020204030204" pitchFamily="34" charset="0"/>
                        </a:rPr>
                        <a:t>1.223286</a:t>
                      </a:r>
                    </a:p>
                  </a:txBody>
                  <a:tcPr marL="9525" marR="9525" marT="9525" marB="0" anchor="b">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4C6E7"/>
                    </a:solidFill>
                  </a:tcPr>
                </a:tc>
                <a:extLst>
                  <a:ext uri="{0D108BD9-81ED-4DB2-BD59-A6C34878D82A}">
                    <a16:rowId xmlns:a16="http://schemas.microsoft.com/office/drawing/2014/main" val="1609648096"/>
                  </a:ext>
                </a:extLst>
              </a:tr>
              <a:tr h="258876">
                <a:tc>
                  <a:txBody>
                    <a:bodyPr/>
                    <a:lstStyle/>
                    <a:p>
                      <a:pPr algn="l" fontAlgn="b"/>
                      <a:r>
                        <a:rPr lang="en-US" sz="1100" b="1" i="0" u="none" strike="noStrike">
                          <a:solidFill>
                            <a:srgbClr val="FFFFFF"/>
                          </a:solidFill>
                          <a:effectLst/>
                          <a:latin typeface="Calibri" panose="020F0502020204030204" pitchFamily="34" charset="0"/>
                        </a:rPr>
                        <a:t>2</a:t>
                      </a:r>
                    </a:p>
                  </a:txBody>
                  <a:tcPr marL="9525" marR="9525" marT="9525" marB="0" anchor="b">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4472C4"/>
                    </a:solidFill>
                  </a:tcPr>
                </a:tc>
                <a:tc>
                  <a:txBody>
                    <a:bodyPr/>
                    <a:lstStyle/>
                    <a:p>
                      <a:pPr algn="r" fontAlgn="b"/>
                      <a:r>
                        <a:rPr lang="en-US" sz="1100" b="0" i="0" u="none" strike="noStrike">
                          <a:solidFill>
                            <a:srgbClr val="000000"/>
                          </a:solidFill>
                          <a:effectLst/>
                          <a:latin typeface="Calibri" panose="020F0502020204030204" pitchFamily="34" charset="0"/>
                        </a:rPr>
                        <a:t>1.186331</a:t>
                      </a:r>
                    </a:p>
                  </a:txBody>
                  <a:tcPr marL="9525" marR="9525" marT="9525" marB="0" anchor="b">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9E1F2"/>
                    </a:solidFill>
                  </a:tcPr>
                </a:tc>
                <a:extLst>
                  <a:ext uri="{0D108BD9-81ED-4DB2-BD59-A6C34878D82A}">
                    <a16:rowId xmlns:a16="http://schemas.microsoft.com/office/drawing/2014/main" val="1439544763"/>
                  </a:ext>
                </a:extLst>
              </a:tr>
              <a:tr h="258876">
                <a:tc>
                  <a:txBody>
                    <a:bodyPr/>
                    <a:lstStyle/>
                    <a:p>
                      <a:pPr algn="l" fontAlgn="b"/>
                      <a:r>
                        <a:rPr lang="en-US" sz="1100" b="1" i="0" u="none" strike="noStrike">
                          <a:solidFill>
                            <a:srgbClr val="FFFFFF"/>
                          </a:solidFill>
                          <a:effectLst/>
                          <a:latin typeface="Calibri" panose="020F0502020204030204" pitchFamily="34" charset="0"/>
                        </a:rPr>
                        <a:t>3</a:t>
                      </a:r>
                    </a:p>
                  </a:txBody>
                  <a:tcPr marL="9525" marR="9525" marT="9525" marB="0" anchor="b">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4472C4"/>
                    </a:solidFill>
                  </a:tcPr>
                </a:tc>
                <a:tc>
                  <a:txBody>
                    <a:bodyPr/>
                    <a:lstStyle/>
                    <a:p>
                      <a:pPr algn="r" fontAlgn="b"/>
                      <a:r>
                        <a:rPr lang="en-US" sz="1100" b="0" i="0" u="none" strike="noStrike">
                          <a:solidFill>
                            <a:srgbClr val="000000"/>
                          </a:solidFill>
                          <a:effectLst/>
                          <a:latin typeface="Calibri" panose="020F0502020204030204" pitchFamily="34" charset="0"/>
                        </a:rPr>
                        <a:t>1.137511</a:t>
                      </a:r>
                    </a:p>
                  </a:txBody>
                  <a:tcPr marL="9525" marR="9525" marT="9525" marB="0" anchor="b">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4C6E7"/>
                    </a:solidFill>
                  </a:tcPr>
                </a:tc>
                <a:extLst>
                  <a:ext uri="{0D108BD9-81ED-4DB2-BD59-A6C34878D82A}">
                    <a16:rowId xmlns:a16="http://schemas.microsoft.com/office/drawing/2014/main" val="3103538138"/>
                  </a:ext>
                </a:extLst>
              </a:tr>
              <a:tr h="258876">
                <a:tc>
                  <a:txBody>
                    <a:bodyPr/>
                    <a:lstStyle/>
                    <a:p>
                      <a:pPr algn="l" fontAlgn="b"/>
                      <a:r>
                        <a:rPr lang="en-US" sz="1100" b="1" i="0" u="none" strike="noStrike">
                          <a:solidFill>
                            <a:srgbClr val="FFFFFF"/>
                          </a:solidFill>
                          <a:effectLst/>
                          <a:latin typeface="Calibri" panose="020F0502020204030204" pitchFamily="34" charset="0"/>
                        </a:rPr>
                        <a:t>4</a:t>
                      </a:r>
                    </a:p>
                  </a:txBody>
                  <a:tcPr marL="9525" marR="9525" marT="9525" marB="0" anchor="b">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4472C4"/>
                    </a:solidFill>
                  </a:tcPr>
                </a:tc>
                <a:tc>
                  <a:txBody>
                    <a:bodyPr/>
                    <a:lstStyle/>
                    <a:p>
                      <a:pPr algn="r" fontAlgn="b"/>
                      <a:r>
                        <a:rPr lang="en-US" sz="1100" b="0" i="0" u="none" strike="noStrike">
                          <a:solidFill>
                            <a:srgbClr val="000000"/>
                          </a:solidFill>
                          <a:effectLst/>
                          <a:latin typeface="Calibri" panose="020F0502020204030204" pitchFamily="34" charset="0"/>
                        </a:rPr>
                        <a:t>1.136854</a:t>
                      </a:r>
                    </a:p>
                  </a:txBody>
                  <a:tcPr marL="9525" marR="9525" marT="9525" marB="0" anchor="b">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9E1F2"/>
                    </a:solidFill>
                  </a:tcPr>
                </a:tc>
                <a:extLst>
                  <a:ext uri="{0D108BD9-81ED-4DB2-BD59-A6C34878D82A}">
                    <a16:rowId xmlns:a16="http://schemas.microsoft.com/office/drawing/2014/main" val="2166255565"/>
                  </a:ext>
                </a:extLst>
              </a:tr>
              <a:tr h="258876">
                <a:tc>
                  <a:txBody>
                    <a:bodyPr/>
                    <a:lstStyle/>
                    <a:p>
                      <a:pPr algn="l" fontAlgn="b"/>
                      <a:r>
                        <a:rPr lang="en-US" sz="1100" b="1" i="0" u="none" strike="noStrike">
                          <a:solidFill>
                            <a:srgbClr val="FFFFFF"/>
                          </a:solidFill>
                          <a:effectLst/>
                          <a:latin typeface="Calibri" panose="020F0502020204030204" pitchFamily="34" charset="0"/>
                        </a:rPr>
                        <a:t>5</a:t>
                      </a:r>
                    </a:p>
                  </a:txBody>
                  <a:tcPr marL="9525" marR="9525" marT="9525" marB="0" anchor="b">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4472C4"/>
                    </a:solidFill>
                  </a:tcPr>
                </a:tc>
                <a:tc>
                  <a:txBody>
                    <a:bodyPr/>
                    <a:lstStyle/>
                    <a:p>
                      <a:pPr algn="r" fontAlgn="b"/>
                      <a:r>
                        <a:rPr lang="en-US" sz="1100" b="0" i="0" u="none" strike="noStrike">
                          <a:solidFill>
                            <a:srgbClr val="000000"/>
                          </a:solidFill>
                          <a:effectLst/>
                          <a:latin typeface="Calibri" panose="020F0502020204030204" pitchFamily="34" charset="0"/>
                        </a:rPr>
                        <a:t>1.143551</a:t>
                      </a:r>
                    </a:p>
                  </a:txBody>
                  <a:tcPr marL="9525" marR="9525" marT="9525" marB="0" anchor="b">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4C6E7"/>
                    </a:solidFill>
                  </a:tcPr>
                </a:tc>
                <a:extLst>
                  <a:ext uri="{0D108BD9-81ED-4DB2-BD59-A6C34878D82A}">
                    <a16:rowId xmlns:a16="http://schemas.microsoft.com/office/drawing/2014/main" val="799849382"/>
                  </a:ext>
                </a:extLst>
              </a:tr>
              <a:tr h="258876">
                <a:tc>
                  <a:txBody>
                    <a:bodyPr/>
                    <a:lstStyle/>
                    <a:p>
                      <a:pPr algn="l" fontAlgn="b"/>
                      <a:r>
                        <a:rPr lang="en-US" sz="1100" b="1" i="0" u="none" strike="noStrike">
                          <a:solidFill>
                            <a:srgbClr val="FFFFFF"/>
                          </a:solidFill>
                          <a:effectLst/>
                          <a:latin typeface="Calibri" panose="020F0502020204030204" pitchFamily="34" charset="0"/>
                        </a:rPr>
                        <a:t>6</a:t>
                      </a:r>
                    </a:p>
                  </a:txBody>
                  <a:tcPr marL="9525" marR="9525" marT="9525" marB="0" anchor="b">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4472C4"/>
                    </a:solidFill>
                  </a:tcPr>
                </a:tc>
                <a:tc>
                  <a:txBody>
                    <a:bodyPr/>
                    <a:lstStyle/>
                    <a:p>
                      <a:pPr algn="r" fontAlgn="b"/>
                      <a:r>
                        <a:rPr lang="en-US" sz="1100" b="0" i="0" u="none" strike="noStrike">
                          <a:solidFill>
                            <a:srgbClr val="000000"/>
                          </a:solidFill>
                          <a:effectLst/>
                          <a:latin typeface="Calibri" panose="020F0502020204030204" pitchFamily="34" charset="0"/>
                        </a:rPr>
                        <a:t>1.132482</a:t>
                      </a:r>
                    </a:p>
                  </a:txBody>
                  <a:tcPr marL="9525" marR="9525" marT="9525" marB="0" anchor="b">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9E1F2"/>
                    </a:solidFill>
                  </a:tcPr>
                </a:tc>
                <a:extLst>
                  <a:ext uri="{0D108BD9-81ED-4DB2-BD59-A6C34878D82A}">
                    <a16:rowId xmlns:a16="http://schemas.microsoft.com/office/drawing/2014/main" val="2657485281"/>
                  </a:ext>
                </a:extLst>
              </a:tr>
              <a:tr h="258876">
                <a:tc>
                  <a:txBody>
                    <a:bodyPr/>
                    <a:lstStyle/>
                    <a:p>
                      <a:pPr algn="l" fontAlgn="b"/>
                      <a:r>
                        <a:rPr lang="en-US" sz="1100" b="1" i="0" u="none" strike="noStrike">
                          <a:solidFill>
                            <a:srgbClr val="FFFFFF"/>
                          </a:solidFill>
                          <a:effectLst/>
                          <a:latin typeface="Calibri" panose="020F0502020204030204" pitchFamily="34" charset="0"/>
                        </a:rPr>
                        <a:t>7</a:t>
                      </a:r>
                    </a:p>
                  </a:txBody>
                  <a:tcPr marL="9525" marR="9525" marT="9525" marB="0" anchor="b">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4472C4"/>
                    </a:solidFill>
                  </a:tcPr>
                </a:tc>
                <a:tc>
                  <a:txBody>
                    <a:bodyPr/>
                    <a:lstStyle/>
                    <a:p>
                      <a:pPr algn="r" fontAlgn="b"/>
                      <a:r>
                        <a:rPr lang="en-US" sz="1100" b="0" i="0" u="none" strike="noStrike">
                          <a:solidFill>
                            <a:srgbClr val="000000"/>
                          </a:solidFill>
                          <a:effectLst/>
                          <a:latin typeface="Calibri" panose="020F0502020204030204" pitchFamily="34" charset="0"/>
                        </a:rPr>
                        <a:t>1.122934</a:t>
                      </a:r>
                    </a:p>
                  </a:txBody>
                  <a:tcPr marL="9525" marR="9525" marT="9525" marB="0" anchor="b">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4C6E7"/>
                    </a:solidFill>
                  </a:tcPr>
                </a:tc>
                <a:extLst>
                  <a:ext uri="{0D108BD9-81ED-4DB2-BD59-A6C34878D82A}">
                    <a16:rowId xmlns:a16="http://schemas.microsoft.com/office/drawing/2014/main" val="2950243163"/>
                  </a:ext>
                </a:extLst>
              </a:tr>
              <a:tr h="258876">
                <a:tc>
                  <a:txBody>
                    <a:bodyPr/>
                    <a:lstStyle/>
                    <a:p>
                      <a:pPr algn="l" fontAlgn="b"/>
                      <a:r>
                        <a:rPr lang="en-US" sz="1100" b="1" i="0" u="none" strike="noStrike">
                          <a:solidFill>
                            <a:srgbClr val="FFFFFF"/>
                          </a:solidFill>
                          <a:effectLst/>
                          <a:latin typeface="Calibri" panose="020F0502020204030204" pitchFamily="34" charset="0"/>
                        </a:rPr>
                        <a:t>8</a:t>
                      </a:r>
                    </a:p>
                  </a:txBody>
                  <a:tcPr marL="9525" marR="9525" marT="9525" marB="0" anchor="b">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4472C4"/>
                    </a:solidFill>
                  </a:tcPr>
                </a:tc>
                <a:tc>
                  <a:txBody>
                    <a:bodyPr/>
                    <a:lstStyle/>
                    <a:p>
                      <a:pPr algn="r" fontAlgn="b"/>
                      <a:r>
                        <a:rPr lang="en-US" sz="1100" b="0" i="0" u="none" strike="noStrike">
                          <a:solidFill>
                            <a:srgbClr val="000000"/>
                          </a:solidFill>
                          <a:effectLst/>
                          <a:latin typeface="Calibri" panose="020F0502020204030204" pitchFamily="34" charset="0"/>
                        </a:rPr>
                        <a:t>1.118892</a:t>
                      </a:r>
                    </a:p>
                  </a:txBody>
                  <a:tcPr marL="9525" marR="9525" marT="9525" marB="0" anchor="b">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9E1F2"/>
                    </a:solidFill>
                  </a:tcPr>
                </a:tc>
                <a:extLst>
                  <a:ext uri="{0D108BD9-81ED-4DB2-BD59-A6C34878D82A}">
                    <a16:rowId xmlns:a16="http://schemas.microsoft.com/office/drawing/2014/main" val="2794474421"/>
                  </a:ext>
                </a:extLst>
              </a:tr>
              <a:tr h="258876">
                <a:tc>
                  <a:txBody>
                    <a:bodyPr/>
                    <a:lstStyle/>
                    <a:p>
                      <a:pPr algn="l" fontAlgn="b"/>
                      <a:r>
                        <a:rPr lang="en-US" sz="1100" b="1" i="0" u="none" strike="noStrike">
                          <a:solidFill>
                            <a:srgbClr val="FFFFFF"/>
                          </a:solidFill>
                          <a:effectLst/>
                          <a:latin typeface="Calibri" panose="020F0502020204030204" pitchFamily="34" charset="0"/>
                        </a:rPr>
                        <a:t>9</a:t>
                      </a:r>
                    </a:p>
                  </a:txBody>
                  <a:tcPr marL="9525" marR="9525" marT="9525" marB="0" anchor="b">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4472C4"/>
                    </a:solidFill>
                  </a:tcPr>
                </a:tc>
                <a:tc>
                  <a:txBody>
                    <a:bodyPr/>
                    <a:lstStyle/>
                    <a:p>
                      <a:pPr algn="r" fontAlgn="b"/>
                      <a:r>
                        <a:rPr lang="en-US" sz="1100" b="0" i="0" u="none" strike="noStrike">
                          <a:solidFill>
                            <a:srgbClr val="000000"/>
                          </a:solidFill>
                          <a:effectLst/>
                          <a:latin typeface="Calibri" panose="020F0502020204030204" pitchFamily="34" charset="0"/>
                        </a:rPr>
                        <a:t>1.11274</a:t>
                      </a:r>
                    </a:p>
                  </a:txBody>
                  <a:tcPr marL="9525" marR="9525" marT="9525" marB="0" anchor="b">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4C6E7"/>
                    </a:solidFill>
                  </a:tcPr>
                </a:tc>
                <a:extLst>
                  <a:ext uri="{0D108BD9-81ED-4DB2-BD59-A6C34878D82A}">
                    <a16:rowId xmlns:a16="http://schemas.microsoft.com/office/drawing/2014/main" val="3940390499"/>
                  </a:ext>
                </a:extLst>
              </a:tr>
              <a:tr h="258876">
                <a:tc>
                  <a:txBody>
                    <a:bodyPr/>
                    <a:lstStyle/>
                    <a:p>
                      <a:pPr algn="l" fontAlgn="b"/>
                      <a:r>
                        <a:rPr lang="en-US" sz="1100" b="1" i="0" u="none" strike="noStrike">
                          <a:solidFill>
                            <a:srgbClr val="FFFFFF"/>
                          </a:solidFill>
                          <a:effectLst/>
                          <a:latin typeface="Calibri" panose="020F0502020204030204" pitchFamily="34" charset="0"/>
                        </a:rPr>
                        <a:t>10</a:t>
                      </a:r>
                    </a:p>
                  </a:txBody>
                  <a:tcPr marL="9525" marR="9525" marT="9525" marB="0" anchor="b">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4472C4"/>
                    </a:solidFill>
                  </a:tcPr>
                </a:tc>
                <a:tc>
                  <a:txBody>
                    <a:bodyPr/>
                    <a:lstStyle/>
                    <a:p>
                      <a:pPr algn="r" fontAlgn="b"/>
                      <a:r>
                        <a:rPr lang="en-US" sz="1100" b="0" i="0" u="none" strike="noStrike">
                          <a:solidFill>
                            <a:srgbClr val="000000"/>
                          </a:solidFill>
                          <a:effectLst/>
                          <a:latin typeface="Calibri" panose="020F0502020204030204" pitchFamily="34" charset="0"/>
                        </a:rPr>
                        <a:t>1.110429</a:t>
                      </a:r>
                    </a:p>
                  </a:txBody>
                  <a:tcPr marL="9525" marR="9525" marT="9525" marB="0" anchor="b">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a:noFill/>
                    </a:lnB>
                    <a:solidFill>
                      <a:srgbClr val="D9E1F2"/>
                    </a:solidFill>
                  </a:tcPr>
                </a:tc>
                <a:extLst>
                  <a:ext uri="{0D108BD9-81ED-4DB2-BD59-A6C34878D82A}">
                    <a16:rowId xmlns:a16="http://schemas.microsoft.com/office/drawing/2014/main" val="3433230355"/>
                  </a:ext>
                </a:extLst>
              </a:tr>
            </a:tbl>
          </a:graphicData>
        </a:graphic>
      </p:graphicFrame>
      <p:sp>
        <p:nvSpPr>
          <p:cNvPr id="27" name="TextBox 26">
            <a:extLst>
              <a:ext uri="{FF2B5EF4-FFF2-40B4-BE49-F238E27FC236}">
                <a16:creationId xmlns:a16="http://schemas.microsoft.com/office/drawing/2014/main" id="{4F99DA37-8097-4EF0-A903-434ACE203C72}"/>
              </a:ext>
            </a:extLst>
          </p:cNvPr>
          <p:cNvSpPr txBox="1"/>
          <p:nvPr/>
        </p:nvSpPr>
        <p:spPr>
          <a:xfrm>
            <a:off x="220515" y="2265236"/>
            <a:ext cx="8619344" cy="369332"/>
          </a:xfrm>
          <a:prstGeom prst="rect">
            <a:avLst/>
          </a:prstGeom>
          <a:noFill/>
        </p:spPr>
        <p:txBody>
          <a:bodyPr wrap="square">
            <a:spAutoFit/>
          </a:bodyPr>
          <a:lstStyle/>
          <a:p>
            <a:r>
              <a:rPr lang="en-US" sz="1800" kern="0">
                <a:latin typeface="Century Gothic"/>
              </a:rPr>
              <a:t>Search log:</a:t>
            </a:r>
            <a:endParaRPr lang="en-US" sz="1800">
              <a:latin typeface="Century Gothic"/>
            </a:endParaRPr>
          </a:p>
        </p:txBody>
      </p:sp>
    </p:spTree>
    <p:extLst>
      <p:ext uri="{BB962C8B-B14F-4D97-AF65-F5344CB8AC3E}">
        <p14:creationId xmlns:p14="http://schemas.microsoft.com/office/powerpoint/2010/main" val="9576872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bg>
      <p:bgPr>
        <a:solidFill>
          <a:srgbClr val="17214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C78BA3-20FB-4B3A-B3EE-298A089F4E54}"/>
              </a:ext>
            </a:extLst>
          </p:cNvPr>
          <p:cNvSpPr>
            <a:spLocks noGrp="1"/>
          </p:cNvSpPr>
          <p:nvPr>
            <p:ph type="title"/>
          </p:nvPr>
        </p:nvSpPr>
        <p:spPr>
          <a:xfrm>
            <a:off x="571629" y="243307"/>
            <a:ext cx="11157600" cy="914800"/>
          </a:xfrm>
        </p:spPr>
        <p:txBody>
          <a:bodyPr/>
          <a:lstStyle/>
          <a:p>
            <a:r>
              <a:rPr lang="en-US">
                <a:latin typeface="Century Gothic"/>
              </a:rPr>
              <a:t>KNN continuous - MLR</a:t>
            </a:r>
          </a:p>
        </p:txBody>
      </p:sp>
      <p:sp>
        <p:nvSpPr>
          <p:cNvPr id="7" name="TextBox 6">
            <a:extLst>
              <a:ext uri="{FF2B5EF4-FFF2-40B4-BE49-F238E27FC236}">
                <a16:creationId xmlns:a16="http://schemas.microsoft.com/office/drawing/2014/main" id="{A15CAAFB-3158-4CAD-8F49-9F7E41AEF2D6}"/>
              </a:ext>
            </a:extLst>
          </p:cNvPr>
          <p:cNvSpPr txBox="1"/>
          <p:nvPr/>
        </p:nvSpPr>
        <p:spPr>
          <a:xfrm>
            <a:off x="7473043" y="2574471"/>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p>
        </p:txBody>
      </p:sp>
      <p:sp>
        <p:nvSpPr>
          <p:cNvPr id="13" name="Title 1">
            <a:extLst>
              <a:ext uri="{FF2B5EF4-FFF2-40B4-BE49-F238E27FC236}">
                <a16:creationId xmlns:a16="http://schemas.microsoft.com/office/drawing/2014/main" id="{303C379F-805B-4AAA-9CC9-6542D572992E}"/>
              </a:ext>
            </a:extLst>
          </p:cNvPr>
          <p:cNvSpPr txBox="1">
            <a:spLocks/>
          </p:cNvSpPr>
          <p:nvPr/>
        </p:nvSpPr>
        <p:spPr>
          <a:xfrm>
            <a:off x="7296278" y="1334599"/>
            <a:ext cx="10082636" cy="43855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Roboto Slab"/>
              <a:buNone/>
              <a:defRPr sz="3000" b="0" i="0" u="none" strike="noStrike" cap="none">
                <a:solidFill>
                  <a:schemeClr val="dk1"/>
                </a:solidFill>
                <a:latin typeface="Roboto Slab"/>
                <a:ea typeface="Roboto Slab"/>
                <a:cs typeface="Roboto Slab"/>
                <a:sym typeface="Roboto Slab"/>
              </a:defRPr>
            </a:lvl1pPr>
            <a:lvl2pPr marR="0" lvl="1" algn="l" rtl="0">
              <a:lnSpc>
                <a:spcPct val="100000"/>
              </a:lnSpc>
              <a:spcBef>
                <a:spcPts val="0"/>
              </a:spcBef>
              <a:spcAft>
                <a:spcPts val="0"/>
              </a:spcAft>
              <a:buClr>
                <a:schemeClr val="dk1"/>
              </a:buClr>
              <a:buSzPts val="3000"/>
              <a:buFont typeface="Roboto Slab"/>
              <a:buNone/>
              <a:defRPr sz="3000" b="0" i="0" u="none" strike="noStrike" cap="none">
                <a:solidFill>
                  <a:schemeClr val="dk1"/>
                </a:solidFill>
                <a:latin typeface="Roboto Slab"/>
                <a:ea typeface="Roboto Slab"/>
                <a:cs typeface="Roboto Slab"/>
                <a:sym typeface="Roboto Slab"/>
              </a:defRPr>
            </a:lvl2pPr>
            <a:lvl3pPr marR="0" lvl="2" algn="l" rtl="0">
              <a:lnSpc>
                <a:spcPct val="100000"/>
              </a:lnSpc>
              <a:spcBef>
                <a:spcPts val="0"/>
              </a:spcBef>
              <a:spcAft>
                <a:spcPts val="0"/>
              </a:spcAft>
              <a:buClr>
                <a:schemeClr val="dk1"/>
              </a:buClr>
              <a:buSzPts val="3000"/>
              <a:buFont typeface="Roboto Slab"/>
              <a:buNone/>
              <a:defRPr sz="3000" b="0" i="0" u="none" strike="noStrike" cap="none">
                <a:solidFill>
                  <a:schemeClr val="dk1"/>
                </a:solidFill>
                <a:latin typeface="Roboto Slab"/>
                <a:ea typeface="Roboto Slab"/>
                <a:cs typeface="Roboto Slab"/>
                <a:sym typeface="Roboto Slab"/>
              </a:defRPr>
            </a:lvl3pPr>
            <a:lvl4pPr marR="0" lvl="3" algn="l" rtl="0">
              <a:lnSpc>
                <a:spcPct val="100000"/>
              </a:lnSpc>
              <a:spcBef>
                <a:spcPts val="0"/>
              </a:spcBef>
              <a:spcAft>
                <a:spcPts val="0"/>
              </a:spcAft>
              <a:buClr>
                <a:schemeClr val="dk1"/>
              </a:buClr>
              <a:buSzPts val="3000"/>
              <a:buFont typeface="Roboto Slab"/>
              <a:buNone/>
              <a:defRPr sz="3000" b="0" i="0" u="none" strike="noStrike" cap="none">
                <a:solidFill>
                  <a:schemeClr val="dk1"/>
                </a:solidFill>
                <a:latin typeface="Roboto Slab"/>
                <a:ea typeface="Roboto Slab"/>
                <a:cs typeface="Roboto Slab"/>
                <a:sym typeface="Roboto Slab"/>
              </a:defRPr>
            </a:lvl4pPr>
            <a:lvl5pPr marR="0" lvl="4" algn="l" rtl="0">
              <a:lnSpc>
                <a:spcPct val="100000"/>
              </a:lnSpc>
              <a:spcBef>
                <a:spcPts val="0"/>
              </a:spcBef>
              <a:spcAft>
                <a:spcPts val="0"/>
              </a:spcAft>
              <a:buClr>
                <a:schemeClr val="dk1"/>
              </a:buClr>
              <a:buSzPts val="3000"/>
              <a:buFont typeface="Roboto Slab"/>
              <a:buNone/>
              <a:defRPr sz="3000" b="0" i="0" u="none" strike="noStrike" cap="none">
                <a:solidFill>
                  <a:schemeClr val="dk1"/>
                </a:solidFill>
                <a:latin typeface="Roboto Slab"/>
                <a:ea typeface="Roboto Slab"/>
                <a:cs typeface="Roboto Slab"/>
                <a:sym typeface="Roboto Slab"/>
              </a:defRPr>
            </a:lvl5pPr>
            <a:lvl6pPr marR="0" lvl="5" algn="l" rtl="0">
              <a:lnSpc>
                <a:spcPct val="100000"/>
              </a:lnSpc>
              <a:spcBef>
                <a:spcPts val="0"/>
              </a:spcBef>
              <a:spcAft>
                <a:spcPts val="0"/>
              </a:spcAft>
              <a:buClr>
                <a:schemeClr val="dk1"/>
              </a:buClr>
              <a:buSzPts val="3000"/>
              <a:buFont typeface="Roboto Slab"/>
              <a:buNone/>
              <a:defRPr sz="3000" b="0" i="0" u="none" strike="noStrike" cap="none">
                <a:solidFill>
                  <a:schemeClr val="dk1"/>
                </a:solidFill>
                <a:latin typeface="Roboto Slab"/>
                <a:ea typeface="Roboto Slab"/>
                <a:cs typeface="Roboto Slab"/>
                <a:sym typeface="Roboto Slab"/>
              </a:defRPr>
            </a:lvl6pPr>
            <a:lvl7pPr marR="0" lvl="6" algn="l" rtl="0">
              <a:lnSpc>
                <a:spcPct val="100000"/>
              </a:lnSpc>
              <a:spcBef>
                <a:spcPts val="0"/>
              </a:spcBef>
              <a:spcAft>
                <a:spcPts val="0"/>
              </a:spcAft>
              <a:buClr>
                <a:schemeClr val="dk1"/>
              </a:buClr>
              <a:buSzPts val="3000"/>
              <a:buFont typeface="Roboto Slab"/>
              <a:buNone/>
              <a:defRPr sz="3000" b="0" i="0" u="none" strike="noStrike" cap="none">
                <a:solidFill>
                  <a:schemeClr val="dk1"/>
                </a:solidFill>
                <a:latin typeface="Roboto Slab"/>
                <a:ea typeface="Roboto Slab"/>
                <a:cs typeface="Roboto Slab"/>
                <a:sym typeface="Roboto Slab"/>
              </a:defRPr>
            </a:lvl7pPr>
            <a:lvl8pPr marR="0" lvl="7" algn="l" rtl="0">
              <a:lnSpc>
                <a:spcPct val="100000"/>
              </a:lnSpc>
              <a:spcBef>
                <a:spcPts val="0"/>
              </a:spcBef>
              <a:spcAft>
                <a:spcPts val="0"/>
              </a:spcAft>
              <a:buClr>
                <a:schemeClr val="dk1"/>
              </a:buClr>
              <a:buSzPts val="3000"/>
              <a:buFont typeface="Roboto Slab"/>
              <a:buNone/>
              <a:defRPr sz="3000" b="0" i="0" u="none" strike="noStrike" cap="none">
                <a:solidFill>
                  <a:schemeClr val="dk1"/>
                </a:solidFill>
                <a:latin typeface="Roboto Slab"/>
                <a:ea typeface="Roboto Slab"/>
                <a:cs typeface="Roboto Slab"/>
                <a:sym typeface="Roboto Slab"/>
              </a:defRPr>
            </a:lvl8pPr>
            <a:lvl9pPr marR="0" lvl="8" algn="l" rtl="0">
              <a:lnSpc>
                <a:spcPct val="100000"/>
              </a:lnSpc>
              <a:spcBef>
                <a:spcPts val="0"/>
              </a:spcBef>
              <a:spcAft>
                <a:spcPts val="0"/>
              </a:spcAft>
              <a:buClr>
                <a:schemeClr val="dk1"/>
              </a:buClr>
              <a:buSzPts val="3000"/>
              <a:buFont typeface="Roboto Slab"/>
              <a:buNone/>
              <a:defRPr sz="3000" b="0" i="0" u="none" strike="noStrike" cap="none">
                <a:solidFill>
                  <a:schemeClr val="dk1"/>
                </a:solidFill>
                <a:latin typeface="Roboto Slab"/>
                <a:ea typeface="Roboto Slab"/>
                <a:cs typeface="Roboto Slab"/>
                <a:sym typeface="Roboto Slab"/>
              </a:defRPr>
            </a:lvl9pPr>
          </a:lstStyle>
          <a:p>
            <a:endParaRPr lang="en-US" kern="0">
              <a:latin typeface="Century Gothic"/>
            </a:endParaRPr>
          </a:p>
        </p:txBody>
      </p:sp>
      <p:sp>
        <p:nvSpPr>
          <p:cNvPr id="12" name="Title 1">
            <a:extLst>
              <a:ext uri="{FF2B5EF4-FFF2-40B4-BE49-F238E27FC236}">
                <a16:creationId xmlns:a16="http://schemas.microsoft.com/office/drawing/2014/main" id="{9F681D4D-15F2-4E60-8C04-CFBAAF68513E}"/>
              </a:ext>
            </a:extLst>
          </p:cNvPr>
          <p:cNvSpPr txBox="1">
            <a:spLocks/>
          </p:cNvSpPr>
          <p:nvPr/>
        </p:nvSpPr>
        <p:spPr>
          <a:xfrm>
            <a:off x="6096000" y="1157535"/>
            <a:ext cx="3787141" cy="43855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Roboto Slab"/>
              <a:buNone/>
              <a:defRPr sz="3000" b="0" i="0" u="none" strike="noStrike" cap="none">
                <a:solidFill>
                  <a:schemeClr val="dk1"/>
                </a:solidFill>
                <a:latin typeface="Roboto Slab"/>
                <a:ea typeface="Roboto Slab"/>
                <a:cs typeface="Roboto Slab"/>
                <a:sym typeface="Roboto Slab"/>
              </a:defRPr>
            </a:lvl1pPr>
            <a:lvl2pPr marR="0" lvl="1" algn="l" rtl="0">
              <a:lnSpc>
                <a:spcPct val="100000"/>
              </a:lnSpc>
              <a:spcBef>
                <a:spcPts val="0"/>
              </a:spcBef>
              <a:spcAft>
                <a:spcPts val="0"/>
              </a:spcAft>
              <a:buClr>
                <a:schemeClr val="dk1"/>
              </a:buClr>
              <a:buSzPts val="3000"/>
              <a:buFont typeface="Roboto Slab"/>
              <a:buNone/>
              <a:defRPr sz="3000" b="0" i="0" u="none" strike="noStrike" cap="none">
                <a:solidFill>
                  <a:schemeClr val="dk1"/>
                </a:solidFill>
                <a:latin typeface="Roboto Slab"/>
                <a:ea typeface="Roboto Slab"/>
                <a:cs typeface="Roboto Slab"/>
                <a:sym typeface="Roboto Slab"/>
              </a:defRPr>
            </a:lvl2pPr>
            <a:lvl3pPr marR="0" lvl="2" algn="l" rtl="0">
              <a:lnSpc>
                <a:spcPct val="100000"/>
              </a:lnSpc>
              <a:spcBef>
                <a:spcPts val="0"/>
              </a:spcBef>
              <a:spcAft>
                <a:spcPts val="0"/>
              </a:spcAft>
              <a:buClr>
                <a:schemeClr val="dk1"/>
              </a:buClr>
              <a:buSzPts val="3000"/>
              <a:buFont typeface="Roboto Slab"/>
              <a:buNone/>
              <a:defRPr sz="3000" b="0" i="0" u="none" strike="noStrike" cap="none">
                <a:solidFill>
                  <a:schemeClr val="dk1"/>
                </a:solidFill>
                <a:latin typeface="Roboto Slab"/>
                <a:ea typeface="Roboto Slab"/>
                <a:cs typeface="Roboto Slab"/>
                <a:sym typeface="Roboto Slab"/>
              </a:defRPr>
            </a:lvl3pPr>
            <a:lvl4pPr marR="0" lvl="3" algn="l" rtl="0">
              <a:lnSpc>
                <a:spcPct val="100000"/>
              </a:lnSpc>
              <a:spcBef>
                <a:spcPts val="0"/>
              </a:spcBef>
              <a:spcAft>
                <a:spcPts val="0"/>
              </a:spcAft>
              <a:buClr>
                <a:schemeClr val="dk1"/>
              </a:buClr>
              <a:buSzPts val="3000"/>
              <a:buFont typeface="Roboto Slab"/>
              <a:buNone/>
              <a:defRPr sz="3000" b="0" i="0" u="none" strike="noStrike" cap="none">
                <a:solidFill>
                  <a:schemeClr val="dk1"/>
                </a:solidFill>
                <a:latin typeface="Roboto Slab"/>
                <a:ea typeface="Roboto Slab"/>
                <a:cs typeface="Roboto Slab"/>
                <a:sym typeface="Roboto Slab"/>
              </a:defRPr>
            </a:lvl4pPr>
            <a:lvl5pPr marR="0" lvl="4" algn="l" rtl="0">
              <a:lnSpc>
                <a:spcPct val="100000"/>
              </a:lnSpc>
              <a:spcBef>
                <a:spcPts val="0"/>
              </a:spcBef>
              <a:spcAft>
                <a:spcPts val="0"/>
              </a:spcAft>
              <a:buClr>
                <a:schemeClr val="dk1"/>
              </a:buClr>
              <a:buSzPts val="3000"/>
              <a:buFont typeface="Roboto Slab"/>
              <a:buNone/>
              <a:defRPr sz="3000" b="0" i="0" u="none" strike="noStrike" cap="none">
                <a:solidFill>
                  <a:schemeClr val="dk1"/>
                </a:solidFill>
                <a:latin typeface="Roboto Slab"/>
                <a:ea typeface="Roboto Slab"/>
                <a:cs typeface="Roboto Slab"/>
                <a:sym typeface="Roboto Slab"/>
              </a:defRPr>
            </a:lvl5pPr>
            <a:lvl6pPr marR="0" lvl="5" algn="l" rtl="0">
              <a:lnSpc>
                <a:spcPct val="100000"/>
              </a:lnSpc>
              <a:spcBef>
                <a:spcPts val="0"/>
              </a:spcBef>
              <a:spcAft>
                <a:spcPts val="0"/>
              </a:spcAft>
              <a:buClr>
                <a:schemeClr val="dk1"/>
              </a:buClr>
              <a:buSzPts val="3000"/>
              <a:buFont typeface="Roboto Slab"/>
              <a:buNone/>
              <a:defRPr sz="3000" b="0" i="0" u="none" strike="noStrike" cap="none">
                <a:solidFill>
                  <a:schemeClr val="dk1"/>
                </a:solidFill>
                <a:latin typeface="Roboto Slab"/>
                <a:ea typeface="Roboto Slab"/>
                <a:cs typeface="Roboto Slab"/>
                <a:sym typeface="Roboto Slab"/>
              </a:defRPr>
            </a:lvl6pPr>
            <a:lvl7pPr marR="0" lvl="6" algn="l" rtl="0">
              <a:lnSpc>
                <a:spcPct val="100000"/>
              </a:lnSpc>
              <a:spcBef>
                <a:spcPts val="0"/>
              </a:spcBef>
              <a:spcAft>
                <a:spcPts val="0"/>
              </a:spcAft>
              <a:buClr>
                <a:schemeClr val="dk1"/>
              </a:buClr>
              <a:buSzPts val="3000"/>
              <a:buFont typeface="Roboto Slab"/>
              <a:buNone/>
              <a:defRPr sz="3000" b="0" i="0" u="none" strike="noStrike" cap="none">
                <a:solidFill>
                  <a:schemeClr val="dk1"/>
                </a:solidFill>
                <a:latin typeface="Roboto Slab"/>
                <a:ea typeface="Roboto Slab"/>
                <a:cs typeface="Roboto Slab"/>
                <a:sym typeface="Roboto Slab"/>
              </a:defRPr>
            </a:lvl7pPr>
            <a:lvl8pPr marR="0" lvl="7" algn="l" rtl="0">
              <a:lnSpc>
                <a:spcPct val="100000"/>
              </a:lnSpc>
              <a:spcBef>
                <a:spcPts val="0"/>
              </a:spcBef>
              <a:spcAft>
                <a:spcPts val="0"/>
              </a:spcAft>
              <a:buClr>
                <a:schemeClr val="dk1"/>
              </a:buClr>
              <a:buSzPts val="3000"/>
              <a:buFont typeface="Roboto Slab"/>
              <a:buNone/>
              <a:defRPr sz="3000" b="0" i="0" u="none" strike="noStrike" cap="none">
                <a:solidFill>
                  <a:schemeClr val="dk1"/>
                </a:solidFill>
                <a:latin typeface="Roboto Slab"/>
                <a:ea typeface="Roboto Slab"/>
                <a:cs typeface="Roboto Slab"/>
                <a:sym typeface="Roboto Slab"/>
              </a:defRPr>
            </a:lvl8pPr>
            <a:lvl9pPr marR="0" lvl="8" algn="l" rtl="0">
              <a:lnSpc>
                <a:spcPct val="100000"/>
              </a:lnSpc>
              <a:spcBef>
                <a:spcPts val="0"/>
              </a:spcBef>
              <a:spcAft>
                <a:spcPts val="0"/>
              </a:spcAft>
              <a:buClr>
                <a:schemeClr val="dk1"/>
              </a:buClr>
              <a:buSzPts val="3000"/>
              <a:buFont typeface="Roboto Slab"/>
              <a:buNone/>
              <a:defRPr sz="3000" b="0" i="0" u="none" strike="noStrike" cap="none">
                <a:solidFill>
                  <a:schemeClr val="dk1"/>
                </a:solidFill>
                <a:latin typeface="Roboto Slab"/>
                <a:ea typeface="Roboto Slab"/>
                <a:cs typeface="Roboto Slab"/>
                <a:sym typeface="Roboto Slab"/>
              </a:defRPr>
            </a:lvl9pPr>
          </a:lstStyle>
          <a:p>
            <a:r>
              <a:rPr lang="en-US" sz="2000" kern="0">
                <a:latin typeface="Century Gothic"/>
              </a:rPr>
              <a:t>Validation metrics 80/20:</a:t>
            </a:r>
            <a:endParaRPr lang="en-US" sz="2000">
              <a:latin typeface="Century Gothic"/>
            </a:endParaRPr>
          </a:p>
        </p:txBody>
      </p:sp>
      <p:pic>
        <p:nvPicPr>
          <p:cNvPr id="4" name="Picture 5" descr="Calendar&#10;&#10;Description automatically generated">
            <a:extLst>
              <a:ext uri="{FF2B5EF4-FFF2-40B4-BE49-F238E27FC236}">
                <a16:creationId xmlns:a16="http://schemas.microsoft.com/office/drawing/2014/main" id="{35BE8173-1F8D-4EA7-8D82-7B3A13F9564A}"/>
              </a:ext>
            </a:extLst>
          </p:cNvPr>
          <p:cNvPicPr>
            <a:picLocks noChangeAspect="1"/>
          </p:cNvPicPr>
          <p:nvPr/>
        </p:nvPicPr>
        <p:blipFill rotWithShape="1">
          <a:blip r:embed="rId3"/>
          <a:srcRect l="3516" t="34582" r="-391" b="5187"/>
          <a:stretch/>
        </p:blipFill>
        <p:spPr>
          <a:xfrm>
            <a:off x="6574425" y="4205685"/>
            <a:ext cx="5409865" cy="2270024"/>
          </a:xfrm>
          <a:prstGeom prst="rect">
            <a:avLst/>
          </a:prstGeom>
        </p:spPr>
      </p:pic>
      <p:sp>
        <p:nvSpPr>
          <p:cNvPr id="17" name="Title 1">
            <a:extLst>
              <a:ext uri="{FF2B5EF4-FFF2-40B4-BE49-F238E27FC236}">
                <a16:creationId xmlns:a16="http://schemas.microsoft.com/office/drawing/2014/main" id="{8D498FE1-A8F3-4C92-8791-2E6E2AE45D08}"/>
              </a:ext>
            </a:extLst>
          </p:cNvPr>
          <p:cNvSpPr txBox="1">
            <a:spLocks/>
          </p:cNvSpPr>
          <p:nvPr/>
        </p:nvSpPr>
        <p:spPr>
          <a:xfrm>
            <a:off x="5947279" y="3694923"/>
            <a:ext cx="3787141" cy="43855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Roboto Slab"/>
              <a:buNone/>
              <a:defRPr sz="3000" b="0" i="0" u="none" strike="noStrike" cap="none">
                <a:solidFill>
                  <a:schemeClr val="dk1"/>
                </a:solidFill>
                <a:latin typeface="Roboto Slab"/>
                <a:ea typeface="Roboto Slab"/>
                <a:cs typeface="Roboto Slab"/>
                <a:sym typeface="Roboto Slab"/>
              </a:defRPr>
            </a:lvl1pPr>
            <a:lvl2pPr marR="0" lvl="1" algn="l" rtl="0">
              <a:lnSpc>
                <a:spcPct val="100000"/>
              </a:lnSpc>
              <a:spcBef>
                <a:spcPts val="0"/>
              </a:spcBef>
              <a:spcAft>
                <a:spcPts val="0"/>
              </a:spcAft>
              <a:buClr>
                <a:schemeClr val="dk1"/>
              </a:buClr>
              <a:buSzPts val="3000"/>
              <a:buFont typeface="Roboto Slab"/>
              <a:buNone/>
              <a:defRPr sz="3000" b="0" i="0" u="none" strike="noStrike" cap="none">
                <a:solidFill>
                  <a:schemeClr val="dk1"/>
                </a:solidFill>
                <a:latin typeface="Roboto Slab"/>
                <a:ea typeface="Roboto Slab"/>
                <a:cs typeface="Roboto Slab"/>
                <a:sym typeface="Roboto Slab"/>
              </a:defRPr>
            </a:lvl2pPr>
            <a:lvl3pPr marR="0" lvl="2" algn="l" rtl="0">
              <a:lnSpc>
                <a:spcPct val="100000"/>
              </a:lnSpc>
              <a:spcBef>
                <a:spcPts val="0"/>
              </a:spcBef>
              <a:spcAft>
                <a:spcPts val="0"/>
              </a:spcAft>
              <a:buClr>
                <a:schemeClr val="dk1"/>
              </a:buClr>
              <a:buSzPts val="3000"/>
              <a:buFont typeface="Roboto Slab"/>
              <a:buNone/>
              <a:defRPr sz="3000" b="0" i="0" u="none" strike="noStrike" cap="none">
                <a:solidFill>
                  <a:schemeClr val="dk1"/>
                </a:solidFill>
                <a:latin typeface="Roboto Slab"/>
                <a:ea typeface="Roboto Slab"/>
                <a:cs typeface="Roboto Slab"/>
                <a:sym typeface="Roboto Slab"/>
              </a:defRPr>
            </a:lvl3pPr>
            <a:lvl4pPr marR="0" lvl="3" algn="l" rtl="0">
              <a:lnSpc>
                <a:spcPct val="100000"/>
              </a:lnSpc>
              <a:spcBef>
                <a:spcPts val="0"/>
              </a:spcBef>
              <a:spcAft>
                <a:spcPts val="0"/>
              </a:spcAft>
              <a:buClr>
                <a:schemeClr val="dk1"/>
              </a:buClr>
              <a:buSzPts val="3000"/>
              <a:buFont typeface="Roboto Slab"/>
              <a:buNone/>
              <a:defRPr sz="3000" b="0" i="0" u="none" strike="noStrike" cap="none">
                <a:solidFill>
                  <a:schemeClr val="dk1"/>
                </a:solidFill>
                <a:latin typeface="Roboto Slab"/>
                <a:ea typeface="Roboto Slab"/>
                <a:cs typeface="Roboto Slab"/>
                <a:sym typeface="Roboto Slab"/>
              </a:defRPr>
            </a:lvl4pPr>
            <a:lvl5pPr marR="0" lvl="4" algn="l" rtl="0">
              <a:lnSpc>
                <a:spcPct val="100000"/>
              </a:lnSpc>
              <a:spcBef>
                <a:spcPts val="0"/>
              </a:spcBef>
              <a:spcAft>
                <a:spcPts val="0"/>
              </a:spcAft>
              <a:buClr>
                <a:schemeClr val="dk1"/>
              </a:buClr>
              <a:buSzPts val="3000"/>
              <a:buFont typeface="Roboto Slab"/>
              <a:buNone/>
              <a:defRPr sz="3000" b="0" i="0" u="none" strike="noStrike" cap="none">
                <a:solidFill>
                  <a:schemeClr val="dk1"/>
                </a:solidFill>
                <a:latin typeface="Roboto Slab"/>
                <a:ea typeface="Roboto Slab"/>
                <a:cs typeface="Roboto Slab"/>
                <a:sym typeface="Roboto Slab"/>
              </a:defRPr>
            </a:lvl5pPr>
            <a:lvl6pPr marR="0" lvl="5" algn="l" rtl="0">
              <a:lnSpc>
                <a:spcPct val="100000"/>
              </a:lnSpc>
              <a:spcBef>
                <a:spcPts val="0"/>
              </a:spcBef>
              <a:spcAft>
                <a:spcPts val="0"/>
              </a:spcAft>
              <a:buClr>
                <a:schemeClr val="dk1"/>
              </a:buClr>
              <a:buSzPts val="3000"/>
              <a:buFont typeface="Roboto Slab"/>
              <a:buNone/>
              <a:defRPr sz="3000" b="0" i="0" u="none" strike="noStrike" cap="none">
                <a:solidFill>
                  <a:schemeClr val="dk1"/>
                </a:solidFill>
                <a:latin typeface="Roboto Slab"/>
                <a:ea typeface="Roboto Slab"/>
                <a:cs typeface="Roboto Slab"/>
                <a:sym typeface="Roboto Slab"/>
              </a:defRPr>
            </a:lvl6pPr>
            <a:lvl7pPr marR="0" lvl="6" algn="l" rtl="0">
              <a:lnSpc>
                <a:spcPct val="100000"/>
              </a:lnSpc>
              <a:spcBef>
                <a:spcPts val="0"/>
              </a:spcBef>
              <a:spcAft>
                <a:spcPts val="0"/>
              </a:spcAft>
              <a:buClr>
                <a:schemeClr val="dk1"/>
              </a:buClr>
              <a:buSzPts val="3000"/>
              <a:buFont typeface="Roboto Slab"/>
              <a:buNone/>
              <a:defRPr sz="3000" b="0" i="0" u="none" strike="noStrike" cap="none">
                <a:solidFill>
                  <a:schemeClr val="dk1"/>
                </a:solidFill>
                <a:latin typeface="Roboto Slab"/>
                <a:ea typeface="Roboto Slab"/>
                <a:cs typeface="Roboto Slab"/>
                <a:sym typeface="Roboto Slab"/>
              </a:defRPr>
            </a:lvl7pPr>
            <a:lvl8pPr marR="0" lvl="7" algn="l" rtl="0">
              <a:lnSpc>
                <a:spcPct val="100000"/>
              </a:lnSpc>
              <a:spcBef>
                <a:spcPts val="0"/>
              </a:spcBef>
              <a:spcAft>
                <a:spcPts val="0"/>
              </a:spcAft>
              <a:buClr>
                <a:schemeClr val="dk1"/>
              </a:buClr>
              <a:buSzPts val="3000"/>
              <a:buFont typeface="Roboto Slab"/>
              <a:buNone/>
              <a:defRPr sz="3000" b="0" i="0" u="none" strike="noStrike" cap="none">
                <a:solidFill>
                  <a:schemeClr val="dk1"/>
                </a:solidFill>
                <a:latin typeface="Roboto Slab"/>
                <a:ea typeface="Roboto Slab"/>
                <a:cs typeface="Roboto Slab"/>
                <a:sym typeface="Roboto Slab"/>
              </a:defRPr>
            </a:lvl8pPr>
            <a:lvl9pPr marR="0" lvl="8" algn="l" rtl="0">
              <a:lnSpc>
                <a:spcPct val="100000"/>
              </a:lnSpc>
              <a:spcBef>
                <a:spcPts val="0"/>
              </a:spcBef>
              <a:spcAft>
                <a:spcPts val="0"/>
              </a:spcAft>
              <a:buClr>
                <a:schemeClr val="dk1"/>
              </a:buClr>
              <a:buSzPts val="3000"/>
              <a:buFont typeface="Roboto Slab"/>
              <a:buNone/>
              <a:defRPr sz="3000" b="0" i="0" u="none" strike="noStrike" cap="none">
                <a:solidFill>
                  <a:schemeClr val="dk1"/>
                </a:solidFill>
                <a:latin typeface="Roboto Slab"/>
                <a:ea typeface="Roboto Slab"/>
                <a:cs typeface="Roboto Slab"/>
                <a:sym typeface="Roboto Slab"/>
              </a:defRPr>
            </a:lvl9pPr>
          </a:lstStyle>
          <a:p>
            <a:r>
              <a:rPr lang="en-US" sz="2000" kern="0">
                <a:latin typeface="Century Gothic"/>
              </a:rPr>
              <a:t>Scatter plot 80/20:</a:t>
            </a:r>
            <a:endParaRPr lang="en-US" sz="2000">
              <a:latin typeface="Century Gothic"/>
            </a:endParaRPr>
          </a:p>
        </p:txBody>
      </p:sp>
      <p:graphicFrame>
        <p:nvGraphicFramePr>
          <p:cNvPr id="5" name="Table 4">
            <a:extLst>
              <a:ext uri="{FF2B5EF4-FFF2-40B4-BE49-F238E27FC236}">
                <a16:creationId xmlns:a16="http://schemas.microsoft.com/office/drawing/2014/main" id="{A92DFCA1-A039-4AD7-88D3-A8178737CEB7}"/>
              </a:ext>
            </a:extLst>
          </p:cNvPr>
          <p:cNvGraphicFramePr>
            <a:graphicFrameLocks noGrp="1"/>
          </p:cNvGraphicFramePr>
          <p:nvPr>
            <p:extLst>
              <p:ext uri="{D42A27DB-BD31-4B8C-83A1-F6EECF244321}">
                <p14:modId xmlns:p14="http://schemas.microsoft.com/office/powerpoint/2010/main" val="1376756102"/>
              </p:ext>
            </p:extLst>
          </p:nvPr>
        </p:nvGraphicFramePr>
        <p:xfrm>
          <a:off x="2372929" y="1847706"/>
          <a:ext cx="2926027" cy="1535088"/>
        </p:xfrm>
        <a:graphic>
          <a:graphicData uri="http://schemas.openxmlformats.org/drawingml/2006/table">
            <a:tbl>
              <a:tblPr/>
              <a:tblGrid>
                <a:gridCol w="1637502">
                  <a:extLst>
                    <a:ext uri="{9D8B030D-6E8A-4147-A177-3AD203B41FA5}">
                      <a16:colId xmlns:a16="http://schemas.microsoft.com/office/drawing/2014/main" val="3511594673"/>
                    </a:ext>
                  </a:extLst>
                </a:gridCol>
                <a:gridCol w="1288525">
                  <a:extLst>
                    <a:ext uri="{9D8B030D-6E8A-4147-A177-3AD203B41FA5}">
                      <a16:colId xmlns:a16="http://schemas.microsoft.com/office/drawing/2014/main" val="2049195004"/>
                    </a:ext>
                  </a:extLst>
                </a:gridCol>
              </a:tblGrid>
              <a:tr h="255848">
                <a:tc>
                  <a:txBody>
                    <a:bodyPr/>
                    <a:lstStyle/>
                    <a:p>
                      <a:pPr algn="l" fontAlgn="b"/>
                      <a:r>
                        <a:rPr lang="en-US" sz="1100" b="1" i="0" u="none" strike="noStrike">
                          <a:solidFill>
                            <a:srgbClr val="FFFFFF"/>
                          </a:solidFill>
                          <a:effectLst/>
                          <a:latin typeface="Calibri" panose="020F0502020204030204" pitchFamily="34" charset="0"/>
                        </a:rPr>
                        <a:t>Metric</a:t>
                      </a:r>
                    </a:p>
                  </a:txBody>
                  <a:tcPr marL="9525" marR="9525" marT="9525" marB="0" anchor="b">
                    <a:lnL>
                      <a:noFill/>
                    </a:lnL>
                    <a:lnR w="635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4472C4"/>
                    </a:solidFill>
                  </a:tcPr>
                </a:tc>
                <a:tc>
                  <a:txBody>
                    <a:bodyPr/>
                    <a:lstStyle/>
                    <a:p>
                      <a:pPr algn="l" fontAlgn="b"/>
                      <a:r>
                        <a:rPr lang="en-US" sz="1100" b="1" i="0" u="none" strike="noStrike">
                          <a:solidFill>
                            <a:srgbClr val="FFFFFF"/>
                          </a:solidFill>
                          <a:effectLst/>
                          <a:latin typeface="Calibri" panose="020F0502020204030204" pitchFamily="34" charset="0"/>
                        </a:rPr>
                        <a:t>Value</a:t>
                      </a:r>
                    </a:p>
                  </a:txBody>
                  <a:tcPr marL="9525" marR="9525" marT="9525" marB="0" anchor="b">
                    <a:lnL w="6350" cap="flat" cmpd="sng" algn="ctr">
                      <a:solidFill>
                        <a:srgbClr val="FFFFFF"/>
                      </a:solidFill>
                      <a:prstDash val="solid"/>
                      <a:round/>
                      <a:headEnd type="none" w="med" len="med"/>
                      <a:tailEnd type="none" w="med" len="med"/>
                    </a:lnL>
                    <a:lnR>
                      <a:noFill/>
                    </a:lnR>
                    <a:lnT>
                      <a:noFill/>
                    </a:lnT>
                    <a:lnB w="6350" cap="flat" cmpd="sng" algn="ctr">
                      <a:solidFill>
                        <a:srgbClr val="FFFFFF"/>
                      </a:solidFill>
                      <a:prstDash val="solid"/>
                      <a:round/>
                      <a:headEnd type="none" w="med" len="med"/>
                      <a:tailEnd type="none" w="med" len="med"/>
                    </a:lnB>
                    <a:solidFill>
                      <a:srgbClr val="4472C4"/>
                    </a:solidFill>
                  </a:tcPr>
                </a:tc>
                <a:extLst>
                  <a:ext uri="{0D108BD9-81ED-4DB2-BD59-A6C34878D82A}">
                    <a16:rowId xmlns:a16="http://schemas.microsoft.com/office/drawing/2014/main" val="3892473746"/>
                  </a:ext>
                </a:extLst>
              </a:tr>
              <a:tr h="255848">
                <a:tc>
                  <a:txBody>
                    <a:bodyPr/>
                    <a:lstStyle/>
                    <a:p>
                      <a:pPr algn="l" fontAlgn="b"/>
                      <a:r>
                        <a:rPr lang="en-US" sz="1100" b="0" i="0" u="none" strike="noStrike">
                          <a:solidFill>
                            <a:srgbClr val="000000"/>
                          </a:solidFill>
                          <a:effectLst/>
                          <a:latin typeface="Calibri" panose="020F0502020204030204" pitchFamily="34" charset="0"/>
                        </a:rPr>
                        <a:t>SSE</a:t>
                      </a:r>
                    </a:p>
                  </a:txBody>
                  <a:tcPr marL="9525" marR="9525" marT="9525" marB="0" anchor="b">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4C6E7"/>
                    </a:solidFill>
                  </a:tcPr>
                </a:tc>
                <a:tc>
                  <a:txBody>
                    <a:bodyPr/>
                    <a:lstStyle/>
                    <a:p>
                      <a:pPr algn="r" fontAlgn="b"/>
                      <a:r>
                        <a:rPr lang="en-US" sz="1100" b="0" i="0" u="none" strike="noStrike">
                          <a:solidFill>
                            <a:srgbClr val="000000"/>
                          </a:solidFill>
                          <a:effectLst/>
                          <a:latin typeface="Calibri" panose="020F0502020204030204" pitchFamily="34" charset="0"/>
                        </a:rPr>
                        <a:t>0</a:t>
                      </a:r>
                    </a:p>
                  </a:txBody>
                  <a:tcPr marL="9525" marR="9525" marT="9525" marB="0" anchor="b">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4C6E7"/>
                    </a:solidFill>
                  </a:tcPr>
                </a:tc>
                <a:extLst>
                  <a:ext uri="{0D108BD9-81ED-4DB2-BD59-A6C34878D82A}">
                    <a16:rowId xmlns:a16="http://schemas.microsoft.com/office/drawing/2014/main" val="3178025969"/>
                  </a:ext>
                </a:extLst>
              </a:tr>
              <a:tr h="255848">
                <a:tc>
                  <a:txBody>
                    <a:bodyPr/>
                    <a:lstStyle/>
                    <a:p>
                      <a:pPr algn="l" fontAlgn="b"/>
                      <a:r>
                        <a:rPr lang="en-US" sz="1100" b="0" i="0" u="none" strike="noStrike">
                          <a:solidFill>
                            <a:srgbClr val="000000"/>
                          </a:solidFill>
                          <a:effectLst/>
                          <a:latin typeface="Calibri" panose="020F0502020204030204" pitchFamily="34" charset="0"/>
                        </a:rPr>
                        <a:t>MSE</a:t>
                      </a:r>
                    </a:p>
                  </a:txBody>
                  <a:tcPr marL="9525" marR="9525" marT="9525" marB="0" anchor="b">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9E1F2"/>
                    </a:solidFill>
                  </a:tcPr>
                </a:tc>
                <a:tc>
                  <a:txBody>
                    <a:bodyPr/>
                    <a:lstStyle/>
                    <a:p>
                      <a:pPr algn="r" fontAlgn="b"/>
                      <a:r>
                        <a:rPr lang="en-US" sz="1100" b="0" i="0" u="none" strike="noStrike">
                          <a:solidFill>
                            <a:srgbClr val="000000"/>
                          </a:solidFill>
                          <a:effectLst/>
                          <a:latin typeface="Calibri" panose="020F0502020204030204" pitchFamily="34" charset="0"/>
                        </a:rPr>
                        <a:t>0</a:t>
                      </a:r>
                    </a:p>
                  </a:txBody>
                  <a:tcPr marL="9525" marR="9525" marT="9525" marB="0" anchor="b">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9E1F2"/>
                    </a:solidFill>
                  </a:tcPr>
                </a:tc>
                <a:extLst>
                  <a:ext uri="{0D108BD9-81ED-4DB2-BD59-A6C34878D82A}">
                    <a16:rowId xmlns:a16="http://schemas.microsoft.com/office/drawing/2014/main" val="1787575926"/>
                  </a:ext>
                </a:extLst>
              </a:tr>
              <a:tr h="255848">
                <a:tc>
                  <a:txBody>
                    <a:bodyPr/>
                    <a:lstStyle/>
                    <a:p>
                      <a:pPr algn="l" fontAlgn="b"/>
                      <a:r>
                        <a:rPr lang="en-US" sz="1100" b="0" i="0" u="none" strike="noStrike">
                          <a:solidFill>
                            <a:srgbClr val="000000"/>
                          </a:solidFill>
                          <a:effectLst/>
                          <a:latin typeface="Calibri" panose="020F0502020204030204" pitchFamily="34" charset="0"/>
                        </a:rPr>
                        <a:t>RMSE</a:t>
                      </a:r>
                    </a:p>
                  </a:txBody>
                  <a:tcPr marL="9525" marR="9525" marT="9525" marB="0" anchor="b">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4C6E7"/>
                    </a:solidFill>
                  </a:tcPr>
                </a:tc>
                <a:tc>
                  <a:txBody>
                    <a:bodyPr/>
                    <a:lstStyle/>
                    <a:p>
                      <a:pPr algn="r" fontAlgn="b"/>
                      <a:r>
                        <a:rPr lang="en-US" sz="1100" b="0" i="0" u="none" strike="noStrike">
                          <a:solidFill>
                            <a:srgbClr val="000000"/>
                          </a:solidFill>
                          <a:effectLst/>
                          <a:latin typeface="Calibri" panose="020F0502020204030204" pitchFamily="34" charset="0"/>
                        </a:rPr>
                        <a:t>0</a:t>
                      </a:r>
                    </a:p>
                  </a:txBody>
                  <a:tcPr marL="9525" marR="9525" marT="9525" marB="0" anchor="b">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4C6E7"/>
                    </a:solidFill>
                  </a:tcPr>
                </a:tc>
                <a:extLst>
                  <a:ext uri="{0D108BD9-81ED-4DB2-BD59-A6C34878D82A}">
                    <a16:rowId xmlns:a16="http://schemas.microsoft.com/office/drawing/2014/main" val="483272594"/>
                  </a:ext>
                </a:extLst>
              </a:tr>
              <a:tr h="255848">
                <a:tc>
                  <a:txBody>
                    <a:bodyPr/>
                    <a:lstStyle/>
                    <a:p>
                      <a:pPr algn="l" fontAlgn="b"/>
                      <a:r>
                        <a:rPr lang="en-US" sz="1100" b="0" i="0" u="none" strike="noStrike">
                          <a:solidFill>
                            <a:srgbClr val="000000"/>
                          </a:solidFill>
                          <a:effectLst/>
                          <a:latin typeface="Calibri" panose="020F0502020204030204" pitchFamily="34" charset="0"/>
                        </a:rPr>
                        <a:t>MAD</a:t>
                      </a:r>
                    </a:p>
                  </a:txBody>
                  <a:tcPr marL="9525" marR="9525" marT="9525" marB="0" anchor="b">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9E1F2"/>
                    </a:solidFill>
                  </a:tcPr>
                </a:tc>
                <a:tc>
                  <a:txBody>
                    <a:bodyPr/>
                    <a:lstStyle/>
                    <a:p>
                      <a:pPr algn="r" fontAlgn="b"/>
                      <a:r>
                        <a:rPr lang="en-US" sz="1100" b="0" i="0" u="none" strike="noStrike">
                          <a:solidFill>
                            <a:srgbClr val="000000"/>
                          </a:solidFill>
                          <a:effectLst/>
                          <a:latin typeface="Calibri" panose="020F0502020204030204" pitchFamily="34" charset="0"/>
                        </a:rPr>
                        <a:t>0</a:t>
                      </a:r>
                    </a:p>
                  </a:txBody>
                  <a:tcPr marL="9525" marR="9525" marT="9525" marB="0" anchor="b">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9E1F2"/>
                    </a:solidFill>
                  </a:tcPr>
                </a:tc>
                <a:extLst>
                  <a:ext uri="{0D108BD9-81ED-4DB2-BD59-A6C34878D82A}">
                    <a16:rowId xmlns:a16="http://schemas.microsoft.com/office/drawing/2014/main" val="779214109"/>
                  </a:ext>
                </a:extLst>
              </a:tr>
              <a:tr h="255848">
                <a:tc>
                  <a:txBody>
                    <a:bodyPr/>
                    <a:lstStyle/>
                    <a:p>
                      <a:pPr algn="l" fontAlgn="b"/>
                      <a:r>
                        <a:rPr lang="en-US" sz="1100" b="0" i="0" u="none" strike="noStrike">
                          <a:solidFill>
                            <a:srgbClr val="000000"/>
                          </a:solidFill>
                          <a:effectLst/>
                          <a:latin typeface="Calibri" panose="020F0502020204030204" pitchFamily="34" charset="0"/>
                        </a:rPr>
                        <a:t>R2</a:t>
                      </a:r>
                    </a:p>
                  </a:txBody>
                  <a:tcPr marL="9525" marR="9525" marT="9525" marB="0" anchor="b">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B4C6E7"/>
                    </a:solidFill>
                  </a:tcPr>
                </a:tc>
                <a:tc>
                  <a:txBody>
                    <a:bodyPr/>
                    <a:lstStyle/>
                    <a:p>
                      <a:pPr algn="r" fontAlgn="b"/>
                      <a:r>
                        <a:rPr lang="en-US" sz="1100" b="0" i="0" u="none" strike="noStrike">
                          <a:solidFill>
                            <a:srgbClr val="000000"/>
                          </a:solidFill>
                          <a:effectLst/>
                          <a:latin typeface="Calibri" panose="020F0502020204030204" pitchFamily="34" charset="0"/>
                        </a:rPr>
                        <a:t>1</a:t>
                      </a:r>
                    </a:p>
                  </a:txBody>
                  <a:tcPr marL="9525" marR="9525" marT="9525" marB="0" anchor="b">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a:noFill/>
                    </a:lnB>
                    <a:solidFill>
                      <a:srgbClr val="B4C6E7"/>
                    </a:solidFill>
                  </a:tcPr>
                </a:tc>
                <a:extLst>
                  <a:ext uri="{0D108BD9-81ED-4DB2-BD59-A6C34878D82A}">
                    <a16:rowId xmlns:a16="http://schemas.microsoft.com/office/drawing/2014/main" val="3972037911"/>
                  </a:ext>
                </a:extLst>
              </a:tr>
            </a:tbl>
          </a:graphicData>
        </a:graphic>
      </p:graphicFrame>
      <p:sp>
        <p:nvSpPr>
          <p:cNvPr id="11" name="Title 1">
            <a:extLst>
              <a:ext uri="{FF2B5EF4-FFF2-40B4-BE49-F238E27FC236}">
                <a16:creationId xmlns:a16="http://schemas.microsoft.com/office/drawing/2014/main" id="{DD2BA1E9-002E-40E9-9CB9-83AF23E1A03C}"/>
              </a:ext>
            </a:extLst>
          </p:cNvPr>
          <p:cNvSpPr txBox="1">
            <a:spLocks/>
          </p:cNvSpPr>
          <p:nvPr/>
        </p:nvSpPr>
        <p:spPr>
          <a:xfrm>
            <a:off x="204369" y="1158107"/>
            <a:ext cx="4337121" cy="43855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Roboto Slab"/>
              <a:buNone/>
              <a:defRPr sz="3000" b="0" i="0" u="none" strike="noStrike" cap="none">
                <a:solidFill>
                  <a:schemeClr val="dk1"/>
                </a:solidFill>
                <a:latin typeface="Roboto Slab"/>
                <a:ea typeface="Roboto Slab"/>
                <a:cs typeface="Roboto Slab"/>
                <a:sym typeface="Roboto Slab"/>
              </a:defRPr>
            </a:lvl1pPr>
            <a:lvl2pPr marR="0" lvl="1" algn="l" rtl="0">
              <a:lnSpc>
                <a:spcPct val="100000"/>
              </a:lnSpc>
              <a:spcBef>
                <a:spcPts val="0"/>
              </a:spcBef>
              <a:spcAft>
                <a:spcPts val="0"/>
              </a:spcAft>
              <a:buClr>
                <a:schemeClr val="dk1"/>
              </a:buClr>
              <a:buSzPts val="3000"/>
              <a:buFont typeface="Roboto Slab"/>
              <a:buNone/>
              <a:defRPr sz="3000" b="0" i="0" u="none" strike="noStrike" cap="none">
                <a:solidFill>
                  <a:schemeClr val="dk1"/>
                </a:solidFill>
                <a:latin typeface="Roboto Slab"/>
                <a:ea typeface="Roboto Slab"/>
                <a:cs typeface="Roboto Slab"/>
                <a:sym typeface="Roboto Slab"/>
              </a:defRPr>
            </a:lvl2pPr>
            <a:lvl3pPr marR="0" lvl="2" algn="l" rtl="0">
              <a:lnSpc>
                <a:spcPct val="100000"/>
              </a:lnSpc>
              <a:spcBef>
                <a:spcPts val="0"/>
              </a:spcBef>
              <a:spcAft>
                <a:spcPts val="0"/>
              </a:spcAft>
              <a:buClr>
                <a:schemeClr val="dk1"/>
              </a:buClr>
              <a:buSzPts val="3000"/>
              <a:buFont typeface="Roboto Slab"/>
              <a:buNone/>
              <a:defRPr sz="3000" b="0" i="0" u="none" strike="noStrike" cap="none">
                <a:solidFill>
                  <a:schemeClr val="dk1"/>
                </a:solidFill>
                <a:latin typeface="Roboto Slab"/>
                <a:ea typeface="Roboto Slab"/>
                <a:cs typeface="Roboto Slab"/>
                <a:sym typeface="Roboto Slab"/>
              </a:defRPr>
            </a:lvl3pPr>
            <a:lvl4pPr marR="0" lvl="3" algn="l" rtl="0">
              <a:lnSpc>
                <a:spcPct val="100000"/>
              </a:lnSpc>
              <a:spcBef>
                <a:spcPts val="0"/>
              </a:spcBef>
              <a:spcAft>
                <a:spcPts val="0"/>
              </a:spcAft>
              <a:buClr>
                <a:schemeClr val="dk1"/>
              </a:buClr>
              <a:buSzPts val="3000"/>
              <a:buFont typeface="Roboto Slab"/>
              <a:buNone/>
              <a:defRPr sz="3000" b="0" i="0" u="none" strike="noStrike" cap="none">
                <a:solidFill>
                  <a:schemeClr val="dk1"/>
                </a:solidFill>
                <a:latin typeface="Roboto Slab"/>
                <a:ea typeface="Roboto Slab"/>
                <a:cs typeface="Roboto Slab"/>
                <a:sym typeface="Roboto Slab"/>
              </a:defRPr>
            </a:lvl4pPr>
            <a:lvl5pPr marR="0" lvl="4" algn="l" rtl="0">
              <a:lnSpc>
                <a:spcPct val="100000"/>
              </a:lnSpc>
              <a:spcBef>
                <a:spcPts val="0"/>
              </a:spcBef>
              <a:spcAft>
                <a:spcPts val="0"/>
              </a:spcAft>
              <a:buClr>
                <a:schemeClr val="dk1"/>
              </a:buClr>
              <a:buSzPts val="3000"/>
              <a:buFont typeface="Roboto Slab"/>
              <a:buNone/>
              <a:defRPr sz="3000" b="0" i="0" u="none" strike="noStrike" cap="none">
                <a:solidFill>
                  <a:schemeClr val="dk1"/>
                </a:solidFill>
                <a:latin typeface="Roboto Slab"/>
                <a:ea typeface="Roboto Slab"/>
                <a:cs typeface="Roboto Slab"/>
                <a:sym typeface="Roboto Slab"/>
              </a:defRPr>
            </a:lvl5pPr>
            <a:lvl6pPr marR="0" lvl="5" algn="l" rtl="0">
              <a:lnSpc>
                <a:spcPct val="100000"/>
              </a:lnSpc>
              <a:spcBef>
                <a:spcPts val="0"/>
              </a:spcBef>
              <a:spcAft>
                <a:spcPts val="0"/>
              </a:spcAft>
              <a:buClr>
                <a:schemeClr val="dk1"/>
              </a:buClr>
              <a:buSzPts val="3000"/>
              <a:buFont typeface="Roboto Slab"/>
              <a:buNone/>
              <a:defRPr sz="3000" b="0" i="0" u="none" strike="noStrike" cap="none">
                <a:solidFill>
                  <a:schemeClr val="dk1"/>
                </a:solidFill>
                <a:latin typeface="Roboto Slab"/>
                <a:ea typeface="Roboto Slab"/>
                <a:cs typeface="Roboto Slab"/>
                <a:sym typeface="Roboto Slab"/>
              </a:defRPr>
            </a:lvl6pPr>
            <a:lvl7pPr marR="0" lvl="6" algn="l" rtl="0">
              <a:lnSpc>
                <a:spcPct val="100000"/>
              </a:lnSpc>
              <a:spcBef>
                <a:spcPts val="0"/>
              </a:spcBef>
              <a:spcAft>
                <a:spcPts val="0"/>
              </a:spcAft>
              <a:buClr>
                <a:schemeClr val="dk1"/>
              </a:buClr>
              <a:buSzPts val="3000"/>
              <a:buFont typeface="Roboto Slab"/>
              <a:buNone/>
              <a:defRPr sz="3000" b="0" i="0" u="none" strike="noStrike" cap="none">
                <a:solidFill>
                  <a:schemeClr val="dk1"/>
                </a:solidFill>
                <a:latin typeface="Roboto Slab"/>
                <a:ea typeface="Roboto Slab"/>
                <a:cs typeface="Roboto Slab"/>
                <a:sym typeface="Roboto Slab"/>
              </a:defRPr>
            </a:lvl7pPr>
            <a:lvl8pPr marR="0" lvl="7" algn="l" rtl="0">
              <a:lnSpc>
                <a:spcPct val="100000"/>
              </a:lnSpc>
              <a:spcBef>
                <a:spcPts val="0"/>
              </a:spcBef>
              <a:spcAft>
                <a:spcPts val="0"/>
              </a:spcAft>
              <a:buClr>
                <a:schemeClr val="dk1"/>
              </a:buClr>
              <a:buSzPts val="3000"/>
              <a:buFont typeface="Roboto Slab"/>
              <a:buNone/>
              <a:defRPr sz="3000" b="0" i="0" u="none" strike="noStrike" cap="none">
                <a:solidFill>
                  <a:schemeClr val="dk1"/>
                </a:solidFill>
                <a:latin typeface="Roboto Slab"/>
                <a:ea typeface="Roboto Slab"/>
                <a:cs typeface="Roboto Slab"/>
                <a:sym typeface="Roboto Slab"/>
              </a:defRPr>
            </a:lvl8pPr>
            <a:lvl9pPr marR="0" lvl="8" algn="l" rtl="0">
              <a:lnSpc>
                <a:spcPct val="100000"/>
              </a:lnSpc>
              <a:spcBef>
                <a:spcPts val="0"/>
              </a:spcBef>
              <a:spcAft>
                <a:spcPts val="0"/>
              </a:spcAft>
              <a:buClr>
                <a:schemeClr val="dk1"/>
              </a:buClr>
              <a:buSzPts val="3000"/>
              <a:buFont typeface="Roboto Slab"/>
              <a:buNone/>
              <a:defRPr sz="3000" b="0" i="0" u="none" strike="noStrike" cap="none">
                <a:solidFill>
                  <a:schemeClr val="dk1"/>
                </a:solidFill>
                <a:latin typeface="Roboto Slab"/>
                <a:ea typeface="Roboto Slab"/>
                <a:cs typeface="Roboto Slab"/>
                <a:sym typeface="Roboto Slab"/>
              </a:defRPr>
            </a:lvl9pPr>
          </a:lstStyle>
          <a:p>
            <a:r>
              <a:rPr lang="en-US" sz="2000" kern="0">
                <a:latin typeface="Century Gothic"/>
              </a:rPr>
              <a:t>Training metrics using 80/20:</a:t>
            </a:r>
            <a:endParaRPr lang="en-US" sz="2000">
              <a:latin typeface="Century Gothic"/>
            </a:endParaRPr>
          </a:p>
        </p:txBody>
      </p:sp>
      <p:graphicFrame>
        <p:nvGraphicFramePr>
          <p:cNvPr id="8" name="Table 7">
            <a:extLst>
              <a:ext uri="{FF2B5EF4-FFF2-40B4-BE49-F238E27FC236}">
                <a16:creationId xmlns:a16="http://schemas.microsoft.com/office/drawing/2014/main" id="{D3CE7F46-7422-4440-B11F-C95E5ABF7551}"/>
              </a:ext>
            </a:extLst>
          </p:cNvPr>
          <p:cNvGraphicFramePr>
            <a:graphicFrameLocks noGrp="1"/>
          </p:cNvGraphicFramePr>
          <p:nvPr>
            <p:extLst>
              <p:ext uri="{D42A27DB-BD31-4B8C-83A1-F6EECF244321}">
                <p14:modId xmlns:p14="http://schemas.microsoft.com/office/powerpoint/2010/main" val="2612572158"/>
              </p:ext>
            </p:extLst>
          </p:nvPr>
        </p:nvGraphicFramePr>
        <p:xfrm>
          <a:off x="7473043" y="1761324"/>
          <a:ext cx="3157586" cy="1698954"/>
        </p:xfrm>
        <a:graphic>
          <a:graphicData uri="http://schemas.openxmlformats.org/drawingml/2006/table">
            <a:tbl>
              <a:tblPr/>
              <a:tblGrid>
                <a:gridCol w="1767089">
                  <a:extLst>
                    <a:ext uri="{9D8B030D-6E8A-4147-A177-3AD203B41FA5}">
                      <a16:colId xmlns:a16="http://schemas.microsoft.com/office/drawing/2014/main" val="3277543411"/>
                    </a:ext>
                  </a:extLst>
                </a:gridCol>
                <a:gridCol w="1390497">
                  <a:extLst>
                    <a:ext uri="{9D8B030D-6E8A-4147-A177-3AD203B41FA5}">
                      <a16:colId xmlns:a16="http://schemas.microsoft.com/office/drawing/2014/main" val="3255746084"/>
                    </a:ext>
                  </a:extLst>
                </a:gridCol>
              </a:tblGrid>
              <a:tr h="283159">
                <a:tc>
                  <a:txBody>
                    <a:bodyPr/>
                    <a:lstStyle/>
                    <a:p>
                      <a:pPr algn="l" fontAlgn="b"/>
                      <a:r>
                        <a:rPr lang="en-US" sz="1100" b="1" i="0" u="none" strike="noStrike">
                          <a:solidFill>
                            <a:srgbClr val="FFFFFF"/>
                          </a:solidFill>
                          <a:effectLst/>
                          <a:latin typeface="Calibri" panose="020F0502020204030204" pitchFamily="34" charset="0"/>
                        </a:rPr>
                        <a:t>Metric</a:t>
                      </a:r>
                    </a:p>
                  </a:txBody>
                  <a:tcPr marL="9525" marR="9525" marT="9525" marB="0" anchor="b">
                    <a:lnL>
                      <a:noFill/>
                    </a:lnL>
                    <a:lnR w="635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4472C4"/>
                    </a:solidFill>
                  </a:tcPr>
                </a:tc>
                <a:tc>
                  <a:txBody>
                    <a:bodyPr/>
                    <a:lstStyle/>
                    <a:p>
                      <a:pPr algn="l" fontAlgn="b"/>
                      <a:r>
                        <a:rPr lang="en-US" sz="1100" b="1" i="0" u="none" strike="noStrike">
                          <a:solidFill>
                            <a:srgbClr val="FFFFFF"/>
                          </a:solidFill>
                          <a:effectLst/>
                          <a:latin typeface="Calibri" panose="020F0502020204030204" pitchFamily="34" charset="0"/>
                        </a:rPr>
                        <a:t>Value</a:t>
                      </a:r>
                    </a:p>
                  </a:txBody>
                  <a:tcPr marL="9525" marR="9525" marT="9525" marB="0" anchor="b">
                    <a:lnL w="6350" cap="flat" cmpd="sng" algn="ctr">
                      <a:solidFill>
                        <a:srgbClr val="FFFFFF"/>
                      </a:solidFill>
                      <a:prstDash val="solid"/>
                      <a:round/>
                      <a:headEnd type="none" w="med" len="med"/>
                      <a:tailEnd type="none" w="med" len="med"/>
                    </a:lnL>
                    <a:lnR>
                      <a:noFill/>
                    </a:lnR>
                    <a:lnT>
                      <a:noFill/>
                    </a:lnT>
                    <a:lnB w="6350" cap="flat" cmpd="sng" algn="ctr">
                      <a:solidFill>
                        <a:srgbClr val="FFFFFF"/>
                      </a:solidFill>
                      <a:prstDash val="solid"/>
                      <a:round/>
                      <a:headEnd type="none" w="med" len="med"/>
                      <a:tailEnd type="none" w="med" len="med"/>
                    </a:lnB>
                    <a:solidFill>
                      <a:srgbClr val="4472C4"/>
                    </a:solidFill>
                  </a:tcPr>
                </a:tc>
                <a:extLst>
                  <a:ext uri="{0D108BD9-81ED-4DB2-BD59-A6C34878D82A}">
                    <a16:rowId xmlns:a16="http://schemas.microsoft.com/office/drawing/2014/main" val="3494111785"/>
                  </a:ext>
                </a:extLst>
              </a:tr>
              <a:tr h="283159">
                <a:tc>
                  <a:txBody>
                    <a:bodyPr/>
                    <a:lstStyle/>
                    <a:p>
                      <a:pPr algn="l" fontAlgn="b"/>
                      <a:r>
                        <a:rPr lang="en-US" sz="1100" b="0" i="0" u="none" strike="noStrike">
                          <a:solidFill>
                            <a:srgbClr val="000000"/>
                          </a:solidFill>
                          <a:effectLst/>
                          <a:latin typeface="Calibri" panose="020F0502020204030204" pitchFamily="34" charset="0"/>
                        </a:rPr>
                        <a:t>SSE</a:t>
                      </a:r>
                    </a:p>
                  </a:txBody>
                  <a:tcPr marL="9525" marR="9525" marT="9525" marB="0" anchor="b">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4C6E7"/>
                    </a:solidFill>
                  </a:tcPr>
                </a:tc>
                <a:tc>
                  <a:txBody>
                    <a:bodyPr/>
                    <a:lstStyle/>
                    <a:p>
                      <a:pPr algn="r" fontAlgn="b"/>
                      <a:r>
                        <a:rPr lang="en-US" sz="1100" b="0" i="0" u="none" strike="noStrike">
                          <a:solidFill>
                            <a:srgbClr val="000000"/>
                          </a:solidFill>
                          <a:effectLst/>
                          <a:latin typeface="Calibri" panose="020F0502020204030204" pitchFamily="34" charset="0"/>
                        </a:rPr>
                        <a:t>74.55307</a:t>
                      </a:r>
                    </a:p>
                  </a:txBody>
                  <a:tcPr marL="9525" marR="9525" marT="9525" marB="0" anchor="b">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4C6E7"/>
                    </a:solidFill>
                  </a:tcPr>
                </a:tc>
                <a:extLst>
                  <a:ext uri="{0D108BD9-81ED-4DB2-BD59-A6C34878D82A}">
                    <a16:rowId xmlns:a16="http://schemas.microsoft.com/office/drawing/2014/main" val="1785874255"/>
                  </a:ext>
                </a:extLst>
              </a:tr>
              <a:tr h="283159">
                <a:tc>
                  <a:txBody>
                    <a:bodyPr/>
                    <a:lstStyle/>
                    <a:p>
                      <a:pPr algn="l" fontAlgn="b"/>
                      <a:r>
                        <a:rPr lang="en-US" sz="1100" b="0" i="0" u="none" strike="noStrike">
                          <a:solidFill>
                            <a:srgbClr val="000000"/>
                          </a:solidFill>
                          <a:effectLst/>
                          <a:latin typeface="Calibri" panose="020F0502020204030204" pitchFamily="34" charset="0"/>
                        </a:rPr>
                        <a:t>MSE</a:t>
                      </a:r>
                    </a:p>
                  </a:txBody>
                  <a:tcPr marL="9525" marR="9525" marT="9525" marB="0" anchor="b">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9E1F2"/>
                    </a:solidFill>
                  </a:tcPr>
                </a:tc>
                <a:tc>
                  <a:txBody>
                    <a:bodyPr/>
                    <a:lstStyle/>
                    <a:p>
                      <a:pPr algn="r" fontAlgn="b"/>
                      <a:r>
                        <a:rPr lang="en-US" sz="1100" b="0" i="0" u="none" strike="noStrike">
                          <a:solidFill>
                            <a:srgbClr val="000000"/>
                          </a:solidFill>
                          <a:effectLst/>
                          <a:latin typeface="Calibri" panose="020F0502020204030204" pitchFamily="34" charset="0"/>
                        </a:rPr>
                        <a:t>0.801646</a:t>
                      </a:r>
                    </a:p>
                  </a:txBody>
                  <a:tcPr marL="9525" marR="9525" marT="9525" marB="0" anchor="b">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9E1F2"/>
                    </a:solidFill>
                  </a:tcPr>
                </a:tc>
                <a:extLst>
                  <a:ext uri="{0D108BD9-81ED-4DB2-BD59-A6C34878D82A}">
                    <a16:rowId xmlns:a16="http://schemas.microsoft.com/office/drawing/2014/main" val="1589033014"/>
                  </a:ext>
                </a:extLst>
              </a:tr>
              <a:tr h="283159">
                <a:tc>
                  <a:txBody>
                    <a:bodyPr/>
                    <a:lstStyle/>
                    <a:p>
                      <a:pPr algn="l" fontAlgn="b"/>
                      <a:r>
                        <a:rPr lang="en-US" sz="1100" b="0" i="0" u="none" strike="noStrike">
                          <a:solidFill>
                            <a:srgbClr val="000000"/>
                          </a:solidFill>
                          <a:effectLst/>
                          <a:latin typeface="Calibri" panose="020F0502020204030204" pitchFamily="34" charset="0"/>
                        </a:rPr>
                        <a:t>RMSE</a:t>
                      </a:r>
                    </a:p>
                  </a:txBody>
                  <a:tcPr marL="9525" marR="9525" marT="9525" marB="0" anchor="b">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4C6E7"/>
                    </a:solidFill>
                  </a:tcPr>
                </a:tc>
                <a:tc>
                  <a:txBody>
                    <a:bodyPr/>
                    <a:lstStyle/>
                    <a:p>
                      <a:pPr algn="r" fontAlgn="b"/>
                      <a:r>
                        <a:rPr lang="en-US" sz="1100" b="0" i="0" u="none" strike="noStrike">
                          <a:solidFill>
                            <a:srgbClr val="000000"/>
                          </a:solidFill>
                          <a:effectLst/>
                          <a:latin typeface="Calibri" panose="020F0502020204030204" pitchFamily="34" charset="0"/>
                        </a:rPr>
                        <a:t>0.895347</a:t>
                      </a:r>
                    </a:p>
                  </a:txBody>
                  <a:tcPr marL="9525" marR="9525" marT="9525" marB="0" anchor="b">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4C6E7"/>
                    </a:solidFill>
                  </a:tcPr>
                </a:tc>
                <a:extLst>
                  <a:ext uri="{0D108BD9-81ED-4DB2-BD59-A6C34878D82A}">
                    <a16:rowId xmlns:a16="http://schemas.microsoft.com/office/drawing/2014/main" val="817722593"/>
                  </a:ext>
                </a:extLst>
              </a:tr>
              <a:tr h="283159">
                <a:tc>
                  <a:txBody>
                    <a:bodyPr/>
                    <a:lstStyle/>
                    <a:p>
                      <a:pPr algn="l" fontAlgn="b"/>
                      <a:r>
                        <a:rPr lang="en-US" sz="1100" b="0" i="0" u="none" strike="noStrike">
                          <a:solidFill>
                            <a:srgbClr val="000000"/>
                          </a:solidFill>
                          <a:effectLst/>
                          <a:latin typeface="Calibri" panose="020F0502020204030204" pitchFamily="34" charset="0"/>
                        </a:rPr>
                        <a:t>MAD</a:t>
                      </a:r>
                    </a:p>
                  </a:txBody>
                  <a:tcPr marL="9525" marR="9525" marT="9525" marB="0" anchor="b">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9E1F2"/>
                    </a:solidFill>
                  </a:tcPr>
                </a:tc>
                <a:tc>
                  <a:txBody>
                    <a:bodyPr/>
                    <a:lstStyle/>
                    <a:p>
                      <a:pPr algn="r" fontAlgn="b"/>
                      <a:r>
                        <a:rPr lang="en-US" sz="1100" b="0" i="0" u="none" strike="noStrike">
                          <a:solidFill>
                            <a:srgbClr val="000000"/>
                          </a:solidFill>
                          <a:effectLst/>
                          <a:latin typeface="Calibri" panose="020F0502020204030204" pitchFamily="34" charset="0"/>
                        </a:rPr>
                        <a:t>0.705963</a:t>
                      </a:r>
                    </a:p>
                  </a:txBody>
                  <a:tcPr marL="9525" marR="9525" marT="9525" marB="0" anchor="b">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9E1F2"/>
                    </a:solidFill>
                  </a:tcPr>
                </a:tc>
                <a:extLst>
                  <a:ext uri="{0D108BD9-81ED-4DB2-BD59-A6C34878D82A}">
                    <a16:rowId xmlns:a16="http://schemas.microsoft.com/office/drawing/2014/main" val="708090276"/>
                  </a:ext>
                </a:extLst>
              </a:tr>
              <a:tr h="283159">
                <a:tc>
                  <a:txBody>
                    <a:bodyPr/>
                    <a:lstStyle/>
                    <a:p>
                      <a:pPr algn="l" fontAlgn="b"/>
                      <a:r>
                        <a:rPr lang="en-US" sz="1100" b="0" i="0" u="none" strike="noStrike">
                          <a:solidFill>
                            <a:srgbClr val="000000"/>
                          </a:solidFill>
                          <a:effectLst/>
                          <a:latin typeface="Calibri" panose="020F0502020204030204" pitchFamily="34" charset="0"/>
                        </a:rPr>
                        <a:t>R2</a:t>
                      </a:r>
                    </a:p>
                  </a:txBody>
                  <a:tcPr marL="9525" marR="9525" marT="9525" marB="0" anchor="b">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B4C6E7"/>
                    </a:solidFill>
                  </a:tcPr>
                </a:tc>
                <a:tc>
                  <a:txBody>
                    <a:bodyPr/>
                    <a:lstStyle/>
                    <a:p>
                      <a:pPr algn="r" fontAlgn="b"/>
                      <a:r>
                        <a:rPr lang="en-US" sz="1100" b="0" i="0" u="none" strike="noStrike">
                          <a:solidFill>
                            <a:srgbClr val="000000"/>
                          </a:solidFill>
                          <a:effectLst/>
                          <a:latin typeface="Calibri" panose="020F0502020204030204" pitchFamily="34" charset="0"/>
                        </a:rPr>
                        <a:t>-0.19254</a:t>
                      </a:r>
                    </a:p>
                  </a:txBody>
                  <a:tcPr marL="9525" marR="9525" marT="9525" marB="0" anchor="b">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a:noFill/>
                    </a:lnB>
                    <a:solidFill>
                      <a:srgbClr val="B4C6E7"/>
                    </a:solidFill>
                  </a:tcPr>
                </a:tc>
                <a:extLst>
                  <a:ext uri="{0D108BD9-81ED-4DB2-BD59-A6C34878D82A}">
                    <a16:rowId xmlns:a16="http://schemas.microsoft.com/office/drawing/2014/main" val="4209118888"/>
                  </a:ext>
                </a:extLst>
              </a:tr>
            </a:tbl>
          </a:graphicData>
        </a:graphic>
      </p:graphicFrame>
      <p:graphicFrame>
        <p:nvGraphicFramePr>
          <p:cNvPr id="10" name="Table 9">
            <a:extLst>
              <a:ext uri="{FF2B5EF4-FFF2-40B4-BE49-F238E27FC236}">
                <a16:creationId xmlns:a16="http://schemas.microsoft.com/office/drawing/2014/main" id="{484781D6-95D3-40AB-928C-B0409A10E7D9}"/>
              </a:ext>
            </a:extLst>
          </p:cNvPr>
          <p:cNvGraphicFramePr>
            <a:graphicFrameLocks noGrp="1"/>
          </p:cNvGraphicFramePr>
          <p:nvPr>
            <p:extLst>
              <p:ext uri="{D42A27DB-BD31-4B8C-83A1-F6EECF244321}">
                <p14:modId xmlns:p14="http://schemas.microsoft.com/office/powerpoint/2010/main" val="1587537209"/>
              </p:ext>
            </p:extLst>
          </p:nvPr>
        </p:nvGraphicFramePr>
        <p:xfrm>
          <a:off x="2686793" y="4141912"/>
          <a:ext cx="1471982" cy="2270026"/>
        </p:xfrm>
        <a:graphic>
          <a:graphicData uri="http://schemas.openxmlformats.org/drawingml/2006/table">
            <a:tbl>
              <a:tblPr/>
              <a:tblGrid>
                <a:gridCol w="735991">
                  <a:extLst>
                    <a:ext uri="{9D8B030D-6E8A-4147-A177-3AD203B41FA5}">
                      <a16:colId xmlns:a16="http://schemas.microsoft.com/office/drawing/2014/main" val="4148292798"/>
                    </a:ext>
                  </a:extLst>
                </a:gridCol>
                <a:gridCol w="735991">
                  <a:extLst>
                    <a:ext uri="{9D8B030D-6E8A-4147-A177-3AD203B41FA5}">
                      <a16:colId xmlns:a16="http://schemas.microsoft.com/office/drawing/2014/main" val="1829786902"/>
                    </a:ext>
                  </a:extLst>
                </a:gridCol>
              </a:tblGrid>
              <a:tr h="206366">
                <a:tc>
                  <a:txBody>
                    <a:bodyPr/>
                    <a:lstStyle/>
                    <a:p>
                      <a:pPr algn="l" fontAlgn="b"/>
                      <a:r>
                        <a:rPr lang="en-US" sz="1100" b="1" i="0" u="none" strike="noStrike">
                          <a:solidFill>
                            <a:srgbClr val="FFFFFF"/>
                          </a:solidFill>
                          <a:effectLst/>
                          <a:latin typeface="Calibri" panose="020F0502020204030204" pitchFamily="34" charset="0"/>
                        </a:rPr>
                        <a:t>K</a:t>
                      </a:r>
                    </a:p>
                  </a:txBody>
                  <a:tcPr marL="9525" marR="9525" marT="9525" marB="0" anchor="b">
                    <a:lnL>
                      <a:noFill/>
                    </a:lnL>
                    <a:lnR w="635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4472C4"/>
                    </a:solidFill>
                  </a:tcPr>
                </a:tc>
                <a:tc>
                  <a:txBody>
                    <a:bodyPr/>
                    <a:lstStyle/>
                    <a:p>
                      <a:pPr algn="l" fontAlgn="b"/>
                      <a:r>
                        <a:rPr lang="en-US" sz="1100" b="1" i="0" u="none" strike="noStrike">
                          <a:solidFill>
                            <a:srgbClr val="FFFFFF"/>
                          </a:solidFill>
                          <a:effectLst/>
                          <a:latin typeface="Calibri" panose="020F0502020204030204" pitchFamily="34" charset="0"/>
                        </a:rPr>
                        <a:t>RMSE</a:t>
                      </a:r>
                    </a:p>
                  </a:txBody>
                  <a:tcPr marL="9525" marR="9525" marT="9525" marB="0" anchor="b">
                    <a:lnL w="6350" cap="flat" cmpd="sng" algn="ctr">
                      <a:solidFill>
                        <a:srgbClr val="FFFFFF"/>
                      </a:solidFill>
                      <a:prstDash val="solid"/>
                      <a:round/>
                      <a:headEnd type="none" w="med" len="med"/>
                      <a:tailEnd type="none" w="med" len="med"/>
                    </a:lnL>
                    <a:lnR>
                      <a:noFill/>
                    </a:lnR>
                    <a:lnT>
                      <a:noFill/>
                    </a:lnT>
                    <a:lnB w="6350" cap="flat" cmpd="sng" algn="ctr">
                      <a:solidFill>
                        <a:srgbClr val="FFFFFF"/>
                      </a:solidFill>
                      <a:prstDash val="solid"/>
                      <a:round/>
                      <a:headEnd type="none" w="med" len="med"/>
                      <a:tailEnd type="none" w="med" len="med"/>
                    </a:lnB>
                    <a:solidFill>
                      <a:srgbClr val="4472C4"/>
                    </a:solidFill>
                  </a:tcPr>
                </a:tc>
                <a:extLst>
                  <a:ext uri="{0D108BD9-81ED-4DB2-BD59-A6C34878D82A}">
                    <a16:rowId xmlns:a16="http://schemas.microsoft.com/office/drawing/2014/main" val="178685011"/>
                  </a:ext>
                </a:extLst>
              </a:tr>
              <a:tr h="206366">
                <a:tc>
                  <a:txBody>
                    <a:bodyPr/>
                    <a:lstStyle/>
                    <a:p>
                      <a:pPr algn="l" fontAlgn="b"/>
                      <a:r>
                        <a:rPr lang="en-US" sz="1100" b="1" i="0" u="none" strike="noStrike">
                          <a:solidFill>
                            <a:srgbClr val="FFFFFF"/>
                          </a:solidFill>
                          <a:effectLst/>
                          <a:latin typeface="Calibri" panose="020F0502020204030204" pitchFamily="34" charset="0"/>
                        </a:rPr>
                        <a:t>10</a:t>
                      </a:r>
                    </a:p>
                  </a:txBody>
                  <a:tcPr marL="9525" marR="9525" marT="9525" marB="0" anchor="b">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4472C4"/>
                    </a:solidFill>
                  </a:tcPr>
                </a:tc>
                <a:tc>
                  <a:txBody>
                    <a:bodyPr/>
                    <a:lstStyle/>
                    <a:p>
                      <a:pPr algn="r" fontAlgn="b"/>
                      <a:r>
                        <a:rPr lang="en-US" sz="1100" b="0" i="0" u="none" strike="noStrike">
                          <a:solidFill>
                            <a:srgbClr val="000000"/>
                          </a:solidFill>
                          <a:effectLst/>
                          <a:latin typeface="Calibri" panose="020F0502020204030204" pitchFamily="34" charset="0"/>
                        </a:rPr>
                        <a:t>0.892194</a:t>
                      </a:r>
                    </a:p>
                  </a:txBody>
                  <a:tcPr marL="9525" marR="9525" marT="9525" marB="0" anchor="b">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4C6E7"/>
                    </a:solidFill>
                  </a:tcPr>
                </a:tc>
                <a:extLst>
                  <a:ext uri="{0D108BD9-81ED-4DB2-BD59-A6C34878D82A}">
                    <a16:rowId xmlns:a16="http://schemas.microsoft.com/office/drawing/2014/main" val="3796367103"/>
                  </a:ext>
                </a:extLst>
              </a:tr>
              <a:tr h="206366">
                <a:tc>
                  <a:txBody>
                    <a:bodyPr/>
                    <a:lstStyle/>
                    <a:p>
                      <a:pPr algn="l" fontAlgn="b"/>
                      <a:r>
                        <a:rPr lang="en-US" sz="1100" b="1" i="0" u="none" strike="noStrike">
                          <a:solidFill>
                            <a:srgbClr val="FFFFFF"/>
                          </a:solidFill>
                          <a:effectLst/>
                          <a:latin typeface="Calibri" panose="020F0502020204030204" pitchFamily="34" charset="0"/>
                        </a:rPr>
                        <a:t>9</a:t>
                      </a:r>
                    </a:p>
                  </a:txBody>
                  <a:tcPr marL="9525" marR="9525" marT="9525" marB="0" anchor="b">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4472C4"/>
                    </a:solidFill>
                  </a:tcPr>
                </a:tc>
                <a:tc>
                  <a:txBody>
                    <a:bodyPr/>
                    <a:lstStyle/>
                    <a:p>
                      <a:pPr algn="r" fontAlgn="b"/>
                      <a:r>
                        <a:rPr lang="en-US" sz="1100" b="0" i="0" u="none" strike="noStrike">
                          <a:solidFill>
                            <a:srgbClr val="000000"/>
                          </a:solidFill>
                          <a:effectLst/>
                          <a:latin typeface="Calibri" panose="020F0502020204030204" pitchFamily="34" charset="0"/>
                        </a:rPr>
                        <a:t>0.895347</a:t>
                      </a:r>
                    </a:p>
                  </a:txBody>
                  <a:tcPr marL="9525" marR="9525" marT="9525" marB="0" anchor="b">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9E1F2"/>
                    </a:solidFill>
                  </a:tcPr>
                </a:tc>
                <a:extLst>
                  <a:ext uri="{0D108BD9-81ED-4DB2-BD59-A6C34878D82A}">
                    <a16:rowId xmlns:a16="http://schemas.microsoft.com/office/drawing/2014/main" val="3043151467"/>
                  </a:ext>
                </a:extLst>
              </a:tr>
              <a:tr h="206366">
                <a:tc>
                  <a:txBody>
                    <a:bodyPr/>
                    <a:lstStyle/>
                    <a:p>
                      <a:pPr algn="l" fontAlgn="b"/>
                      <a:r>
                        <a:rPr lang="en-US" sz="1100" b="1" i="0" u="none" strike="noStrike">
                          <a:solidFill>
                            <a:srgbClr val="FFFFFF"/>
                          </a:solidFill>
                          <a:effectLst/>
                          <a:latin typeface="Calibri" panose="020F0502020204030204" pitchFamily="34" charset="0"/>
                        </a:rPr>
                        <a:t>8</a:t>
                      </a:r>
                    </a:p>
                  </a:txBody>
                  <a:tcPr marL="9525" marR="9525" marT="9525" marB="0" anchor="b">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4472C4"/>
                    </a:solidFill>
                  </a:tcPr>
                </a:tc>
                <a:tc>
                  <a:txBody>
                    <a:bodyPr/>
                    <a:lstStyle/>
                    <a:p>
                      <a:pPr algn="r" fontAlgn="b"/>
                      <a:r>
                        <a:rPr lang="en-US" sz="1100" b="0" i="0" u="none" strike="noStrike">
                          <a:solidFill>
                            <a:srgbClr val="000000"/>
                          </a:solidFill>
                          <a:effectLst/>
                          <a:latin typeface="Calibri" panose="020F0502020204030204" pitchFamily="34" charset="0"/>
                        </a:rPr>
                        <a:t>0.905921</a:t>
                      </a:r>
                    </a:p>
                  </a:txBody>
                  <a:tcPr marL="9525" marR="9525" marT="9525" marB="0" anchor="b">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4C6E7"/>
                    </a:solidFill>
                  </a:tcPr>
                </a:tc>
                <a:extLst>
                  <a:ext uri="{0D108BD9-81ED-4DB2-BD59-A6C34878D82A}">
                    <a16:rowId xmlns:a16="http://schemas.microsoft.com/office/drawing/2014/main" val="2703872473"/>
                  </a:ext>
                </a:extLst>
              </a:tr>
              <a:tr h="206366">
                <a:tc>
                  <a:txBody>
                    <a:bodyPr/>
                    <a:lstStyle/>
                    <a:p>
                      <a:pPr algn="l" fontAlgn="b"/>
                      <a:r>
                        <a:rPr lang="en-US" sz="1100" b="1" i="0" u="none" strike="noStrike">
                          <a:solidFill>
                            <a:srgbClr val="FFFFFF"/>
                          </a:solidFill>
                          <a:effectLst/>
                          <a:latin typeface="Calibri" panose="020F0502020204030204" pitchFamily="34" charset="0"/>
                        </a:rPr>
                        <a:t>7</a:t>
                      </a:r>
                    </a:p>
                  </a:txBody>
                  <a:tcPr marL="9525" marR="9525" marT="9525" marB="0" anchor="b">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4472C4"/>
                    </a:solidFill>
                  </a:tcPr>
                </a:tc>
                <a:tc>
                  <a:txBody>
                    <a:bodyPr/>
                    <a:lstStyle/>
                    <a:p>
                      <a:pPr algn="r" fontAlgn="b"/>
                      <a:r>
                        <a:rPr lang="en-US" sz="1100" b="0" i="0" u="none" strike="noStrike">
                          <a:solidFill>
                            <a:srgbClr val="000000"/>
                          </a:solidFill>
                          <a:effectLst/>
                          <a:latin typeface="Calibri" panose="020F0502020204030204" pitchFamily="34" charset="0"/>
                        </a:rPr>
                        <a:t>0.92276</a:t>
                      </a:r>
                    </a:p>
                  </a:txBody>
                  <a:tcPr marL="9525" marR="9525" marT="9525" marB="0" anchor="b">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9E1F2"/>
                    </a:solidFill>
                  </a:tcPr>
                </a:tc>
                <a:extLst>
                  <a:ext uri="{0D108BD9-81ED-4DB2-BD59-A6C34878D82A}">
                    <a16:rowId xmlns:a16="http://schemas.microsoft.com/office/drawing/2014/main" val="1923345075"/>
                  </a:ext>
                </a:extLst>
              </a:tr>
              <a:tr h="206366">
                <a:tc>
                  <a:txBody>
                    <a:bodyPr/>
                    <a:lstStyle/>
                    <a:p>
                      <a:pPr algn="l" fontAlgn="b"/>
                      <a:r>
                        <a:rPr lang="en-US" sz="1100" b="1" i="0" u="none" strike="noStrike">
                          <a:solidFill>
                            <a:srgbClr val="FFFFFF"/>
                          </a:solidFill>
                          <a:effectLst/>
                          <a:latin typeface="Calibri" panose="020F0502020204030204" pitchFamily="34" charset="0"/>
                        </a:rPr>
                        <a:t>6</a:t>
                      </a:r>
                    </a:p>
                  </a:txBody>
                  <a:tcPr marL="9525" marR="9525" marT="9525" marB="0" anchor="b">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4472C4"/>
                    </a:solidFill>
                  </a:tcPr>
                </a:tc>
                <a:tc>
                  <a:txBody>
                    <a:bodyPr/>
                    <a:lstStyle/>
                    <a:p>
                      <a:pPr algn="r" fontAlgn="b"/>
                      <a:r>
                        <a:rPr lang="en-US" sz="1100" b="0" i="0" u="none" strike="noStrike">
                          <a:solidFill>
                            <a:srgbClr val="000000"/>
                          </a:solidFill>
                          <a:effectLst/>
                          <a:latin typeface="Calibri" panose="020F0502020204030204" pitchFamily="34" charset="0"/>
                        </a:rPr>
                        <a:t>0.95135</a:t>
                      </a:r>
                    </a:p>
                  </a:txBody>
                  <a:tcPr marL="9525" marR="9525" marT="9525" marB="0" anchor="b">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4C6E7"/>
                    </a:solidFill>
                  </a:tcPr>
                </a:tc>
                <a:extLst>
                  <a:ext uri="{0D108BD9-81ED-4DB2-BD59-A6C34878D82A}">
                    <a16:rowId xmlns:a16="http://schemas.microsoft.com/office/drawing/2014/main" val="93240041"/>
                  </a:ext>
                </a:extLst>
              </a:tr>
              <a:tr h="206366">
                <a:tc>
                  <a:txBody>
                    <a:bodyPr/>
                    <a:lstStyle/>
                    <a:p>
                      <a:pPr algn="l" fontAlgn="b"/>
                      <a:r>
                        <a:rPr lang="en-US" sz="1100" b="1" i="0" u="none" strike="noStrike">
                          <a:solidFill>
                            <a:srgbClr val="FFFFFF"/>
                          </a:solidFill>
                          <a:effectLst/>
                          <a:latin typeface="Calibri" panose="020F0502020204030204" pitchFamily="34" charset="0"/>
                        </a:rPr>
                        <a:t>5</a:t>
                      </a:r>
                    </a:p>
                  </a:txBody>
                  <a:tcPr marL="9525" marR="9525" marT="9525" marB="0" anchor="b">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4472C4"/>
                    </a:solidFill>
                  </a:tcPr>
                </a:tc>
                <a:tc>
                  <a:txBody>
                    <a:bodyPr/>
                    <a:lstStyle/>
                    <a:p>
                      <a:pPr algn="r" fontAlgn="b"/>
                      <a:r>
                        <a:rPr lang="en-US" sz="1100" b="0" i="0" u="none" strike="noStrike">
                          <a:solidFill>
                            <a:srgbClr val="000000"/>
                          </a:solidFill>
                          <a:effectLst/>
                          <a:latin typeface="Calibri" panose="020F0502020204030204" pitchFamily="34" charset="0"/>
                        </a:rPr>
                        <a:t>0.977799</a:t>
                      </a:r>
                    </a:p>
                  </a:txBody>
                  <a:tcPr marL="9525" marR="9525" marT="9525" marB="0" anchor="b">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9E1F2"/>
                    </a:solidFill>
                  </a:tcPr>
                </a:tc>
                <a:extLst>
                  <a:ext uri="{0D108BD9-81ED-4DB2-BD59-A6C34878D82A}">
                    <a16:rowId xmlns:a16="http://schemas.microsoft.com/office/drawing/2014/main" val="955277501"/>
                  </a:ext>
                </a:extLst>
              </a:tr>
              <a:tr h="206366">
                <a:tc>
                  <a:txBody>
                    <a:bodyPr/>
                    <a:lstStyle/>
                    <a:p>
                      <a:pPr algn="l" fontAlgn="b"/>
                      <a:r>
                        <a:rPr lang="en-US" sz="1100" b="1" i="0" u="none" strike="noStrike">
                          <a:solidFill>
                            <a:srgbClr val="FFFFFF"/>
                          </a:solidFill>
                          <a:effectLst/>
                          <a:latin typeface="Calibri" panose="020F0502020204030204" pitchFamily="34" charset="0"/>
                        </a:rPr>
                        <a:t>4</a:t>
                      </a:r>
                    </a:p>
                  </a:txBody>
                  <a:tcPr marL="9525" marR="9525" marT="9525" marB="0" anchor="b">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4472C4"/>
                    </a:solidFill>
                  </a:tcPr>
                </a:tc>
                <a:tc>
                  <a:txBody>
                    <a:bodyPr/>
                    <a:lstStyle/>
                    <a:p>
                      <a:pPr algn="r" fontAlgn="b"/>
                      <a:r>
                        <a:rPr lang="en-US" sz="1100" b="0" i="0" u="none" strike="noStrike">
                          <a:solidFill>
                            <a:srgbClr val="000000"/>
                          </a:solidFill>
                          <a:effectLst/>
                          <a:latin typeface="Calibri" panose="020F0502020204030204" pitchFamily="34" charset="0"/>
                        </a:rPr>
                        <a:t>1.013148</a:t>
                      </a:r>
                    </a:p>
                  </a:txBody>
                  <a:tcPr marL="9525" marR="9525" marT="9525" marB="0" anchor="b">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4C6E7"/>
                    </a:solidFill>
                  </a:tcPr>
                </a:tc>
                <a:extLst>
                  <a:ext uri="{0D108BD9-81ED-4DB2-BD59-A6C34878D82A}">
                    <a16:rowId xmlns:a16="http://schemas.microsoft.com/office/drawing/2014/main" val="2713328274"/>
                  </a:ext>
                </a:extLst>
              </a:tr>
              <a:tr h="206366">
                <a:tc>
                  <a:txBody>
                    <a:bodyPr/>
                    <a:lstStyle/>
                    <a:p>
                      <a:pPr algn="l" fontAlgn="b"/>
                      <a:r>
                        <a:rPr lang="en-US" sz="1100" b="1" i="0" u="none" strike="noStrike">
                          <a:solidFill>
                            <a:srgbClr val="FFFFFF"/>
                          </a:solidFill>
                          <a:effectLst/>
                          <a:latin typeface="Calibri" panose="020F0502020204030204" pitchFamily="34" charset="0"/>
                        </a:rPr>
                        <a:t>3</a:t>
                      </a:r>
                    </a:p>
                  </a:txBody>
                  <a:tcPr marL="9525" marR="9525" marT="9525" marB="0" anchor="b">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4472C4"/>
                    </a:solidFill>
                  </a:tcPr>
                </a:tc>
                <a:tc>
                  <a:txBody>
                    <a:bodyPr/>
                    <a:lstStyle/>
                    <a:p>
                      <a:pPr algn="r" fontAlgn="b"/>
                      <a:r>
                        <a:rPr lang="en-US" sz="1100" b="0" i="0" u="none" strike="noStrike">
                          <a:solidFill>
                            <a:srgbClr val="000000"/>
                          </a:solidFill>
                          <a:effectLst/>
                          <a:latin typeface="Calibri" panose="020F0502020204030204" pitchFamily="34" charset="0"/>
                        </a:rPr>
                        <a:t>1.043463</a:t>
                      </a:r>
                    </a:p>
                  </a:txBody>
                  <a:tcPr marL="9525" marR="9525" marT="9525" marB="0" anchor="b">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9E1F2"/>
                    </a:solidFill>
                  </a:tcPr>
                </a:tc>
                <a:extLst>
                  <a:ext uri="{0D108BD9-81ED-4DB2-BD59-A6C34878D82A}">
                    <a16:rowId xmlns:a16="http://schemas.microsoft.com/office/drawing/2014/main" val="2031940275"/>
                  </a:ext>
                </a:extLst>
              </a:tr>
              <a:tr h="206366">
                <a:tc>
                  <a:txBody>
                    <a:bodyPr/>
                    <a:lstStyle/>
                    <a:p>
                      <a:pPr algn="l" fontAlgn="b"/>
                      <a:r>
                        <a:rPr lang="en-US" sz="1100" b="1" i="0" u="none" strike="noStrike">
                          <a:solidFill>
                            <a:srgbClr val="FFFFFF"/>
                          </a:solidFill>
                          <a:effectLst/>
                          <a:latin typeface="Calibri" panose="020F0502020204030204" pitchFamily="34" charset="0"/>
                        </a:rPr>
                        <a:t>2</a:t>
                      </a:r>
                    </a:p>
                  </a:txBody>
                  <a:tcPr marL="9525" marR="9525" marT="9525" marB="0" anchor="b">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4472C4"/>
                    </a:solidFill>
                  </a:tcPr>
                </a:tc>
                <a:tc>
                  <a:txBody>
                    <a:bodyPr/>
                    <a:lstStyle/>
                    <a:p>
                      <a:pPr algn="r" fontAlgn="b"/>
                      <a:r>
                        <a:rPr lang="en-US" sz="1100" b="0" i="0" u="none" strike="noStrike">
                          <a:solidFill>
                            <a:srgbClr val="000000"/>
                          </a:solidFill>
                          <a:effectLst/>
                          <a:latin typeface="Calibri" panose="020F0502020204030204" pitchFamily="34" charset="0"/>
                        </a:rPr>
                        <a:t>1.125286</a:t>
                      </a:r>
                    </a:p>
                  </a:txBody>
                  <a:tcPr marL="9525" marR="9525" marT="9525" marB="0" anchor="b">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4C6E7"/>
                    </a:solidFill>
                  </a:tcPr>
                </a:tc>
                <a:extLst>
                  <a:ext uri="{0D108BD9-81ED-4DB2-BD59-A6C34878D82A}">
                    <a16:rowId xmlns:a16="http://schemas.microsoft.com/office/drawing/2014/main" val="3658769107"/>
                  </a:ext>
                </a:extLst>
              </a:tr>
              <a:tr h="206366">
                <a:tc>
                  <a:txBody>
                    <a:bodyPr/>
                    <a:lstStyle/>
                    <a:p>
                      <a:pPr algn="l" fontAlgn="b"/>
                      <a:r>
                        <a:rPr lang="en-US" sz="1100" b="1" i="0" u="none" strike="noStrike">
                          <a:solidFill>
                            <a:srgbClr val="FFFFFF"/>
                          </a:solidFill>
                          <a:effectLst/>
                          <a:latin typeface="Calibri" panose="020F0502020204030204" pitchFamily="34" charset="0"/>
                        </a:rPr>
                        <a:t>1</a:t>
                      </a:r>
                    </a:p>
                  </a:txBody>
                  <a:tcPr marL="9525" marR="9525" marT="9525" marB="0" anchor="b">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4472C4"/>
                    </a:solidFill>
                  </a:tcPr>
                </a:tc>
                <a:tc>
                  <a:txBody>
                    <a:bodyPr/>
                    <a:lstStyle/>
                    <a:p>
                      <a:pPr algn="r" fontAlgn="b"/>
                      <a:r>
                        <a:rPr lang="en-US" sz="1100" b="0" i="0" u="none" strike="noStrike">
                          <a:solidFill>
                            <a:srgbClr val="000000"/>
                          </a:solidFill>
                          <a:effectLst/>
                          <a:latin typeface="Calibri" panose="020F0502020204030204" pitchFamily="34" charset="0"/>
                        </a:rPr>
                        <a:t>1.299297</a:t>
                      </a:r>
                    </a:p>
                  </a:txBody>
                  <a:tcPr marL="9525" marR="9525" marT="9525" marB="0" anchor="b">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a:noFill/>
                    </a:lnB>
                    <a:solidFill>
                      <a:srgbClr val="D9E1F2"/>
                    </a:solidFill>
                  </a:tcPr>
                </a:tc>
                <a:extLst>
                  <a:ext uri="{0D108BD9-81ED-4DB2-BD59-A6C34878D82A}">
                    <a16:rowId xmlns:a16="http://schemas.microsoft.com/office/drawing/2014/main" val="1267651207"/>
                  </a:ext>
                </a:extLst>
              </a:tr>
            </a:tbl>
          </a:graphicData>
        </a:graphic>
      </p:graphicFrame>
      <p:sp>
        <p:nvSpPr>
          <p:cNvPr id="18" name="Title 1">
            <a:extLst>
              <a:ext uri="{FF2B5EF4-FFF2-40B4-BE49-F238E27FC236}">
                <a16:creationId xmlns:a16="http://schemas.microsoft.com/office/drawing/2014/main" id="{99AE5F4F-416C-405C-BE28-EEEA4963395B}"/>
              </a:ext>
            </a:extLst>
          </p:cNvPr>
          <p:cNvSpPr txBox="1">
            <a:spLocks/>
          </p:cNvSpPr>
          <p:nvPr/>
        </p:nvSpPr>
        <p:spPr>
          <a:xfrm>
            <a:off x="571629" y="3633844"/>
            <a:ext cx="3602603" cy="43855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Roboto Slab"/>
              <a:buNone/>
              <a:defRPr sz="3000" b="0" i="0" u="none" strike="noStrike" cap="none">
                <a:solidFill>
                  <a:schemeClr val="dk1"/>
                </a:solidFill>
                <a:latin typeface="Roboto Slab"/>
                <a:ea typeface="Roboto Slab"/>
                <a:cs typeface="Roboto Slab"/>
                <a:sym typeface="Roboto Slab"/>
              </a:defRPr>
            </a:lvl1pPr>
            <a:lvl2pPr marR="0" lvl="1" algn="l" rtl="0">
              <a:lnSpc>
                <a:spcPct val="100000"/>
              </a:lnSpc>
              <a:spcBef>
                <a:spcPts val="0"/>
              </a:spcBef>
              <a:spcAft>
                <a:spcPts val="0"/>
              </a:spcAft>
              <a:buClr>
                <a:schemeClr val="dk1"/>
              </a:buClr>
              <a:buSzPts val="3000"/>
              <a:buFont typeface="Roboto Slab"/>
              <a:buNone/>
              <a:defRPr sz="3000" b="0" i="0" u="none" strike="noStrike" cap="none">
                <a:solidFill>
                  <a:schemeClr val="dk1"/>
                </a:solidFill>
                <a:latin typeface="Roboto Slab"/>
                <a:ea typeface="Roboto Slab"/>
                <a:cs typeface="Roboto Slab"/>
                <a:sym typeface="Roboto Slab"/>
              </a:defRPr>
            </a:lvl2pPr>
            <a:lvl3pPr marR="0" lvl="2" algn="l" rtl="0">
              <a:lnSpc>
                <a:spcPct val="100000"/>
              </a:lnSpc>
              <a:spcBef>
                <a:spcPts val="0"/>
              </a:spcBef>
              <a:spcAft>
                <a:spcPts val="0"/>
              </a:spcAft>
              <a:buClr>
                <a:schemeClr val="dk1"/>
              </a:buClr>
              <a:buSzPts val="3000"/>
              <a:buFont typeface="Roboto Slab"/>
              <a:buNone/>
              <a:defRPr sz="3000" b="0" i="0" u="none" strike="noStrike" cap="none">
                <a:solidFill>
                  <a:schemeClr val="dk1"/>
                </a:solidFill>
                <a:latin typeface="Roboto Slab"/>
                <a:ea typeface="Roboto Slab"/>
                <a:cs typeface="Roboto Slab"/>
                <a:sym typeface="Roboto Slab"/>
              </a:defRPr>
            </a:lvl3pPr>
            <a:lvl4pPr marR="0" lvl="3" algn="l" rtl="0">
              <a:lnSpc>
                <a:spcPct val="100000"/>
              </a:lnSpc>
              <a:spcBef>
                <a:spcPts val="0"/>
              </a:spcBef>
              <a:spcAft>
                <a:spcPts val="0"/>
              </a:spcAft>
              <a:buClr>
                <a:schemeClr val="dk1"/>
              </a:buClr>
              <a:buSzPts val="3000"/>
              <a:buFont typeface="Roboto Slab"/>
              <a:buNone/>
              <a:defRPr sz="3000" b="0" i="0" u="none" strike="noStrike" cap="none">
                <a:solidFill>
                  <a:schemeClr val="dk1"/>
                </a:solidFill>
                <a:latin typeface="Roboto Slab"/>
                <a:ea typeface="Roboto Slab"/>
                <a:cs typeface="Roboto Slab"/>
                <a:sym typeface="Roboto Slab"/>
              </a:defRPr>
            </a:lvl4pPr>
            <a:lvl5pPr marR="0" lvl="4" algn="l" rtl="0">
              <a:lnSpc>
                <a:spcPct val="100000"/>
              </a:lnSpc>
              <a:spcBef>
                <a:spcPts val="0"/>
              </a:spcBef>
              <a:spcAft>
                <a:spcPts val="0"/>
              </a:spcAft>
              <a:buClr>
                <a:schemeClr val="dk1"/>
              </a:buClr>
              <a:buSzPts val="3000"/>
              <a:buFont typeface="Roboto Slab"/>
              <a:buNone/>
              <a:defRPr sz="3000" b="0" i="0" u="none" strike="noStrike" cap="none">
                <a:solidFill>
                  <a:schemeClr val="dk1"/>
                </a:solidFill>
                <a:latin typeface="Roboto Slab"/>
                <a:ea typeface="Roboto Slab"/>
                <a:cs typeface="Roboto Slab"/>
                <a:sym typeface="Roboto Slab"/>
              </a:defRPr>
            </a:lvl5pPr>
            <a:lvl6pPr marR="0" lvl="5" algn="l" rtl="0">
              <a:lnSpc>
                <a:spcPct val="100000"/>
              </a:lnSpc>
              <a:spcBef>
                <a:spcPts val="0"/>
              </a:spcBef>
              <a:spcAft>
                <a:spcPts val="0"/>
              </a:spcAft>
              <a:buClr>
                <a:schemeClr val="dk1"/>
              </a:buClr>
              <a:buSzPts val="3000"/>
              <a:buFont typeface="Roboto Slab"/>
              <a:buNone/>
              <a:defRPr sz="3000" b="0" i="0" u="none" strike="noStrike" cap="none">
                <a:solidFill>
                  <a:schemeClr val="dk1"/>
                </a:solidFill>
                <a:latin typeface="Roboto Slab"/>
                <a:ea typeface="Roboto Slab"/>
                <a:cs typeface="Roboto Slab"/>
                <a:sym typeface="Roboto Slab"/>
              </a:defRPr>
            </a:lvl6pPr>
            <a:lvl7pPr marR="0" lvl="6" algn="l" rtl="0">
              <a:lnSpc>
                <a:spcPct val="100000"/>
              </a:lnSpc>
              <a:spcBef>
                <a:spcPts val="0"/>
              </a:spcBef>
              <a:spcAft>
                <a:spcPts val="0"/>
              </a:spcAft>
              <a:buClr>
                <a:schemeClr val="dk1"/>
              </a:buClr>
              <a:buSzPts val="3000"/>
              <a:buFont typeface="Roboto Slab"/>
              <a:buNone/>
              <a:defRPr sz="3000" b="0" i="0" u="none" strike="noStrike" cap="none">
                <a:solidFill>
                  <a:schemeClr val="dk1"/>
                </a:solidFill>
                <a:latin typeface="Roboto Slab"/>
                <a:ea typeface="Roboto Slab"/>
                <a:cs typeface="Roboto Slab"/>
                <a:sym typeface="Roboto Slab"/>
              </a:defRPr>
            </a:lvl7pPr>
            <a:lvl8pPr marR="0" lvl="7" algn="l" rtl="0">
              <a:lnSpc>
                <a:spcPct val="100000"/>
              </a:lnSpc>
              <a:spcBef>
                <a:spcPts val="0"/>
              </a:spcBef>
              <a:spcAft>
                <a:spcPts val="0"/>
              </a:spcAft>
              <a:buClr>
                <a:schemeClr val="dk1"/>
              </a:buClr>
              <a:buSzPts val="3000"/>
              <a:buFont typeface="Roboto Slab"/>
              <a:buNone/>
              <a:defRPr sz="3000" b="0" i="0" u="none" strike="noStrike" cap="none">
                <a:solidFill>
                  <a:schemeClr val="dk1"/>
                </a:solidFill>
                <a:latin typeface="Roboto Slab"/>
                <a:ea typeface="Roboto Slab"/>
                <a:cs typeface="Roboto Slab"/>
                <a:sym typeface="Roboto Slab"/>
              </a:defRPr>
            </a:lvl8pPr>
            <a:lvl9pPr marR="0" lvl="8" algn="l" rtl="0">
              <a:lnSpc>
                <a:spcPct val="100000"/>
              </a:lnSpc>
              <a:spcBef>
                <a:spcPts val="0"/>
              </a:spcBef>
              <a:spcAft>
                <a:spcPts val="0"/>
              </a:spcAft>
              <a:buClr>
                <a:schemeClr val="dk1"/>
              </a:buClr>
              <a:buSzPts val="3000"/>
              <a:buFont typeface="Roboto Slab"/>
              <a:buNone/>
              <a:defRPr sz="3000" b="0" i="0" u="none" strike="noStrike" cap="none">
                <a:solidFill>
                  <a:schemeClr val="dk1"/>
                </a:solidFill>
                <a:latin typeface="Roboto Slab"/>
                <a:ea typeface="Roboto Slab"/>
                <a:cs typeface="Roboto Slab"/>
                <a:sym typeface="Roboto Slab"/>
              </a:defRPr>
            </a:lvl9pPr>
          </a:lstStyle>
          <a:p>
            <a:r>
              <a:rPr lang="en-US" sz="2000" kern="0">
                <a:latin typeface="Century Gothic"/>
              </a:rPr>
              <a:t>Search log 80/20:</a:t>
            </a:r>
            <a:endParaRPr lang="en-US" sz="2000">
              <a:latin typeface="Century Gothic"/>
            </a:endParaRPr>
          </a:p>
        </p:txBody>
      </p:sp>
    </p:spTree>
    <p:extLst>
      <p:ext uri="{BB962C8B-B14F-4D97-AF65-F5344CB8AC3E}">
        <p14:creationId xmlns:p14="http://schemas.microsoft.com/office/powerpoint/2010/main" val="1518912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FB6FAE3-4DB5-4544-8070-6D7DC09E0EA1}"/>
              </a:ext>
            </a:extLst>
          </p:cNvPr>
          <p:cNvSpPr/>
          <p:nvPr/>
        </p:nvSpPr>
        <p:spPr>
          <a:xfrm>
            <a:off x="1523405" y="4579615"/>
            <a:ext cx="9145191" cy="19925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71450"/>
            <a:endParaRPr lang="en-US" sz="675">
              <a:solidFill>
                <a:srgbClr val="FFFFFF"/>
              </a:solidFill>
              <a:latin typeface="Open Sans Light"/>
            </a:endParaRPr>
          </a:p>
        </p:txBody>
      </p:sp>
      <p:grpSp>
        <p:nvGrpSpPr>
          <p:cNvPr id="49" name="Group 48">
            <a:extLst>
              <a:ext uri="{FF2B5EF4-FFF2-40B4-BE49-F238E27FC236}">
                <a16:creationId xmlns:a16="http://schemas.microsoft.com/office/drawing/2014/main" id="{7D97B67F-B718-4CC0-80CE-A09E09BFFBDC}"/>
              </a:ext>
            </a:extLst>
          </p:cNvPr>
          <p:cNvGrpSpPr/>
          <p:nvPr/>
        </p:nvGrpSpPr>
        <p:grpSpPr>
          <a:xfrm>
            <a:off x="4611614" y="3909218"/>
            <a:ext cx="1504084" cy="885327"/>
            <a:chOff x="14588837" y="8096783"/>
            <a:chExt cx="4010891" cy="2360873"/>
          </a:xfrm>
        </p:grpSpPr>
        <p:sp>
          <p:nvSpPr>
            <p:cNvPr id="40" name="Rectangle 39">
              <a:extLst>
                <a:ext uri="{FF2B5EF4-FFF2-40B4-BE49-F238E27FC236}">
                  <a16:creationId xmlns:a16="http://schemas.microsoft.com/office/drawing/2014/main" id="{5E453D26-B02C-4D8C-8876-C70A022A6B93}"/>
                </a:ext>
              </a:extLst>
            </p:cNvPr>
            <p:cNvSpPr/>
            <p:nvPr/>
          </p:nvSpPr>
          <p:spPr>
            <a:xfrm>
              <a:off x="14588837" y="9926303"/>
              <a:ext cx="4010891" cy="53135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71450"/>
              <a:endParaRPr lang="en-US" sz="675">
                <a:solidFill>
                  <a:srgbClr val="FFFFFF"/>
                </a:solidFill>
                <a:latin typeface="Open Sans Light"/>
              </a:endParaRPr>
            </a:p>
          </p:txBody>
        </p:sp>
        <p:sp>
          <p:nvSpPr>
            <p:cNvPr id="41" name="Rectangle 40">
              <a:extLst>
                <a:ext uri="{FF2B5EF4-FFF2-40B4-BE49-F238E27FC236}">
                  <a16:creationId xmlns:a16="http://schemas.microsoft.com/office/drawing/2014/main" id="{B2EA2800-18F5-4DB7-85F8-E2F1DC68F06E}"/>
                </a:ext>
              </a:extLst>
            </p:cNvPr>
            <p:cNvSpPr/>
            <p:nvPr/>
          </p:nvSpPr>
          <p:spPr>
            <a:xfrm>
              <a:off x="14588837" y="9316463"/>
              <a:ext cx="4010891" cy="531353"/>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71450"/>
              <a:endParaRPr lang="en-US" sz="675">
                <a:solidFill>
                  <a:srgbClr val="FFFFFF"/>
                </a:solidFill>
                <a:latin typeface="Open Sans Light"/>
              </a:endParaRPr>
            </a:p>
          </p:txBody>
        </p:sp>
        <p:sp>
          <p:nvSpPr>
            <p:cNvPr id="42" name="Rectangle 41">
              <a:extLst>
                <a:ext uri="{FF2B5EF4-FFF2-40B4-BE49-F238E27FC236}">
                  <a16:creationId xmlns:a16="http://schemas.microsoft.com/office/drawing/2014/main" id="{C4FBBAC0-FAC6-44ED-9860-0EAA4823D36A}"/>
                </a:ext>
              </a:extLst>
            </p:cNvPr>
            <p:cNvSpPr/>
            <p:nvPr/>
          </p:nvSpPr>
          <p:spPr>
            <a:xfrm>
              <a:off x="14588837" y="8706623"/>
              <a:ext cx="4010891" cy="53135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71450"/>
              <a:endParaRPr lang="en-US" sz="675">
                <a:solidFill>
                  <a:srgbClr val="FFFFFF"/>
                </a:solidFill>
                <a:latin typeface="Open Sans Light"/>
              </a:endParaRPr>
            </a:p>
          </p:txBody>
        </p:sp>
        <p:sp>
          <p:nvSpPr>
            <p:cNvPr id="43" name="Rectangle 42">
              <a:extLst>
                <a:ext uri="{FF2B5EF4-FFF2-40B4-BE49-F238E27FC236}">
                  <a16:creationId xmlns:a16="http://schemas.microsoft.com/office/drawing/2014/main" id="{FEF58AB8-9A17-4624-8EF3-FE507148C2B8}"/>
                </a:ext>
              </a:extLst>
            </p:cNvPr>
            <p:cNvSpPr/>
            <p:nvPr/>
          </p:nvSpPr>
          <p:spPr>
            <a:xfrm>
              <a:off x="14588837" y="8096783"/>
              <a:ext cx="4010891" cy="53135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71450"/>
              <a:endParaRPr lang="en-US" sz="675">
                <a:solidFill>
                  <a:srgbClr val="FFFFFF"/>
                </a:solidFill>
                <a:latin typeface="Open Sans Light"/>
              </a:endParaRPr>
            </a:p>
          </p:txBody>
        </p:sp>
      </p:grpSp>
      <p:sp>
        <p:nvSpPr>
          <p:cNvPr id="45" name="Title 1">
            <a:extLst>
              <a:ext uri="{FF2B5EF4-FFF2-40B4-BE49-F238E27FC236}">
                <a16:creationId xmlns:a16="http://schemas.microsoft.com/office/drawing/2014/main" id="{BD4099F0-4E2A-45AE-A4DF-4970054168CC}"/>
              </a:ext>
            </a:extLst>
          </p:cNvPr>
          <p:cNvSpPr txBox="1">
            <a:spLocks/>
          </p:cNvSpPr>
          <p:nvPr/>
        </p:nvSpPr>
        <p:spPr>
          <a:xfrm>
            <a:off x="1606275" y="5710410"/>
            <a:ext cx="9022911" cy="781604"/>
          </a:xfrm>
          <a:prstGeom prst="rect">
            <a:avLst/>
          </a:prstGeom>
        </p:spPr>
        <p:txBody>
          <a:bodyPr lIns="91440" tIns="45720" rIns="91440" bIns="45720"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defTabSz="342900"/>
            <a:r>
              <a:rPr lang="en-US" sz="2400">
                <a:solidFill>
                  <a:srgbClr val="FFFFFF">
                    <a:lumMod val="90000"/>
                    <a:lumOff val="10000"/>
                  </a:srgbClr>
                </a:solidFill>
                <a:latin typeface="Open Sans Light"/>
              </a:rPr>
              <a:t>Data Cleaning and Pre-Processing</a:t>
            </a:r>
          </a:p>
          <a:p>
            <a:pPr algn="ctr" defTabSz="342900"/>
            <a:endParaRPr lang="en-US" sz="2400">
              <a:solidFill>
                <a:srgbClr val="FFFFFF">
                  <a:lumMod val="90000"/>
                  <a:lumOff val="10000"/>
                </a:srgbClr>
              </a:solidFill>
              <a:latin typeface="Open Sans Light"/>
            </a:endParaRPr>
          </a:p>
          <a:p>
            <a:pPr algn="ctr" defTabSz="342900"/>
            <a:endParaRPr lang="en-US" sz="2400">
              <a:solidFill>
                <a:srgbClr val="FFFFFF">
                  <a:lumMod val="90000"/>
                  <a:lumOff val="10000"/>
                </a:srgbClr>
              </a:solidFill>
              <a:latin typeface="Open Sans Light"/>
            </a:endParaRPr>
          </a:p>
        </p:txBody>
      </p:sp>
      <p:grpSp>
        <p:nvGrpSpPr>
          <p:cNvPr id="47" name="Group 46">
            <a:extLst>
              <a:ext uri="{FF2B5EF4-FFF2-40B4-BE49-F238E27FC236}">
                <a16:creationId xmlns:a16="http://schemas.microsoft.com/office/drawing/2014/main" id="{2B97C280-B974-4271-A1CE-B366FA0BB39F}"/>
              </a:ext>
            </a:extLst>
          </p:cNvPr>
          <p:cNvGrpSpPr/>
          <p:nvPr/>
        </p:nvGrpSpPr>
        <p:grpSpPr>
          <a:xfrm>
            <a:off x="1510563" y="4365570"/>
            <a:ext cx="1504084" cy="427947"/>
            <a:chOff x="5237018" y="9316464"/>
            <a:chExt cx="4010891" cy="1141192"/>
          </a:xfrm>
        </p:grpSpPr>
        <p:sp>
          <p:nvSpPr>
            <p:cNvPr id="20" name="Rectangle 19">
              <a:extLst>
                <a:ext uri="{FF2B5EF4-FFF2-40B4-BE49-F238E27FC236}">
                  <a16:creationId xmlns:a16="http://schemas.microsoft.com/office/drawing/2014/main" id="{99DE6249-B947-482F-B347-DACC3C878E34}"/>
                </a:ext>
              </a:extLst>
            </p:cNvPr>
            <p:cNvSpPr/>
            <p:nvPr/>
          </p:nvSpPr>
          <p:spPr>
            <a:xfrm>
              <a:off x="5237018" y="9926303"/>
              <a:ext cx="4010891" cy="53135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71450"/>
              <a:endParaRPr lang="en-US" sz="675">
                <a:solidFill>
                  <a:srgbClr val="FFFFFF"/>
                </a:solidFill>
                <a:latin typeface="Open Sans Light"/>
              </a:endParaRPr>
            </a:p>
          </p:txBody>
        </p:sp>
        <p:sp>
          <p:nvSpPr>
            <p:cNvPr id="21" name="Rectangle 20">
              <a:extLst>
                <a:ext uri="{FF2B5EF4-FFF2-40B4-BE49-F238E27FC236}">
                  <a16:creationId xmlns:a16="http://schemas.microsoft.com/office/drawing/2014/main" id="{C44DD356-A3AB-43E9-80B2-C4670637EFD0}"/>
                </a:ext>
              </a:extLst>
            </p:cNvPr>
            <p:cNvSpPr/>
            <p:nvPr/>
          </p:nvSpPr>
          <p:spPr>
            <a:xfrm>
              <a:off x="5237018" y="9316464"/>
              <a:ext cx="4010891" cy="53135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71450"/>
              <a:endParaRPr lang="en-US" sz="675">
                <a:solidFill>
                  <a:srgbClr val="FFFFFF"/>
                </a:solidFill>
                <a:latin typeface="Open Sans Light"/>
              </a:endParaRPr>
            </a:p>
          </p:txBody>
        </p:sp>
      </p:grpSp>
      <p:grpSp>
        <p:nvGrpSpPr>
          <p:cNvPr id="48" name="Group 47">
            <a:extLst>
              <a:ext uri="{FF2B5EF4-FFF2-40B4-BE49-F238E27FC236}">
                <a16:creationId xmlns:a16="http://schemas.microsoft.com/office/drawing/2014/main" id="{964161FC-82F3-42CB-9DBA-675C49E19302}"/>
              </a:ext>
            </a:extLst>
          </p:cNvPr>
          <p:cNvGrpSpPr/>
          <p:nvPr/>
        </p:nvGrpSpPr>
        <p:grpSpPr>
          <a:xfrm>
            <a:off x="3050986" y="4123192"/>
            <a:ext cx="1504084" cy="656637"/>
            <a:chOff x="9912928" y="8706624"/>
            <a:chExt cx="4010891" cy="1751033"/>
          </a:xfrm>
        </p:grpSpPr>
        <p:sp>
          <p:nvSpPr>
            <p:cNvPr id="31" name="Rectangle 30">
              <a:extLst>
                <a:ext uri="{FF2B5EF4-FFF2-40B4-BE49-F238E27FC236}">
                  <a16:creationId xmlns:a16="http://schemas.microsoft.com/office/drawing/2014/main" id="{F0E32B12-B93F-4D33-B1AE-379E85D12B1C}"/>
                </a:ext>
              </a:extLst>
            </p:cNvPr>
            <p:cNvSpPr/>
            <p:nvPr/>
          </p:nvSpPr>
          <p:spPr>
            <a:xfrm>
              <a:off x="9912928" y="9926304"/>
              <a:ext cx="4010891" cy="53135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71450"/>
              <a:endParaRPr lang="en-US" sz="675">
                <a:solidFill>
                  <a:srgbClr val="FFFFFF"/>
                </a:solidFill>
                <a:latin typeface="Open Sans Light"/>
              </a:endParaRPr>
            </a:p>
          </p:txBody>
        </p:sp>
        <p:sp>
          <p:nvSpPr>
            <p:cNvPr id="32" name="Rectangle 31">
              <a:extLst>
                <a:ext uri="{FF2B5EF4-FFF2-40B4-BE49-F238E27FC236}">
                  <a16:creationId xmlns:a16="http://schemas.microsoft.com/office/drawing/2014/main" id="{40F14350-D00C-467F-B563-B6B0D4D2F4CE}"/>
                </a:ext>
              </a:extLst>
            </p:cNvPr>
            <p:cNvSpPr/>
            <p:nvPr/>
          </p:nvSpPr>
          <p:spPr>
            <a:xfrm>
              <a:off x="9912928" y="9316464"/>
              <a:ext cx="4010891" cy="53135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71450"/>
              <a:endParaRPr lang="en-US" sz="675">
                <a:solidFill>
                  <a:srgbClr val="FFFFFF"/>
                </a:solidFill>
                <a:latin typeface="Open Sans Light"/>
              </a:endParaRPr>
            </a:p>
          </p:txBody>
        </p:sp>
        <p:sp>
          <p:nvSpPr>
            <p:cNvPr id="33" name="Rectangle 32">
              <a:extLst>
                <a:ext uri="{FF2B5EF4-FFF2-40B4-BE49-F238E27FC236}">
                  <a16:creationId xmlns:a16="http://schemas.microsoft.com/office/drawing/2014/main" id="{49FF97FD-4676-497F-85BE-2338E96C6328}"/>
                </a:ext>
              </a:extLst>
            </p:cNvPr>
            <p:cNvSpPr/>
            <p:nvPr/>
          </p:nvSpPr>
          <p:spPr>
            <a:xfrm>
              <a:off x="9912928" y="8706624"/>
              <a:ext cx="4010891" cy="53135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71450"/>
              <a:endParaRPr lang="en-US" sz="675">
                <a:solidFill>
                  <a:srgbClr val="FFFFFF"/>
                </a:solidFill>
                <a:latin typeface="Open Sans Light"/>
              </a:endParaRPr>
            </a:p>
          </p:txBody>
        </p:sp>
      </p:grpSp>
      <p:sp>
        <p:nvSpPr>
          <p:cNvPr id="37" name="Rectangle 36">
            <a:extLst>
              <a:ext uri="{FF2B5EF4-FFF2-40B4-BE49-F238E27FC236}">
                <a16:creationId xmlns:a16="http://schemas.microsoft.com/office/drawing/2014/main" id="{9D8CD45E-0666-440D-BF24-FA0C6163FAD4}"/>
              </a:ext>
            </a:extLst>
          </p:cNvPr>
          <p:cNvSpPr/>
          <p:nvPr/>
        </p:nvSpPr>
        <p:spPr>
          <a:xfrm>
            <a:off x="4623391" y="3680528"/>
            <a:ext cx="1504084" cy="19925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71450"/>
            <a:endParaRPr lang="en-US" sz="675">
              <a:solidFill>
                <a:srgbClr val="FFFFFF"/>
              </a:solidFill>
              <a:latin typeface="Open Sans Light"/>
            </a:endParaRPr>
          </a:p>
        </p:txBody>
      </p:sp>
      <p:sp>
        <p:nvSpPr>
          <p:cNvPr id="50" name="TextBox 49">
            <a:extLst>
              <a:ext uri="{FF2B5EF4-FFF2-40B4-BE49-F238E27FC236}">
                <a16:creationId xmlns:a16="http://schemas.microsoft.com/office/drawing/2014/main" id="{D8F56075-CD4B-43AC-8908-0BEB8BD926B6}"/>
              </a:ext>
            </a:extLst>
          </p:cNvPr>
          <p:cNvSpPr txBox="1"/>
          <p:nvPr/>
        </p:nvSpPr>
        <p:spPr>
          <a:xfrm>
            <a:off x="2968564" y="3765808"/>
            <a:ext cx="1504084" cy="300082"/>
          </a:xfrm>
          <a:prstGeom prst="rect">
            <a:avLst/>
          </a:prstGeom>
          <a:noFill/>
        </p:spPr>
        <p:txBody>
          <a:bodyPr wrap="square" rtlCol="0">
            <a:spAutoFit/>
          </a:bodyPr>
          <a:lstStyle/>
          <a:p>
            <a:pPr algn="ctr" defTabSz="171450"/>
            <a:r>
              <a:rPr lang="en-US" sz="1350">
                <a:solidFill>
                  <a:srgbClr val="377DFF"/>
                </a:solidFill>
                <a:latin typeface="Open Sans Light"/>
              </a:rPr>
              <a:t>Asia</a:t>
            </a:r>
          </a:p>
        </p:txBody>
      </p:sp>
      <p:sp>
        <p:nvSpPr>
          <p:cNvPr id="51" name="TextBox 50">
            <a:extLst>
              <a:ext uri="{FF2B5EF4-FFF2-40B4-BE49-F238E27FC236}">
                <a16:creationId xmlns:a16="http://schemas.microsoft.com/office/drawing/2014/main" id="{726239F1-B6AC-4EC6-AD2A-9A0BD66CE93F}"/>
              </a:ext>
            </a:extLst>
          </p:cNvPr>
          <p:cNvSpPr txBox="1"/>
          <p:nvPr/>
        </p:nvSpPr>
        <p:spPr>
          <a:xfrm>
            <a:off x="1477630" y="4071822"/>
            <a:ext cx="1504084" cy="300082"/>
          </a:xfrm>
          <a:prstGeom prst="rect">
            <a:avLst/>
          </a:prstGeom>
          <a:noFill/>
        </p:spPr>
        <p:txBody>
          <a:bodyPr wrap="square" rtlCol="0">
            <a:spAutoFit/>
          </a:bodyPr>
          <a:lstStyle/>
          <a:p>
            <a:pPr algn="ctr" defTabSz="171450"/>
            <a:r>
              <a:rPr lang="en-US" sz="1350">
                <a:solidFill>
                  <a:srgbClr val="08C6F9"/>
                </a:solidFill>
                <a:latin typeface="Open Sans Light"/>
              </a:rPr>
              <a:t>Africa</a:t>
            </a:r>
          </a:p>
        </p:txBody>
      </p:sp>
      <p:sp>
        <p:nvSpPr>
          <p:cNvPr id="53" name="Rectangle 52">
            <a:extLst>
              <a:ext uri="{FF2B5EF4-FFF2-40B4-BE49-F238E27FC236}">
                <a16:creationId xmlns:a16="http://schemas.microsoft.com/office/drawing/2014/main" id="{6E4179C4-5CEE-4A40-9624-0A27D0D20A06}"/>
              </a:ext>
            </a:extLst>
          </p:cNvPr>
          <p:cNvSpPr/>
          <p:nvPr/>
        </p:nvSpPr>
        <p:spPr>
          <a:xfrm>
            <a:off x="2983636" y="4867911"/>
            <a:ext cx="6224729" cy="792695"/>
          </a:xfrm>
          <a:prstGeom prst="rect">
            <a:avLst/>
          </a:prstGeom>
          <a:solidFill>
            <a:schemeClr val="bg1">
              <a:lumMod val="85000"/>
              <a:alpha val="4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71450"/>
            <a:endParaRPr lang="en-US" sz="675">
              <a:solidFill>
                <a:srgbClr val="FFFFFF"/>
              </a:solidFill>
              <a:latin typeface="Open Sans Light"/>
            </a:endParaRPr>
          </a:p>
        </p:txBody>
      </p:sp>
      <p:sp>
        <p:nvSpPr>
          <p:cNvPr id="54" name="TextBox 53">
            <a:extLst>
              <a:ext uri="{FF2B5EF4-FFF2-40B4-BE49-F238E27FC236}">
                <a16:creationId xmlns:a16="http://schemas.microsoft.com/office/drawing/2014/main" id="{86C15FE3-78CF-4B07-AA09-2C7D0AE7DD06}"/>
              </a:ext>
            </a:extLst>
          </p:cNvPr>
          <p:cNvSpPr txBox="1"/>
          <p:nvPr/>
        </p:nvSpPr>
        <p:spPr>
          <a:xfrm>
            <a:off x="3222083" y="4988627"/>
            <a:ext cx="5747835" cy="253916"/>
          </a:xfrm>
          <a:prstGeom prst="rect">
            <a:avLst/>
          </a:prstGeom>
          <a:noFill/>
        </p:spPr>
        <p:txBody>
          <a:bodyPr wrap="square" rtlCol="0">
            <a:spAutoFit/>
          </a:bodyPr>
          <a:lstStyle/>
          <a:p>
            <a:pPr algn="ctr" defTabSz="171450"/>
            <a:r>
              <a:rPr lang="en-US" sz="1050">
                <a:solidFill>
                  <a:srgbClr val="FFFFFF"/>
                </a:solidFill>
                <a:latin typeface="Open Sans Light"/>
              </a:rPr>
              <a:t>User Continent</a:t>
            </a:r>
          </a:p>
        </p:txBody>
      </p:sp>
      <p:sp>
        <p:nvSpPr>
          <p:cNvPr id="55" name="TextBox 54">
            <a:extLst>
              <a:ext uri="{FF2B5EF4-FFF2-40B4-BE49-F238E27FC236}">
                <a16:creationId xmlns:a16="http://schemas.microsoft.com/office/drawing/2014/main" id="{AF9974EC-ED60-45A7-A37D-4D7F2234F04F}"/>
              </a:ext>
            </a:extLst>
          </p:cNvPr>
          <p:cNvSpPr txBox="1"/>
          <p:nvPr/>
        </p:nvSpPr>
        <p:spPr>
          <a:xfrm>
            <a:off x="1888873" y="3490341"/>
            <a:ext cx="681597" cy="646331"/>
          </a:xfrm>
          <a:prstGeom prst="rect">
            <a:avLst/>
          </a:prstGeom>
          <a:noFill/>
        </p:spPr>
        <p:txBody>
          <a:bodyPr wrap="none" rtlCol="0">
            <a:spAutoFit/>
          </a:bodyPr>
          <a:lstStyle/>
          <a:p>
            <a:pPr algn="ctr" defTabSz="171450"/>
            <a:r>
              <a:rPr lang="en-US" sz="3600">
                <a:solidFill>
                  <a:srgbClr val="FFFFFF"/>
                </a:solidFill>
                <a:latin typeface="Open Sans Light"/>
              </a:rPr>
              <a:t>10</a:t>
            </a:r>
          </a:p>
        </p:txBody>
      </p:sp>
      <p:sp>
        <p:nvSpPr>
          <p:cNvPr id="58" name="TextBox 57">
            <a:extLst>
              <a:ext uri="{FF2B5EF4-FFF2-40B4-BE49-F238E27FC236}">
                <a16:creationId xmlns:a16="http://schemas.microsoft.com/office/drawing/2014/main" id="{55965627-4A65-4153-A57C-112DDF253301}"/>
              </a:ext>
            </a:extLst>
          </p:cNvPr>
          <p:cNvSpPr txBox="1"/>
          <p:nvPr/>
        </p:nvSpPr>
        <p:spPr>
          <a:xfrm>
            <a:off x="3379807" y="3242003"/>
            <a:ext cx="681597" cy="646331"/>
          </a:xfrm>
          <a:prstGeom prst="rect">
            <a:avLst/>
          </a:prstGeom>
          <a:noFill/>
        </p:spPr>
        <p:txBody>
          <a:bodyPr wrap="none" rtlCol="0">
            <a:spAutoFit/>
          </a:bodyPr>
          <a:lstStyle/>
          <a:p>
            <a:pPr algn="ctr" defTabSz="171450"/>
            <a:r>
              <a:rPr lang="en-US" sz="3600">
                <a:solidFill>
                  <a:srgbClr val="FFFFFF"/>
                </a:solidFill>
                <a:latin typeface="Open Sans Light"/>
              </a:rPr>
              <a:t>35</a:t>
            </a:r>
          </a:p>
        </p:txBody>
      </p:sp>
      <p:grpSp>
        <p:nvGrpSpPr>
          <p:cNvPr id="8" name="Group 7">
            <a:extLst>
              <a:ext uri="{FF2B5EF4-FFF2-40B4-BE49-F238E27FC236}">
                <a16:creationId xmlns:a16="http://schemas.microsoft.com/office/drawing/2014/main" id="{3F9CD781-E56B-4B12-B07D-ACEB7E448977}"/>
              </a:ext>
            </a:extLst>
          </p:cNvPr>
          <p:cNvGrpSpPr/>
          <p:nvPr/>
        </p:nvGrpSpPr>
        <p:grpSpPr>
          <a:xfrm>
            <a:off x="4598339" y="2868144"/>
            <a:ext cx="1504084" cy="819455"/>
            <a:chOff x="4598339" y="2868144"/>
            <a:chExt cx="1504084" cy="819455"/>
          </a:xfrm>
        </p:grpSpPr>
        <p:sp>
          <p:nvSpPr>
            <p:cNvPr id="52" name="TextBox 51">
              <a:extLst>
                <a:ext uri="{FF2B5EF4-FFF2-40B4-BE49-F238E27FC236}">
                  <a16:creationId xmlns:a16="http://schemas.microsoft.com/office/drawing/2014/main" id="{4BECC16E-BC2D-4980-9B93-CF25B3F618F3}"/>
                </a:ext>
              </a:extLst>
            </p:cNvPr>
            <p:cNvSpPr txBox="1"/>
            <p:nvPr/>
          </p:nvSpPr>
          <p:spPr>
            <a:xfrm>
              <a:off x="4598339" y="3387517"/>
              <a:ext cx="1504084" cy="300082"/>
            </a:xfrm>
            <a:prstGeom prst="rect">
              <a:avLst/>
            </a:prstGeom>
            <a:noFill/>
          </p:spPr>
          <p:txBody>
            <a:bodyPr wrap="square" rtlCol="0">
              <a:spAutoFit/>
            </a:bodyPr>
            <a:lstStyle/>
            <a:p>
              <a:pPr algn="ctr" defTabSz="171450"/>
              <a:r>
                <a:rPr lang="en-US" sz="1350">
                  <a:solidFill>
                    <a:srgbClr val="1CA7FC"/>
                  </a:solidFill>
                  <a:latin typeface="Open Sans Light"/>
                </a:rPr>
                <a:t>Europe</a:t>
              </a:r>
            </a:p>
          </p:txBody>
        </p:sp>
        <p:sp>
          <p:nvSpPr>
            <p:cNvPr id="59" name="TextBox 58">
              <a:extLst>
                <a:ext uri="{FF2B5EF4-FFF2-40B4-BE49-F238E27FC236}">
                  <a16:creationId xmlns:a16="http://schemas.microsoft.com/office/drawing/2014/main" id="{92F76095-45EC-46AB-9723-202430D6F6BB}"/>
                </a:ext>
              </a:extLst>
            </p:cNvPr>
            <p:cNvSpPr txBox="1"/>
            <p:nvPr/>
          </p:nvSpPr>
          <p:spPr>
            <a:xfrm>
              <a:off x="4832019" y="2868144"/>
              <a:ext cx="930063" cy="646331"/>
            </a:xfrm>
            <a:prstGeom prst="rect">
              <a:avLst/>
            </a:prstGeom>
            <a:noFill/>
          </p:spPr>
          <p:txBody>
            <a:bodyPr wrap="none" rtlCol="0">
              <a:spAutoFit/>
            </a:bodyPr>
            <a:lstStyle/>
            <a:p>
              <a:pPr algn="ctr" defTabSz="171450"/>
              <a:r>
                <a:rPr lang="en-US" sz="3600">
                  <a:solidFill>
                    <a:srgbClr val="FFFFFF"/>
                  </a:solidFill>
                  <a:latin typeface="Open Sans Light"/>
                </a:rPr>
                <a:t>130</a:t>
              </a:r>
            </a:p>
          </p:txBody>
        </p:sp>
      </p:grpSp>
      <p:grpSp>
        <p:nvGrpSpPr>
          <p:cNvPr id="5" name="Group 4">
            <a:extLst>
              <a:ext uri="{FF2B5EF4-FFF2-40B4-BE49-F238E27FC236}">
                <a16:creationId xmlns:a16="http://schemas.microsoft.com/office/drawing/2014/main" id="{B40E9E24-747D-42BF-96EA-3E78B24971A2}"/>
              </a:ext>
            </a:extLst>
          </p:cNvPr>
          <p:cNvGrpSpPr/>
          <p:nvPr/>
        </p:nvGrpSpPr>
        <p:grpSpPr>
          <a:xfrm>
            <a:off x="6165483" y="2744237"/>
            <a:ext cx="1504084" cy="2028776"/>
            <a:chOff x="9003878" y="2606940"/>
            <a:chExt cx="1504084" cy="2028776"/>
          </a:xfrm>
        </p:grpSpPr>
        <p:grpSp>
          <p:nvGrpSpPr>
            <p:cNvPr id="38" name="Group 37">
              <a:extLst>
                <a:ext uri="{FF2B5EF4-FFF2-40B4-BE49-F238E27FC236}">
                  <a16:creationId xmlns:a16="http://schemas.microsoft.com/office/drawing/2014/main" id="{464F99A5-AC31-4EE8-86A8-6E16DD740D85}"/>
                </a:ext>
              </a:extLst>
            </p:cNvPr>
            <p:cNvGrpSpPr/>
            <p:nvPr/>
          </p:nvGrpSpPr>
          <p:grpSpPr>
            <a:xfrm>
              <a:off x="9003878" y="2835629"/>
              <a:ext cx="1504084" cy="1800087"/>
              <a:chOff x="5237018" y="5657424"/>
              <a:chExt cx="4010891" cy="4800232"/>
            </a:xfrm>
          </p:grpSpPr>
          <p:sp>
            <p:nvSpPr>
              <p:cNvPr id="39" name="Rectangle 38">
                <a:extLst>
                  <a:ext uri="{FF2B5EF4-FFF2-40B4-BE49-F238E27FC236}">
                    <a16:creationId xmlns:a16="http://schemas.microsoft.com/office/drawing/2014/main" id="{59381817-115C-42BF-A514-D38E86C21E1B}"/>
                  </a:ext>
                </a:extLst>
              </p:cNvPr>
              <p:cNvSpPr/>
              <p:nvPr/>
            </p:nvSpPr>
            <p:spPr>
              <a:xfrm>
                <a:off x="5237018" y="9926303"/>
                <a:ext cx="4010891" cy="53135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71450"/>
                <a:endParaRPr lang="en-US" sz="675">
                  <a:solidFill>
                    <a:srgbClr val="FFFFFF"/>
                  </a:solidFill>
                  <a:latin typeface="Open Sans Light"/>
                </a:endParaRPr>
              </a:p>
            </p:txBody>
          </p:sp>
          <p:sp>
            <p:nvSpPr>
              <p:cNvPr id="46" name="Rectangle 45">
                <a:extLst>
                  <a:ext uri="{FF2B5EF4-FFF2-40B4-BE49-F238E27FC236}">
                    <a16:creationId xmlns:a16="http://schemas.microsoft.com/office/drawing/2014/main" id="{9DBF1C49-A757-436E-A9E4-B4B152A4D9A8}"/>
                  </a:ext>
                </a:extLst>
              </p:cNvPr>
              <p:cNvSpPr/>
              <p:nvPr/>
            </p:nvSpPr>
            <p:spPr>
              <a:xfrm>
                <a:off x="5237018" y="9316464"/>
                <a:ext cx="4010891" cy="53135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71450"/>
                <a:endParaRPr lang="en-US" sz="675">
                  <a:solidFill>
                    <a:srgbClr val="FFFFFF"/>
                  </a:solidFill>
                  <a:latin typeface="Open Sans Light"/>
                </a:endParaRPr>
              </a:p>
            </p:txBody>
          </p:sp>
          <p:sp>
            <p:nvSpPr>
              <p:cNvPr id="56" name="Rectangle 55">
                <a:extLst>
                  <a:ext uri="{FF2B5EF4-FFF2-40B4-BE49-F238E27FC236}">
                    <a16:creationId xmlns:a16="http://schemas.microsoft.com/office/drawing/2014/main" id="{886F07DF-E321-47E4-A573-524012D649F9}"/>
                  </a:ext>
                </a:extLst>
              </p:cNvPr>
              <p:cNvSpPr/>
              <p:nvPr/>
            </p:nvSpPr>
            <p:spPr>
              <a:xfrm>
                <a:off x="5237018" y="8706624"/>
                <a:ext cx="4010891" cy="53135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71450"/>
                <a:endParaRPr lang="en-US" sz="675">
                  <a:solidFill>
                    <a:srgbClr val="FFFFFF"/>
                  </a:solidFill>
                  <a:latin typeface="Open Sans Light"/>
                </a:endParaRPr>
              </a:p>
            </p:txBody>
          </p:sp>
          <p:sp>
            <p:nvSpPr>
              <p:cNvPr id="57" name="Rectangle 56">
                <a:extLst>
                  <a:ext uri="{FF2B5EF4-FFF2-40B4-BE49-F238E27FC236}">
                    <a16:creationId xmlns:a16="http://schemas.microsoft.com/office/drawing/2014/main" id="{B5659356-3B28-4A4E-8307-1A0EEDD6BE2E}"/>
                  </a:ext>
                </a:extLst>
              </p:cNvPr>
              <p:cNvSpPr/>
              <p:nvPr/>
            </p:nvSpPr>
            <p:spPr>
              <a:xfrm>
                <a:off x="5237018" y="8096784"/>
                <a:ext cx="4010891" cy="53135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71450"/>
                <a:endParaRPr lang="en-US" sz="675">
                  <a:solidFill>
                    <a:srgbClr val="FFFFFF"/>
                  </a:solidFill>
                  <a:latin typeface="Open Sans Light"/>
                </a:endParaRPr>
              </a:p>
            </p:txBody>
          </p:sp>
          <p:sp>
            <p:nvSpPr>
              <p:cNvPr id="60" name="Rectangle 59">
                <a:extLst>
                  <a:ext uri="{FF2B5EF4-FFF2-40B4-BE49-F238E27FC236}">
                    <a16:creationId xmlns:a16="http://schemas.microsoft.com/office/drawing/2014/main" id="{9F786E82-7DAF-4B00-9CD0-1E63C99D1ABB}"/>
                  </a:ext>
                </a:extLst>
              </p:cNvPr>
              <p:cNvSpPr/>
              <p:nvPr/>
            </p:nvSpPr>
            <p:spPr>
              <a:xfrm>
                <a:off x="5237018" y="7486944"/>
                <a:ext cx="4010891" cy="53135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71450"/>
                <a:endParaRPr lang="en-US" sz="675">
                  <a:solidFill>
                    <a:srgbClr val="FFFFFF"/>
                  </a:solidFill>
                  <a:latin typeface="Open Sans Light"/>
                </a:endParaRPr>
              </a:p>
            </p:txBody>
          </p:sp>
          <p:sp>
            <p:nvSpPr>
              <p:cNvPr id="61" name="Rectangle 60">
                <a:extLst>
                  <a:ext uri="{FF2B5EF4-FFF2-40B4-BE49-F238E27FC236}">
                    <a16:creationId xmlns:a16="http://schemas.microsoft.com/office/drawing/2014/main" id="{E33702DE-DA9F-4E0A-947D-3EC1ED4DBFFB}"/>
                  </a:ext>
                </a:extLst>
              </p:cNvPr>
              <p:cNvSpPr/>
              <p:nvPr/>
            </p:nvSpPr>
            <p:spPr>
              <a:xfrm>
                <a:off x="5237018" y="6877104"/>
                <a:ext cx="4010891" cy="531353"/>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71450"/>
                <a:endParaRPr lang="en-US" sz="675">
                  <a:solidFill>
                    <a:srgbClr val="FFFFFF"/>
                  </a:solidFill>
                  <a:latin typeface="Open Sans Light"/>
                </a:endParaRPr>
              </a:p>
            </p:txBody>
          </p:sp>
          <p:sp>
            <p:nvSpPr>
              <p:cNvPr id="62" name="Rectangle 61">
                <a:extLst>
                  <a:ext uri="{FF2B5EF4-FFF2-40B4-BE49-F238E27FC236}">
                    <a16:creationId xmlns:a16="http://schemas.microsoft.com/office/drawing/2014/main" id="{A82794F0-25F6-45B9-B9BD-436131FF2D76}"/>
                  </a:ext>
                </a:extLst>
              </p:cNvPr>
              <p:cNvSpPr/>
              <p:nvPr/>
            </p:nvSpPr>
            <p:spPr>
              <a:xfrm>
                <a:off x="5237018" y="6267264"/>
                <a:ext cx="4010891" cy="53135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71450"/>
                <a:endParaRPr lang="en-US" sz="675">
                  <a:solidFill>
                    <a:srgbClr val="FFFFFF"/>
                  </a:solidFill>
                  <a:latin typeface="Open Sans Light"/>
                </a:endParaRPr>
              </a:p>
            </p:txBody>
          </p:sp>
          <p:sp>
            <p:nvSpPr>
              <p:cNvPr id="63" name="Rectangle 62">
                <a:extLst>
                  <a:ext uri="{FF2B5EF4-FFF2-40B4-BE49-F238E27FC236}">
                    <a16:creationId xmlns:a16="http://schemas.microsoft.com/office/drawing/2014/main" id="{6174605F-A551-44DC-8F71-FE13F5206E30}"/>
                  </a:ext>
                </a:extLst>
              </p:cNvPr>
              <p:cNvSpPr/>
              <p:nvPr/>
            </p:nvSpPr>
            <p:spPr>
              <a:xfrm>
                <a:off x="5237018" y="5657424"/>
                <a:ext cx="4010891" cy="53135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71450"/>
                <a:endParaRPr lang="en-US" sz="675">
                  <a:solidFill>
                    <a:srgbClr val="FFFFFF"/>
                  </a:solidFill>
                  <a:latin typeface="Open Sans Light"/>
                </a:endParaRPr>
              </a:p>
            </p:txBody>
          </p:sp>
        </p:grpSp>
        <p:sp>
          <p:nvSpPr>
            <p:cNvPr id="64" name="Rectangle 63">
              <a:extLst>
                <a:ext uri="{FF2B5EF4-FFF2-40B4-BE49-F238E27FC236}">
                  <a16:creationId xmlns:a16="http://schemas.microsoft.com/office/drawing/2014/main" id="{A917FEC0-E545-40D8-B56E-4CFA8976A2C8}"/>
                </a:ext>
              </a:extLst>
            </p:cNvPr>
            <p:cNvSpPr/>
            <p:nvPr/>
          </p:nvSpPr>
          <p:spPr>
            <a:xfrm>
              <a:off x="9003878" y="2606940"/>
              <a:ext cx="1504084" cy="19925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71450"/>
              <a:endParaRPr lang="en-US" sz="675">
                <a:solidFill>
                  <a:srgbClr val="FFFFFF"/>
                </a:solidFill>
                <a:latin typeface="Open Sans Light"/>
              </a:endParaRPr>
            </a:p>
          </p:txBody>
        </p:sp>
      </p:grpSp>
      <p:grpSp>
        <p:nvGrpSpPr>
          <p:cNvPr id="65" name="Group 64">
            <a:extLst>
              <a:ext uri="{FF2B5EF4-FFF2-40B4-BE49-F238E27FC236}">
                <a16:creationId xmlns:a16="http://schemas.microsoft.com/office/drawing/2014/main" id="{7B7F611D-556B-44F4-AB19-E62306D79EA5}"/>
              </a:ext>
            </a:extLst>
          </p:cNvPr>
          <p:cNvGrpSpPr/>
          <p:nvPr/>
        </p:nvGrpSpPr>
        <p:grpSpPr>
          <a:xfrm>
            <a:off x="9370134" y="4345065"/>
            <a:ext cx="1504084" cy="427947"/>
            <a:chOff x="5237018" y="9316464"/>
            <a:chExt cx="4010891" cy="1141192"/>
          </a:xfrm>
        </p:grpSpPr>
        <p:sp>
          <p:nvSpPr>
            <p:cNvPr id="66" name="Rectangle 65">
              <a:extLst>
                <a:ext uri="{FF2B5EF4-FFF2-40B4-BE49-F238E27FC236}">
                  <a16:creationId xmlns:a16="http://schemas.microsoft.com/office/drawing/2014/main" id="{A4B52B25-B2E9-452E-A053-FFC867218192}"/>
                </a:ext>
              </a:extLst>
            </p:cNvPr>
            <p:cNvSpPr/>
            <p:nvPr/>
          </p:nvSpPr>
          <p:spPr>
            <a:xfrm>
              <a:off x="5237018" y="9926303"/>
              <a:ext cx="4010891" cy="53135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71450"/>
              <a:endParaRPr lang="en-US" sz="675">
                <a:solidFill>
                  <a:srgbClr val="FFFFFF"/>
                </a:solidFill>
                <a:latin typeface="Open Sans Light"/>
              </a:endParaRPr>
            </a:p>
          </p:txBody>
        </p:sp>
        <p:sp>
          <p:nvSpPr>
            <p:cNvPr id="67" name="Rectangle 66">
              <a:extLst>
                <a:ext uri="{FF2B5EF4-FFF2-40B4-BE49-F238E27FC236}">
                  <a16:creationId xmlns:a16="http://schemas.microsoft.com/office/drawing/2014/main" id="{8CED9754-F961-4F9D-8470-9BACA5935C50}"/>
                </a:ext>
              </a:extLst>
            </p:cNvPr>
            <p:cNvSpPr/>
            <p:nvPr/>
          </p:nvSpPr>
          <p:spPr>
            <a:xfrm>
              <a:off x="5237018" y="9316464"/>
              <a:ext cx="4010891" cy="53135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71450"/>
              <a:endParaRPr lang="en-US" sz="675">
                <a:solidFill>
                  <a:srgbClr val="FFFFFF"/>
                </a:solidFill>
                <a:latin typeface="Open Sans Light"/>
              </a:endParaRPr>
            </a:p>
          </p:txBody>
        </p:sp>
      </p:grpSp>
      <p:grpSp>
        <p:nvGrpSpPr>
          <p:cNvPr id="6" name="Group 5">
            <a:extLst>
              <a:ext uri="{FF2B5EF4-FFF2-40B4-BE49-F238E27FC236}">
                <a16:creationId xmlns:a16="http://schemas.microsoft.com/office/drawing/2014/main" id="{D084F0C4-51E5-4CA4-B283-8ACA61EFFCB0}"/>
              </a:ext>
            </a:extLst>
          </p:cNvPr>
          <p:cNvGrpSpPr/>
          <p:nvPr/>
        </p:nvGrpSpPr>
        <p:grpSpPr>
          <a:xfrm>
            <a:off x="7775896" y="2753286"/>
            <a:ext cx="1504084" cy="2028776"/>
            <a:chOff x="9501303" y="411757"/>
            <a:chExt cx="1504084" cy="2028776"/>
          </a:xfrm>
        </p:grpSpPr>
        <p:grpSp>
          <p:nvGrpSpPr>
            <p:cNvPr id="75" name="Group 74">
              <a:extLst>
                <a:ext uri="{FF2B5EF4-FFF2-40B4-BE49-F238E27FC236}">
                  <a16:creationId xmlns:a16="http://schemas.microsoft.com/office/drawing/2014/main" id="{44EFCEA6-9486-41AC-B569-62115D8F83ED}"/>
                </a:ext>
              </a:extLst>
            </p:cNvPr>
            <p:cNvGrpSpPr/>
            <p:nvPr/>
          </p:nvGrpSpPr>
          <p:grpSpPr>
            <a:xfrm>
              <a:off x="9501303" y="640446"/>
              <a:ext cx="1504084" cy="1800087"/>
              <a:chOff x="5237018" y="5657424"/>
              <a:chExt cx="4010891" cy="4800232"/>
            </a:xfrm>
          </p:grpSpPr>
          <p:sp>
            <p:nvSpPr>
              <p:cNvPr id="76" name="Rectangle 75">
                <a:extLst>
                  <a:ext uri="{FF2B5EF4-FFF2-40B4-BE49-F238E27FC236}">
                    <a16:creationId xmlns:a16="http://schemas.microsoft.com/office/drawing/2014/main" id="{9ABE8593-E7F4-46D5-9A49-F0834336418A}"/>
                  </a:ext>
                </a:extLst>
              </p:cNvPr>
              <p:cNvSpPr/>
              <p:nvPr/>
            </p:nvSpPr>
            <p:spPr>
              <a:xfrm>
                <a:off x="5237018" y="9926303"/>
                <a:ext cx="4010891" cy="53135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71450"/>
                <a:endParaRPr lang="en-US" sz="675">
                  <a:solidFill>
                    <a:srgbClr val="FFFFFF"/>
                  </a:solidFill>
                  <a:latin typeface="Open Sans Light"/>
                </a:endParaRPr>
              </a:p>
            </p:txBody>
          </p:sp>
          <p:sp>
            <p:nvSpPr>
              <p:cNvPr id="77" name="Rectangle 76">
                <a:extLst>
                  <a:ext uri="{FF2B5EF4-FFF2-40B4-BE49-F238E27FC236}">
                    <a16:creationId xmlns:a16="http://schemas.microsoft.com/office/drawing/2014/main" id="{D6462A0C-DE6A-419A-9D64-2422DE31A067}"/>
                  </a:ext>
                </a:extLst>
              </p:cNvPr>
              <p:cNvSpPr/>
              <p:nvPr/>
            </p:nvSpPr>
            <p:spPr>
              <a:xfrm>
                <a:off x="5237018" y="9316464"/>
                <a:ext cx="4010891" cy="53135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71450"/>
                <a:endParaRPr lang="en-US" sz="675">
                  <a:solidFill>
                    <a:srgbClr val="FFFFFF"/>
                  </a:solidFill>
                  <a:latin typeface="Open Sans Light"/>
                </a:endParaRPr>
              </a:p>
            </p:txBody>
          </p:sp>
          <p:sp>
            <p:nvSpPr>
              <p:cNvPr id="78" name="Rectangle 77">
                <a:extLst>
                  <a:ext uri="{FF2B5EF4-FFF2-40B4-BE49-F238E27FC236}">
                    <a16:creationId xmlns:a16="http://schemas.microsoft.com/office/drawing/2014/main" id="{A38982D6-1325-48A9-B1AA-99808E751583}"/>
                  </a:ext>
                </a:extLst>
              </p:cNvPr>
              <p:cNvSpPr/>
              <p:nvPr/>
            </p:nvSpPr>
            <p:spPr>
              <a:xfrm>
                <a:off x="5237018" y="8706624"/>
                <a:ext cx="4010891" cy="53135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71450"/>
                <a:endParaRPr lang="en-US" sz="675">
                  <a:solidFill>
                    <a:srgbClr val="FFFFFF"/>
                  </a:solidFill>
                  <a:latin typeface="Open Sans Light"/>
                </a:endParaRPr>
              </a:p>
            </p:txBody>
          </p:sp>
          <p:sp>
            <p:nvSpPr>
              <p:cNvPr id="79" name="Rectangle 78">
                <a:extLst>
                  <a:ext uri="{FF2B5EF4-FFF2-40B4-BE49-F238E27FC236}">
                    <a16:creationId xmlns:a16="http://schemas.microsoft.com/office/drawing/2014/main" id="{F8CE8BD1-2BE3-4423-9D87-028D99C70976}"/>
                  </a:ext>
                </a:extLst>
              </p:cNvPr>
              <p:cNvSpPr/>
              <p:nvPr/>
            </p:nvSpPr>
            <p:spPr>
              <a:xfrm>
                <a:off x="5237018" y="8096784"/>
                <a:ext cx="4010891" cy="53135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71450"/>
                <a:endParaRPr lang="en-US" sz="675">
                  <a:solidFill>
                    <a:srgbClr val="FFFFFF"/>
                  </a:solidFill>
                  <a:latin typeface="Open Sans Light"/>
                </a:endParaRPr>
              </a:p>
            </p:txBody>
          </p:sp>
          <p:sp>
            <p:nvSpPr>
              <p:cNvPr id="80" name="Rectangle 79">
                <a:extLst>
                  <a:ext uri="{FF2B5EF4-FFF2-40B4-BE49-F238E27FC236}">
                    <a16:creationId xmlns:a16="http://schemas.microsoft.com/office/drawing/2014/main" id="{220607CD-ED9F-4DEB-9C4D-1EA6F1DB6B49}"/>
                  </a:ext>
                </a:extLst>
              </p:cNvPr>
              <p:cNvSpPr/>
              <p:nvPr/>
            </p:nvSpPr>
            <p:spPr>
              <a:xfrm>
                <a:off x="5237018" y="7486944"/>
                <a:ext cx="4010891" cy="53135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71450"/>
                <a:endParaRPr lang="en-US" sz="675">
                  <a:solidFill>
                    <a:srgbClr val="FFFFFF"/>
                  </a:solidFill>
                  <a:latin typeface="Open Sans Light"/>
                </a:endParaRPr>
              </a:p>
            </p:txBody>
          </p:sp>
          <p:sp>
            <p:nvSpPr>
              <p:cNvPr id="81" name="Rectangle 80">
                <a:extLst>
                  <a:ext uri="{FF2B5EF4-FFF2-40B4-BE49-F238E27FC236}">
                    <a16:creationId xmlns:a16="http://schemas.microsoft.com/office/drawing/2014/main" id="{E6D04AB7-22F9-4E4A-BDB1-3B6F2AC73BF3}"/>
                  </a:ext>
                </a:extLst>
              </p:cNvPr>
              <p:cNvSpPr/>
              <p:nvPr/>
            </p:nvSpPr>
            <p:spPr>
              <a:xfrm>
                <a:off x="5237018" y="6877104"/>
                <a:ext cx="4010891" cy="531353"/>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71450"/>
                <a:endParaRPr lang="en-US" sz="675">
                  <a:solidFill>
                    <a:srgbClr val="FFFFFF"/>
                  </a:solidFill>
                  <a:latin typeface="Open Sans Light"/>
                </a:endParaRPr>
              </a:p>
            </p:txBody>
          </p:sp>
          <p:sp>
            <p:nvSpPr>
              <p:cNvPr id="82" name="Rectangle 81">
                <a:extLst>
                  <a:ext uri="{FF2B5EF4-FFF2-40B4-BE49-F238E27FC236}">
                    <a16:creationId xmlns:a16="http://schemas.microsoft.com/office/drawing/2014/main" id="{7B79DD44-EED9-457C-801D-E88CFDC4CD58}"/>
                  </a:ext>
                </a:extLst>
              </p:cNvPr>
              <p:cNvSpPr/>
              <p:nvPr/>
            </p:nvSpPr>
            <p:spPr>
              <a:xfrm>
                <a:off x="5237018" y="6267264"/>
                <a:ext cx="4010891" cy="53135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71450"/>
                <a:endParaRPr lang="en-US" sz="675">
                  <a:solidFill>
                    <a:srgbClr val="FFFFFF"/>
                  </a:solidFill>
                  <a:latin typeface="Open Sans Light"/>
                </a:endParaRPr>
              </a:p>
            </p:txBody>
          </p:sp>
          <p:sp>
            <p:nvSpPr>
              <p:cNvPr id="83" name="Rectangle 82">
                <a:extLst>
                  <a:ext uri="{FF2B5EF4-FFF2-40B4-BE49-F238E27FC236}">
                    <a16:creationId xmlns:a16="http://schemas.microsoft.com/office/drawing/2014/main" id="{2389408C-29FD-46BC-9639-CC56715B1113}"/>
                  </a:ext>
                </a:extLst>
              </p:cNvPr>
              <p:cNvSpPr/>
              <p:nvPr/>
            </p:nvSpPr>
            <p:spPr>
              <a:xfrm>
                <a:off x="5237018" y="5657424"/>
                <a:ext cx="4010891" cy="53135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71450"/>
                <a:endParaRPr lang="en-US" sz="675">
                  <a:solidFill>
                    <a:srgbClr val="FFFFFF"/>
                  </a:solidFill>
                  <a:latin typeface="Open Sans Light"/>
                </a:endParaRPr>
              </a:p>
            </p:txBody>
          </p:sp>
        </p:grpSp>
        <p:sp>
          <p:nvSpPr>
            <p:cNvPr id="84" name="Rectangle 83">
              <a:extLst>
                <a:ext uri="{FF2B5EF4-FFF2-40B4-BE49-F238E27FC236}">
                  <a16:creationId xmlns:a16="http://schemas.microsoft.com/office/drawing/2014/main" id="{2B0BEDEA-3962-4285-A2C8-39ECC443AF1B}"/>
                </a:ext>
              </a:extLst>
            </p:cNvPr>
            <p:cNvSpPr/>
            <p:nvPr/>
          </p:nvSpPr>
          <p:spPr>
            <a:xfrm>
              <a:off x="9501303" y="411757"/>
              <a:ext cx="1504084" cy="19925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71450"/>
              <a:endParaRPr lang="en-US" sz="675">
                <a:solidFill>
                  <a:srgbClr val="FFFFFF"/>
                </a:solidFill>
                <a:latin typeface="Open Sans Light"/>
              </a:endParaRPr>
            </a:p>
          </p:txBody>
        </p:sp>
      </p:grpSp>
      <p:grpSp>
        <p:nvGrpSpPr>
          <p:cNvPr id="85" name="Group 84">
            <a:extLst>
              <a:ext uri="{FF2B5EF4-FFF2-40B4-BE49-F238E27FC236}">
                <a16:creationId xmlns:a16="http://schemas.microsoft.com/office/drawing/2014/main" id="{200CFB09-DF53-448A-B641-F11B9E484495}"/>
              </a:ext>
            </a:extLst>
          </p:cNvPr>
          <p:cNvGrpSpPr/>
          <p:nvPr/>
        </p:nvGrpSpPr>
        <p:grpSpPr>
          <a:xfrm>
            <a:off x="6165483" y="906953"/>
            <a:ext cx="1504084" cy="2028776"/>
            <a:chOff x="9501303" y="411757"/>
            <a:chExt cx="1504084" cy="2028776"/>
          </a:xfrm>
        </p:grpSpPr>
        <p:grpSp>
          <p:nvGrpSpPr>
            <p:cNvPr id="86" name="Group 85">
              <a:extLst>
                <a:ext uri="{FF2B5EF4-FFF2-40B4-BE49-F238E27FC236}">
                  <a16:creationId xmlns:a16="http://schemas.microsoft.com/office/drawing/2014/main" id="{65BE6660-0A30-4A5F-80F2-DCC42FCD3658}"/>
                </a:ext>
              </a:extLst>
            </p:cNvPr>
            <p:cNvGrpSpPr/>
            <p:nvPr/>
          </p:nvGrpSpPr>
          <p:grpSpPr>
            <a:xfrm>
              <a:off x="9501303" y="640446"/>
              <a:ext cx="1504084" cy="1800087"/>
              <a:chOff x="5237018" y="5657424"/>
              <a:chExt cx="4010891" cy="4800232"/>
            </a:xfrm>
          </p:grpSpPr>
          <p:sp>
            <p:nvSpPr>
              <p:cNvPr id="88" name="Rectangle 87">
                <a:extLst>
                  <a:ext uri="{FF2B5EF4-FFF2-40B4-BE49-F238E27FC236}">
                    <a16:creationId xmlns:a16="http://schemas.microsoft.com/office/drawing/2014/main" id="{486F7308-867F-4DA3-AD29-5AC11A1DBB07}"/>
                  </a:ext>
                </a:extLst>
              </p:cNvPr>
              <p:cNvSpPr/>
              <p:nvPr/>
            </p:nvSpPr>
            <p:spPr>
              <a:xfrm>
                <a:off x="5237018" y="9926303"/>
                <a:ext cx="4010891" cy="53135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71450"/>
                <a:endParaRPr lang="en-US" sz="675">
                  <a:solidFill>
                    <a:srgbClr val="FFFFFF"/>
                  </a:solidFill>
                  <a:latin typeface="Open Sans Light"/>
                </a:endParaRPr>
              </a:p>
            </p:txBody>
          </p:sp>
          <p:sp>
            <p:nvSpPr>
              <p:cNvPr id="89" name="Rectangle 88">
                <a:extLst>
                  <a:ext uri="{FF2B5EF4-FFF2-40B4-BE49-F238E27FC236}">
                    <a16:creationId xmlns:a16="http://schemas.microsoft.com/office/drawing/2014/main" id="{FBF68AA5-336B-4A35-B1C8-7156E83CF908}"/>
                  </a:ext>
                </a:extLst>
              </p:cNvPr>
              <p:cNvSpPr/>
              <p:nvPr/>
            </p:nvSpPr>
            <p:spPr>
              <a:xfrm>
                <a:off x="5237018" y="9316464"/>
                <a:ext cx="4010891" cy="53135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71450"/>
                <a:endParaRPr lang="en-US" sz="675">
                  <a:solidFill>
                    <a:srgbClr val="FFFFFF"/>
                  </a:solidFill>
                  <a:latin typeface="Open Sans Light"/>
                </a:endParaRPr>
              </a:p>
            </p:txBody>
          </p:sp>
          <p:sp>
            <p:nvSpPr>
              <p:cNvPr id="90" name="Rectangle 89">
                <a:extLst>
                  <a:ext uri="{FF2B5EF4-FFF2-40B4-BE49-F238E27FC236}">
                    <a16:creationId xmlns:a16="http://schemas.microsoft.com/office/drawing/2014/main" id="{F128C1C0-BED4-43BC-BBEF-848EC28BFD9F}"/>
                  </a:ext>
                </a:extLst>
              </p:cNvPr>
              <p:cNvSpPr/>
              <p:nvPr/>
            </p:nvSpPr>
            <p:spPr>
              <a:xfrm>
                <a:off x="5237018" y="8706624"/>
                <a:ext cx="4010891" cy="53135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71450"/>
                <a:endParaRPr lang="en-US" sz="675">
                  <a:solidFill>
                    <a:srgbClr val="FFFFFF"/>
                  </a:solidFill>
                  <a:latin typeface="Open Sans Light"/>
                </a:endParaRPr>
              </a:p>
            </p:txBody>
          </p:sp>
          <p:sp>
            <p:nvSpPr>
              <p:cNvPr id="91" name="Rectangle 90">
                <a:extLst>
                  <a:ext uri="{FF2B5EF4-FFF2-40B4-BE49-F238E27FC236}">
                    <a16:creationId xmlns:a16="http://schemas.microsoft.com/office/drawing/2014/main" id="{37CC6BC8-F698-4FD1-BFE5-E78EB302CEAC}"/>
                  </a:ext>
                </a:extLst>
              </p:cNvPr>
              <p:cNvSpPr/>
              <p:nvPr/>
            </p:nvSpPr>
            <p:spPr>
              <a:xfrm>
                <a:off x="5237018" y="8096784"/>
                <a:ext cx="4010891" cy="53135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71450"/>
                <a:endParaRPr lang="en-US" sz="675">
                  <a:solidFill>
                    <a:srgbClr val="FFFFFF"/>
                  </a:solidFill>
                  <a:latin typeface="Open Sans Light"/>
                </a:endParaRPr>
              </a:p>
            </p:txBody>
          </p:sp>
          <p:sp>
            <p:nvSpPr>
              <p:cNvPr id="92" name="Rectangle 91">
                <a:extLst>
                  <a:ext uri="{FF2B5EF4-FFF2-40B4-BE49-F238E27FC236}">
                    <a16:creationId xmlns:a16="http://schemas.microsoft.com/office/drawing/2014/main" id="{052DC1F0-337C-4FE8-B59B-72E4AB8B1552}"/>
                  </a:ext>
                </a:extLst>
              </p:cNvPr>
              <p:cNvSpPr/>
              <p:nvPr/>
            </p:nvSpPr>
            <p:spPr>
              <a:xfrm>
                <a:off x="5237018" y="7486944"/>
                <a:ext cx="4010891" cy="53135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71450"/>
                <a:endParaRPr lang="en-US" sz="675">
                  <a:solidFill>
                    <a:srgbClr val="FFFFFF"/>
                  </a:solidFill>
                  <a:latin typeface="Open Sans Light"/>
                </a:endParaRPr>
              </a:p>
            </p:txBody>
          </p:sp>
          <p:sp>
            <p:nvSpPr>
              <p:cNvPr id="93" name="Rectangle 92">
                <a:extLst>
                  <a:ext uri="{FF2B5EF4-FFF2-40B4-BE49-F238E27FC236}">
                    <a16:creationId xmlns:a16="http://schemas.microsoft.com/office/drawing/2014/main" id="{BE6DEB79-D386-40AC-B5E0-39B2D7E398E9}"/>
                  </a:ext>
                </a:extLst>
              </p:cNvPr>
              <p:cNvSpPr/>
              <p:nvPr/>
            </p:nvSpPr>
            <p:spPr>
              <a:xfrm>
                <a:off x="5237018" y="6877104"/>
                <a:ext cx="4010891" cy="531353"/>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71450"/>
                <a:endParaRPr lang="en-US" sz="675">
                  <a:solidFill>
                    <a:srgbClr val="FFFFFF"/>
                  </a:solidFill>
                  <a:latin typeface="Open Sans Light"/>
                </a:endParaRPr>
              </a:p>
            </p:txBody>
          </p:sp>
          <p:sp>
            <p:nvSpPr>
              <p:cNvPr id="94" name="Rectangle 93">
                <a:extLst>
                  <a:ext uri="{FF2B5EF4-FFF2-40B4-BE49-F238E27FC236}">
                    <a16:creationId xmlns:a16="http://schemas.microsoft.com/office/drawing/2014/main" id="{E0924FD9-1F23-4A7A-A477-1CFE5D92606C}"/>
                  </a:ext>
                </a:extLst>
              </p:cNvPr>
              <p:cNvSpPr/>
              <p:nvPr/>
            </p:nvSpPr>
            <p:spPr>
              <a:xfrm>
                <a:off x="5237018" y="6267264"/>
                <a:ext cx="4010891" cy="53135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71450"/>
                <a:endParaRPr lang="en-US" sz="675">
                  <a:solidFill>
                    <a:srgbClr val="FFFFFF"/>
                  </a:solidFill>
                  <a:latin typeface="Open Sans Light"/>
                </a:endParaRPr>
              </a:p>
            </p:txBody>
          </p:sp>
          <p:sp>
            <p:nvSpPr>
              <p:cNvPr id="95" name="Rectangle 94">
                <a:extLst>
                  <a:ext uri="{FF2B5EF4-FFF2-40B4-BE49-F238E27FC236}">
                    <a16:creationId xmlns:a16="http://schemas.microsoft.com/office/drawing/2014/main" id="{83B6A747-9F47-4733-A314-B8B21896CCEA}"/>
                  </a:ext>
                </a:extLst>
              </p:cNvPr>
              <p:cNvSpPr/>
              <p:nvPr/>
            </p:nvSpPr>
            <p:spPr>
              <a:xfrm>
                <a:off x="5237018" y="5657424"/>
                <a:ext cx="4010891" cy="53135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71450"/>
                <a:endParaRPr lang="en-US" sz="675">
                  <a:solidFill>
                    <a:srgbClr val="FFFFFF"/>
                  </a:solidFill>
                  <a:latin typeface="Open Sans Light"/>
                </a:endParaRPr>
              </a:p>
            </p:txBody>
          </p:sp>
        </p:grpSp>
        <p:sp>
          <p:nvSpPr>
            <p:cNvPr id="87" name="Rectangle 86">
              <a:extLst>
                <a:ext uri="{FF2B5EF4-FFF2-40B4-BE49-F238E27FC236}">
                  <a16:creationId xmlns:a16="http://schemas.microsoft.com/office/drawing/2014/main" id="{290CCCC5-BA00-4B9E-AF32-CE98B4B400DF}"/>
                </a:ext>
              </a:extLst>
            </p:cNvPr>
            <p:cNvSpPr/>
            <p:nvPr/>
          </p:nvSpPr>
          <p:spPr>
            <a:xfrm>
              <a:off x="9501303" y="411757"/>
              <a:ext cx="1504084" cy="19925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71450"/>
              <a:endParaRPr lang="en-US" sz="675">
                <a:solidFill>
                  <a:srgbClr val="FFFFFF"/>
                </a:solidFill>
                <a:latin typeface="Open Sans Light"/>
              </a:endParaRPr>
            </a:p>
          </p:txBody>
        </p:sp>
      </p:grpSp>
      <p:grpSp>
        <p:nvGrpSpPr>
          <p:cNvPr id="96" name="Group 95">
            <a:extLst>
              <a:ext uri="{FF2B5EF4-FFF2-40B4-BE49-F238E27FC236}">
                <a16:creationId xmlns:a16="http://schemas.microsoft.com/office/drawing/2014/main" id="{0A879172-21CE-4F09-A095-ABC6C59F3F8D}"/>
              </a:ext>
            </a:extLst>
          </p:cNvPr>
          <p:cNvGrpSpPr/>
          <p:nvPr/>
        </p:nvGrpSpPr>
        <p:grpSpPr>
          <a:xfrm>
            <a:off x="5992795" y="88374"/>
            <a:ext cx="1504084" cy="819455"/>
            <a:chOff x="4598339" y="2868144"/>
            <a:chExt cx="1504084" cy="819455"/>
          </a:xfrm>
        </p:grpSpPr>
        <p:sp>
          <p:nvSpPr>
            <p:cNvPr id="97" name="TextBox 96">
              <a:extLst>
                <a:ext uri="{FF2B5EF4-FFF2-40B4-BE49-F238E27FC236}">
                  <a16:creationId xmlns:a16="http://schemas.microsoft.com/office/drawing/2014/main" id="{1D1B6C7C-71AB-4AB1-9212-73FA0D17A7E1}"/>
                </a:ext>
              </a:extLst>
            </p:cNvPr>
            <p:cNvSpPr txBox="1"/>
            <p:nvPr/>
          </p:nvSpPr>
          <p:spPr>
            <a:xfrm>
              <a:off x="4598339" y="3387517"/>
              <a:ext cx="1504084" cy="300082"/>
            </a:xfrm>
            <a:prstGeom prst="rect">
              <a:avLst/>
            </a:prstGeom>
            <a:noFill/>
          </p:spPr>
          <p:txBody>
            <a:bodyPr wrap="square" rtlCol="0">
              <a:spAutoFit/>
            </a:bodyPr>
            <a:lstStyle/>
            <a:p>
              <a:pPr algn="ctr" defTabSz="171450"/>
              <a:r>
                <a:rPr lang="en-US" sz="1350">
                  <a:solidFill>
                    <a:srgbClr val="1CA7FC"/>
                  </a:solidFill>
                  <a:latin typeface="Open Sans Light"/>
                </a:rPr>
                <a:t>North America</a:t>
              </a:r>
            </a:p>
          </p:txBody>
        </p:sp>
        <p:sp>
          <p:nvSpPr>
            <p:cNvPr id="98" name="TextBox 97">
              <a:extLst>
                <a:ext uri="{FF2B5EF4-FFF2-40B4-BE49-F238E27FC236}">
                  <a16:creationId xmlns:a16="http://schemas.microsoft.com/office/drawing/2014/main" id="{0B416DC5-3D5C-4CAE-ADDC-7319357C5CB5}"/>
                </a:ext>
              </a:extLst>
            </p:cNvPr>
            <p:cNvSpPr txBox="1"/>
            <p:nvPr/>
          </p:nvSpPr>
          <p:spPr>
            <a:xfrm>
              <a:off x="4832019" y="2868144"/>
              <a:ext cx="930063" cy="646331"/>
            </a:xfrm>
            <a:prstGeom prst="rect">
              <a:avLst/>
            </a:prstGeom>
            <a:noFill/>
          </p:spPr>
          <p:txBody>
            <a:bodyPr wrap="none" rtlCol="0">
              <a:spAutoFit/>
            </a:bodyPr>
            <a:lstStyle/>
            <a:p>
              <a:pPr algn="ctr" defTabSz="171450"/>
              <a:r>
                <a:rPr lang="en-US" sz="3600">
                  <a:solidFill>
                    <a:srgbClr val="FFFFFF"/>
                  </a:solidFill>
                  <a:latin typeface="Open Sans Light"/>
                </a:rPr>
                <a:t>350</a:t>
              </a:r>
            </a:p>
          </p:txBody>
        </p:sp>
      </p:grpSp>
      <p:grpSp>
        <p:nvGrpSpPr>
          <p:cNvPr id="99" name="Group 98">
            <a:extLst>
              <a:ext uri="{FF2B5EF4-FFF2-40B4-BE49-F238E27FC236}">
                <a16:creationId xmlns:a16="http://schemas.microsoft.com/office/drawing/2014/main" id="{20F6F553-3468-4E04-BA45-78B967A8456B}"/>
              </a:ext>
            </a:extLst>
          </p:cNvPr>
          <p:cNvGrpSpPr/>
          <p:nvPr/>
        </p:nvGrpSpPr>
        <p:grpSpPr>
          <a:xfrm>
            <a:off x="7669567" y="1985273"/>
            <a:ext cx="1504084" cy="819455"/>
            <a:chOff x="4598339" y="2868144"/>
            <a:chExt cx="1504084" cy="819455"/>
          </a:xfrm>
        </p:grpSpPr>
        <p:sp>
          <p:nvSpPr>
            <p:cNvPr id="100" name="TextBox 99">
              <a:extLst>
                <a:ext uri="{FF2B5EF4-FFF2-40B4-BE49-F238E27FC236}">
                  <a16:creationId xmlns:a16="http://schemas.microsoft.com/office/drawing/2014/main" id="{F25ED069-347B-4573-8A7C-117AD1920F92}"/>
                </a:ext>
              </a:extLst>
            </p:cNvPr>
            <p:cNvSpPr txBox="1"/>
            <p:nvPr/>
          </p:nvSpPr>
          <p:spPr>
            <a:xfrm>
              <a:off x="4598339" y="3387517"/>
              <a:ext cx="1504084" cy="300082"/>
            </a:xfrm>
            <a:prstGeom prst="rect">
              <a:avLst/>
            </a:prstGeom>
            <a:noFill/>
          </p:spPr>
          <p:txBody>
            <a:bodyPr wrap="square" rtlCol="0">
              <a:spAutoFit/>
            </a:bodyPr>
            <a:lstStyle/>
            <a:p>
              <a:pPr algn="ctr" defTabSz="171450"/>
              <a:r>
                <a:rPr lang="en-US" sz="1350">
                  <a:solidFill>
                    <a:srgbClr val="1CA7FC"/>
                  </a:solidFill>
                  <a:latin typeface="Open Sans Light"/>
                </a:rPr>
                <a:t>Oceania</a:t>
              </a:r>
            </a:p>
          </p:txBody>
        </p:sp>
        <p:sp>
          <p:nvSpPr>
            <p:cNvPr id="101" name="TextBox 100">
              <a:extLst>
                <a:ext uri="{FF2B5EF4-FFF2-40B4-BE49-F238E27FC236}">
                  <a16:creationId xmlns:a16="http://schemas.microsoft.com/office/drawing/2014/main" id="{03703965-8FC5-4B80-8B92-622C8B077243}"/>
                </a:ext>
              </a:extLst>
            </p:cNvPr>
            <p:cNvSpPr txBox="1"/>
            <p:nvPr/>
          </p:nvSpPr>
          <p:spPr>
            <a:xfrm>
              <a:off x="4956254" y="2868144"/>
              <a:ext cx="681597" cy="646331"/>
            </a:xfrm>
            <a:prstGeom prst="rect">
              <a:avLst/>
            </a:prstGeom>
            <a:noFill/>
          </p:spPr>
          <p:txBody>
            <a:bodyPr wrap="none" rtlCol="0">
              <a:spAutoFit/>
            </a:bodyPr>
            <a:lstStyle/>
            <a:p>
              <a:pPr algn="ctr" defTabSz="171450"/>
              <a:r>
                <a:rPr lang="en-US" sz="3600">
                  <a:solidFill>
                    <a:srgbClr val="FFFFFF"/>
                  </a:solidFill>
                  <a:latin typeface="Open Sans Light"/>
                </a:rPr>
                <a:t>45</a:t>
              </a:r>
            </a:p>
          </p:txBody>
        </p:sp>
      </p:grpSp>
      <p:grpSp>
        <p:nvGrpSpPr>
          <p:cNvPr id="102" name="Group 101">
            <a:extLst>
              <a:ext uri="{FF2B5EF4-FFF2-40B4-BE49-F238E27FC236}">
                <a16:creationId xmlns:a16="http://schemas.microsoft.com/office/drawing/2014/main" id="{F7FE2F3B-7D22-4530-979B-74E688AC5942}"/>
              </a:ext>
            </a:extLst>
          </p:cNvPr>
          <p:cNvGrpSpPr/>
          <p:nvPr/>
        </p:nvGrpSpPr>
        <p:grpSpPr>
          <a:xfrm>
            <a:off x="9223436" y="3242644"/>
            <a:ext cx="1504084" cy="819455"/>
            <a:chOff x="4598339" y="2868144"/>
            <a:chExt cx="1504084" cy="819455"/>
          </a:xfrm>
        </p:grpSpPr>
        <p:sp>
          <p:nvSpPr>
            <p:cNvPr id="103" name="TextBox 102">
              <a:extLst>
                <a:ext uri="{FF2B5EF4-FFF2-40B4-BE49-F238E27FC236}">
                  <a16:creationId xmlns:a16="http://schemas.microsoft.com/office/drawing/2014/main" id="{EEB6874F-8674-4A3A-907D-DA5DB87B45D8}"/>
                </a:ext>
              </a:extLst>
            </p:cNvPr>
            <p:cNvSpPr txBox="1"/>
            <p:nvPr/>
          </p:nvSpPr>
          <p:spPr>
            <a:xfrm>
              <a:off x="4598339" y="3387517"/>
              <a:ext cx="1504084" cy="300082"/>
            </a:xfrm>
            <a:prstGeom prst="rect">
              <a:avLst/>
            </a:prstGeom>
            <a:noFill/>
          </p:spPr>
          <p:txBody>
            <a:bodyPr wrap="square" rtlCol="0">
              <a:spAutoFit/>
            </a:bodyPr>
            <a:lstStyle/>
            <a:p>
              <a:pPr algn="ctr" defTabSz="171450"/>
              <a:r>
                <a:rPr lang="en-US" sz="1350">
                  <a:solidFill>
                    <a:srgbClr val="1CA7FC"/>
                  </a:solidFill>
                  <a:latin typeface="Open Sans Light"/>
                </a:rPr>
                <a:t>South America</a:t>
              </a:r>
            </a:p>
          </p:txBody>
        </p:sp>
        <p:sp>
          <p:nvSpPr>
            <p:cNvPr id="104" name="TextBox 103">
              <a:extLst>
                <a:ext uri="{FF2B5EF4-FFF2-40B4-BE49-F238E27FC236}">
                  <a16:creationId xmlns:a16="http://schemas.microsoft.com/office/drawing/2014/main" id="{4F00AE37-BEA8-4307-8694-6FA05E717D12}"/>
                </a:ext>
              </a:extLst>
            </p:cNvPr>
            <p:cNvSpPr txBox="1"/>
            <p:nvPr/>
          </p:nvSpPr>
          <p:spPr>
            <a:xfrm>
              <a:off x="5080485" y="2868144"/>
              <a:ext cx="433131" cy="646331"/>
            </a:xfrm>
            <a:prstGeom prst="rect">
              <a:avLst/>
            </a:prstGeom>
            <a:noFill/>
          </p:spPr>
          <p:txBody>
            <a:bodyPr wrap="none" rtlCol="0">
              <a:spAutoFit/>
            </a:bodyPr>
            <a:lstStyle/>
            <a:p>
              <a:pPr algn="ctr" defTabSz="171450"/>
              <a:r>
                <a:rPr lang="en-US" sz="3600">
                  <a:solidFill>
                    <a:srgbClr val="FFFFFF"/>
                  </a:solidFill>
                  <a:latin typeface="Open Sans Light"/>
                </a:rPr>
                <a:t>8</a:t>
              </a:r>
            </a:p>
          </p:txBody>
        </p:sp>
      </p:grpSp>
      <p:sp>
        <p:nvSpPr>
          <p:cNvPr id="105" name="Rectangle 104">
            <a:extLst>
              <a:ext uri="{FF2B5EF4-FFF2-40B4-BE49-F238E27FC236}">
                <a16:creationId xmlns:a16="http://schemas.microsoft.com/office/drawing/2014/main" id="{1580132E-5FEC-4939-8C20-1F87661FC5CE}"/>
              </a:ext>
            </a:extLst>
          </p:cNvPr>
          <p:cNvSpPr/>
          <p:nvPr/>
        </p:nvSpPr>
        <p:spPr>
          <a:xfrm>
            <a:off x="9370134" y="4114492"/>
            <a:ext cx="1504084" cy="19925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71450"/>
            <a:endParaRPr lang="en-US" sz="675">
              <a:solidFill>
                <a:srgbClr val="FFFFFF"/>
              </a:solidFill>
              <a:latin typeface="Open Sans Light"/>
            </a:endParaRPr>
          </a:p>
        </p:txBody>
      </p:sp>
      <p:sp>
        <p:nvSpPr>
          <p:cNvPr id="106" name="TextBox 105">
            <a:extLst>
              <a:ext uri="{FF2B5EF4-FFF2-40B4-BE49-F238E27FC236}">
                <a16:creationId xmlns:a16="http://schemas.microsoft.com/office/drawing/2014/main" id="{B66AAA8A-BD80-47E9-A5BD-447AAE1A6B75}"/>
              </a:ext>
            </a:extLst>
          </p:cNvPr>
          <p:cNvSpPr txBox="1"/>
          <p:nvPr/>
        </p:nvSpPr>
        <p:spPr>
          <a:xfrm rot="16200000">
            <a:off x="-2392634" y="2697602"/>
            <a:ext cx="5747835" cy="276999"/>
          </a:xfrm>
          <a:prstGeom prst="rect">
            <a:avLst/>
          </a:prstGeom>
          <a:noFill/>
        </p:spPr>
        <p:txBody>
          <a:bodyPr wrap="square" rtlCol="0">
            <a:spAutoFit/>
          </a:bodyPr>
          <a:lstStyle/>
          <a:p>
            <a:pPr algn="ctr" defTabSz="171450"/>
            <a:r>
              <a:rPr lang="en-US" sz="1200">
                <a:solidFill>
                  <a:srgbClr val="FFFFFF"/>
                </a:solidFill>
                <a:latin typeface="Open Sans Light"/>
              </a:rPr>
              <a:t>Count of User Continent</a:t>
            </a:r>
          </a:p>
        </p:txBody>
      </p:sp>
    </p:spTree>
    <p:extLst>
      <p:ext uri="{BB962C8B-B14F-4D97-AF65-F5344CB8AC3E}">
        <p14:creationId xmlns:p14="http://schemas.microsoft.com/office/powerpoint/2010/main" val="967595062"/>
      </p:ext>
    </p:extLst>
  </p:cSld>
  <p:clrMapOvr>
    <a:overrideClrMapping bg1="dk1" tx1="lt1" bg2="dk2" tx2="lt2" accent1="accent1" accent2="accent2" accent3="accent3" accent4="accent4" accent5="accent5" accent6="accent6" hlink="hlink" folHlink="folHlink"/>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wipe(down)">
                                      <p:cBhvr>
                                        <p:cTn id="7" dur="500"/>
                                        <p:tgtEl>
                                          <p:spTgt spid="37"/>
                                        </p:tgtEl>
                                      </p:cBhvr>
                                    </p:animEffect>
                                  </p:childTnLst>
                                </p:cTn>
                              </p:par>
                              <p:par>
                                <p:cTn id="8" presetID="22" presetClass="entr" presetSubtype="4" fill="hold" nodeType="withEffect">
                                  <p:stCondLst>
                                    <p:cond delay="0"/>
                                  </p:stCondLst>
                                  <p:childTnLst>
                                    <p:set>
                                      <p:cBhvr>
                                        <p:cTn id="9" dur="1" fill="hold">
                                          <p:stCondLst>
                                            <p:cond delay="0"/>
                                          </p:stCondLst>
                                        </p:cTn>
                                        <p:tgtEl>
                                          <p:spTgt spid="49"/>
                                        </p:tgtEl>
                                        <p:attrNameLst>
                                          <p:attrName>style.visibility</p:attrName>
                                        </p:attrNameLst>
                                      </p:cBhvr>
                                      <p:to>
                                        <p:strVal val="visible"/>
                                      </p:to>
                                    </p:set>
                                    <p:animEffect transition="in" filter="wipe(down)">
                                      <p:cBhvr>
                                        <p:cTn id="10" dur="500"/>
                                        <p:tgtEl>
                                          <p:spTgt spid="49"/>
                                        </p:tgtEl>
                                      </p:cBhvr>
                                    </p:animEffect>
                                  </p:childTnLst>
                                </p:cTn>
                              </p:par>
                              <p:par>
                                <p:cTn id="11" presetID="10" presetClass="entr" presetSubtype="0" fill="hold" grpId="0" nodeType="withEffect">
                                  <p:stCondLst>
                                    <p:cond delay="600"/>
                                  </p:stCondLst>
                                  <p:childTnLst>
                                    <p:set>
                                      <p:cBhvr>
                                        <p:cTn id="12" dur="1" fill="hold">
                                          <p:stCondLst>
                                            <p:cond delay="0"/>
                                          </p:stCondLst>
                                        </p:cTn>
                                        <p:tgtEl>
                                          <p:spTgt spid="51"/>
                                        </p:tgtEl>
                                        <p:attrNameLst>
                                          <p:attrName>style.visibility</p:attrName>
                                        </p:attrNameLst>
                                      </p:cBhvr>
                                      <p:to>
                                        <p:strVal val="visible"/>
                                      </p:to>
                                    </p:set>
                                    <p:animEffect transition="in" filter="fade">
                                      <p:cBhvr>
                                        <p:cTn id="13" dur="500"/>
                                        <p:tgtEl>
                                          <p:spTgt spid="51"/>
                                        </p:tgtEl>
                                      </p:cBhvr>
                                    </p:animEffect>
                                  </p:childTnLst>
                                </p:cTn>
                              </p:par>
                              <p:par>
                                <p:cTn id="14" presetID="10" presetClass="entr" presetSubtype="0" fill="hold" grpId="0" nodeType="withEffect">
                                  <p:stCondLst>
                                    <p:cond delay="800"/>
                                  </p:stCondLst>
                                  <p:childTnLst>
                                    <p:set>
                                      <p:cBhvr>
                                        <p:cTn id="15" dur="1" fill="hold">
                                          <p:stCondLst>
                                            <p:cond delay="0"/>
                                          </p:stCondLst>
                                        </p:cTn>
                                        <p:tgtEl>
                                          <p:spTgt spid="50"/>
                                        </p:tgtEl>
                                        <p:attrNameLst>
                                          <p:attrName>style.visibility</p:attrName>
                                        </p:attrNameLst>
                                      </p:cBhvr>
                                      <p:to>
                                        <p:strVal val="visible"/>
                                      </p:to>
                                    </p:set>
                                    <p:animEffect transition="in" filter="fade">
                                      <p:cBhvr>
                                        <p:cTn id="16" dur="500"/>
                                        <p:tgtEl>
                                          <p:spTgt spid="50"/>
                                        </p:tgtEl>
                                      </p:cBhvr>
                                    </p:animEffect>
                                  </p:childTnLst>
                                </p:cTn>
                              </p:par>
                              <p:par>
                                <p:cTn id="17" presetID="10" presetClass="entr" presetSubtype="0" fill="hold" grpId="0" nodeType="withEffect">
                                  <p:stCondLst>
                                    <p:cond delay="800"/>
                                  </p:stCondLst>
                                  <p:childTnLst>
                                    <p:set>
                                      <p:cBhvr>
                                        <p:cTn id="18" dur="1" fill="hold">
                                          <p:stCondLst>
                                            <p:cond delay="0"/>
                                          </p:stCondLst>
                                        </p:cTn>
                                        <p:tgtEl>
                                          <p:spTgt spid="55"/>
                                        </p:tgtEl>
                                        <p:attrNameLst>
                                          <p:attrName>style.visibility</p:attrName>
                                        </p:attrNameLst>
                                      </p:cBhvr>
                                      <p:to>
                                        <p:strVal val="visible"/>
                                      </p:to>
                                    </p:set>
                                    <p:animEffect transition="in" filter="fade">
                                      <p:cBhvr>
                                        <p:cTn id="19" dur="500"/>
                                        <p:tgtEl>
                                          <p:spTgt spid="55"/>
                                        </p:tgtEl>
                                      </p:cBhvr>
                                    </p:animEffect>
                                  </p:childTnLst>
                                </p:cTn>
                              </p:par>
                              <p:par>
                                <p:cTn id="20" presetID="10" presetClass="entr" presetSubtype="0" fill="hold" grpId="0" nodeType="withEffect">
                                  <p:stCondLst>
                                    <p:cond delay="1000"/>
                                  </p:stCondLst>
                                  <p:childTnLst>
                                    <p:set>
                                      <p:cBhvr>
                                        <p:cTn id="21" dur="1" fill="hold">
                                          <p:stCondLst>
                                            <p:cond delay="0"/>
                                          </p:stCondLst>
                                        </p:cTn>
                                        <p:tgtEl>
                                          <p:spTgt spid="58"/>
                                        </p:tgtEl>
                                        <p:attrNameLst>
                                          <p:attrName>style.visibility</p:attrName>
                                        </p:attrNameLst>
                                      </p:cBhvr>
                                      <p:to>
                                        <p:strVal val="visible"/>
                                      </p:to>
                                    </p:set>
                                    <p:animEffect transition="in" filter="fade">
                                      <p:cBhvr>
                                        <p:cTn id="22" dur="500"/>
                                        <p:tgtEl>
                                          <p:spTgt spid="58"/>
                                        </p:tgtEl>
                                      </p:cBhvr>
                                    </p:animEffect>
                                  </p:childTnLst>
                                </p:cTn>
                              </p:par>
                              <p:par>
                                <p:cTn id="23" presetID="22" presetClass="entr" presetSubtype="4" fill="hold" nodeType="with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wipe(down)">
                                      <p:cBhvr>
                                        <p:cTn id="25" dur="500"/>
                                        <p:tgtEl>
                                          <p:spTgt spid="5"/>
                                        </p:tgtEl>
                                      </p:cBhvr>
                                    </p:animEffect>
                                  </p:childTnLst>
                                </p:cTn>
                              </p:par>
                              <p:par>
                                <p:cTn id="26" presetID="22" presetClass="entr" presetSubtype="4" fill="hold" nodeType="withEffect">
                                  <p:stCondLst>
                                    <p:cond delay="0"/>
                                  </p:stCondLst>
                                  <p:childTnLst>
                                    <p:set>
                                      <p:cBhvr>
                                        <p:cTn id="27" dur="1" fill="hold">
                                          <p:stCondLst>
                                            <p:cond delay="0"/>
                                          </p:stCondLst>
                                        </p:cTn>
                                        <p:tgtEl>
                                          <p:spTgt spid="85"/>
                                        </p:tgtEl>
                                        <p:attrNameLst>
                                          <p:attrName>style.visibility</p:attrName>
                                        </p:attrNameLst>
                                      </p:cBhvr>
                                      <p:to>
                                        <p:strVal val="visible"/>
                                      </p:to>
                                    </p:set>
                                    <p:animEffect transition="in" filter="wipe(down)">
                                      <p:cBhvr>
                                        <p:cTn id="28" dur="500"/>
                                        <p:tgtEl>
                                          <p:spTgt spid="85"/>
                                        </p:tgtEl>
                                      </p:cBhvr>
                                    </p:animEffect>
                                  </p:childTnLst>
                                </p:cTn>
                              </p:par>
                              <p:par>
                                <p:cTn id="29" presetID="22" presetClass="entr" presetSubtype="4" fill="hold" nodeType="with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wipe(down)">
                                      <p:cBhvr>
                                        <p:cTn id="31" dur="500"/>
                                        <p:tgtEl>
                                          <p:spTgt spid="6"/>
                                        </p:tgtEl>
                                      </p:cBhvr>
                                    </p:animEffect>
                                  </p:childTnLst>
                                </p:cTn>
                              </p:par>
                              <p:par>
                                <p:cTn id="32" presetID="22" presetClass="entr" presetSubtype="4" fill="hold" nodeType="withEffect">
                                  <p:stCondLst>
                                    <p:cond delay="0"/>
                                  </p:stCondLst>
                                  <p:childTnLst>
                                    <p:set>
                                      <p:cBhvr>
                                        <p:cTn id="33" dur="1" fill="hold">
                                          <p:stCondLst>
                                            <p:cond delay="0"/>
                                          </p:stCondLst>
                                        </p:cTn>
                                        <p:tgtEl>
                                          <p:spTgt spid="65"/>
                                        </p:tgtEl>
                                        <p:attrNameLst>
                                          <p:attrName>style.visibility</p:attrName>
                                        </p:attrNameLst>
                                      </p:cBhvr>
                                      <p:to>
                                        <p:strVal val="visible"/>
                                      </p:to>
                                    </p:set>
                                    <p:animEffect transition="in" filter="wipe(down)">
                                      <p:cBhvr>
                                        <p:cTn id="34" dur="500"/>
                                        <p:tgtEl>
                                          <p:spTgt spid="65"/>
                                        </p:tgtEl>
                                      </p:cBhvr>
                                    </p:animEffect>
                                  </p:childTnLst>
                                </p:cTn>
                              </p:par>
                              <p:par>
                                <p:cTn id="35" presetID="22" presetClass="entr" presetSubtype="4" fill="hold" grpId="0" nodeType="withEffect">
                                  <p:stCondLst>
                                    <p:cond delay="0"/>
                                  </p:stCondLst>
                                  <p:childTnLst>
                                    <p:set>
                                      <p:cBhvr>
                                        <p:cTn id="36" dur="1" fill="hold">
                                          <p:stCondLst>
                                            <p:cond delay="0"/>
                                          </p:stCondLst>
                                        </p:cTn>
                                        <p:tgtEl>
                                          <p:spTgt spid="105"/>
                                        </p:tgtEl>
                                        <p:attrNameLst>
                                          <p:attrName>style.visibility</p:attrName>
                                        </p:attrNameLst>
                                      </p:cBhvr>
                                      <p:to>
                                        <p:strVal val="visible"/>
                                      </p:to>
                                    </p:set>
                                    <p:animEffect transition="in" filter="wipe(down)">
                                      <p:cBhvr>
                                        <p:cTn id="37" dur="500"/>
                                        <p:tgtEl>
                                          <p:spTgt spid="105"/>
                                        </p:tgtEl>
                                      </p:cBhvr>
                                    </p:animEffect>
                                  </p:childTnLst>
                                </p:cTn>
                              </p:par>
                              <p:par>
                                <p:cTn id="38" presetID="22" presetClass="entr" presetSubtype="4" fill="hold" nodeType="withEffect">
                                  <p:stCondLst>
                                    <p:cond delay="0"/>
                                  </p:stCondLst>
                                  <p:childTnLst>
                                    <p:set>
                                      <p:cBhvr>
                                        <p:cTn id="39" dur="1" fill="hold">
                                          <p:stCondLst>
                                            <p:cond delay="0"/>
                                          </p:stCondLst>
                                        </p:cTn>
                                        <p:tgtEl>
                                          <p:spTgt spid="48"/>
                                        </p:tgtEl>
                                        <p:attrNameLst>
                                          <p:attrName>style.visibility</p:attrName>
                                        </p:attrNameLst>
                                      </p:cBhvr>
                                      <p:to>
                                        <p:strVal val="visible"/>
                                      </p:to>
                                    </p:set>
                                    <p:animEffect transition="in" filter="wipe(down)">
                                      <p:cBhvr>
                                        <p:cTn id="40" dur="500"/>
                                        <p:tgtEl>
                                          <p:spTgt spid="48"/>
                                        </p:tgtEl>
                                      </p:cBhvr>
                                    </p:animEffect>
                                  </p:childTnLst>
                                </p:cTn>
                              </p:par>
                              <p:par>
                                <p:cTn id="41" presetID="22" presetClass="entr" presetSubtype="4" fill="hold" nodeType="withEffect">
                                  <p:stCondLst>
                                    <p:cond delay="0"/>
                                  </p:stCondLst>
                                  <p:childTnLst>
                                    <p:set>
                                      <p:cBhvr>
                                        <p:cTn id="42" dur="1" fill="hold">
                                          <p:stCondLst>
                                            <p:cond delay="0"/>
                                          </p:stCondLst>
                                        </p:cTn>
                                        <p:tgtEl>
                                          <p:spTgt spid="47"/>
                                        </p:tgtEl>
                                        <p:attrNameLst>
                                          <p:attrName>style.visibility</p:attrName>
                                        </p:attrNameLst>
                                      </p:cBhvr>
                                      <p:to>
                                        <p:strVal val="visible"/>
                                      </p:to>
                                    </p:set>
                                    <p:animEffect transition="in" filter="wipe(down)">
                                      <p:cBhvr>
                                        <p:cTn id="43"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50" grpId="0"/>
      <p:bldP spid="51" grpId="0"/>
      <p:bldP spid="55" grpId="0"/>
      <p:bldP spid="58" grpId="0"/>
      <p:bldP spid="105" grpId="0" animBg="1"/>
    </p:bldLst>
  </p:timing>
</p:sld>
</file>

<file path=ppt/slides/slide1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5" name="Title 1">
            <a:extLst>
              <a:ext uri="{FF2B5EF4-FFF2-40B4-BE49-F238E27FC236}">
                <a16:creationId xmlns:a16="http://schemas.microsoft.com/office/drawing/2014/main" id="{BD4099F0-4E2A-45AE-A4DF-4970054168CC}"/>
              </a:ext>
            </a:extLst>
          </p:cNvPr>
          <p:cNvSpPr txBox="1">
            <a:spLocks/>
          </p:cNvSpPr>
          <p:nvPr/>
        </p:nvSpPr>
        <p:spPr>
          <a:xfrm>
            <a:off x="1970264" y="5768150"/>
            <a:ext cx="8251731" cy="772424"/>
          </a:xfrm>
          <a:prstGeom prst="rect">
            <a:avLst/>
          </a:prstGeom>
        </p:spPr>
        <p:txBody>
          <a:bodyPr lIns="91440" tIns="45720" rIns="91440" bIns="45720"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defTabSz="342900"/>
            <a:r>
              <a:rPr lang="en-US" sz="2800">
                <a:solidFill>
                  <a:srgbClr val="FFFFFF">
                    <a:lumMod val="90000"/>
                    <a:lumOff val="10000"/>
                  </a:srgbClr>
                </a:solidFill>
                <a:latin typeface="Open Sans Light"/>
              </a:rPr>
              <a:t>Data Cleaning and Pre-Processing</a:t>
            </a:r>
          </a:p>
          <a:p>
            <a:pPr algn="ctr" defTabSz="342900"/>
            <a:endParaRPr lang="en-US" sz="2400">
              <a:solidFill>
                <a:srgbClr val="FFFFFF">
                  <a:lumMod val="90000"/>
                  <a:lumOff val="10000"/>
                </a:srgbClr>
              </a:solidFill>
              <a:latin typeface="Open Sans Light"/>
            </a:endParaRPr>
          </a:p>
          <a:p>
            <a:pPr algn="ctr" defTabSz="342900"/>
            <a:endParaRPr lang="en-US" sz="2400">
              <a:solidFill>
                <a:srgbClr val="FFFFFF">
                  <a:lumMod val="90000"/>
                  <a:lumOff val="10000"/>
                </a:srgbClr>
              </a:solidFill>
              <a:latin typeface="Open Sans Light"/>
            </a:endParaRPr>
          </a:p>
        </p:txBody>
      </p:sp>
      <p:sp>
        <p:nvSpPr>
          <p:cNvPr id="54" name="TextBox 53">
            <a:extLst>
              <a:ext uri="{FF2B5EF4-FFF2-40B4-BE49-F238E27FC236}">
                <a16:creationId xmlns:a16="http://schemas.microsoft.com/office/drawing/2014/main" id="{86C15FE3-78CF-4B07-AA09-2C7D0AE7DD06}"/>
              </a:ext>
            </a:extLst>
          </p:cNvPr>
          <p:cNvSpPr txBox="1"/>
          <p:nvPr/>
        </p:nvSpPr>
        <p:spPr>
          <a:xfrm>
            <a:off x="3222082" y="4951304"/>
            <a:ext cx="5747835" cy="253916"/>
          </a:xfrm>
          <a:prstGeom prst="rect">
            <a:avLst/>
          </a:prstGeom>
          <a:noFill/>
        </p:spPr>
        <p:txBody>
          <a:bodyPr wrap="square" rtlCol="0">
            <a:spAutoFit/>
          </a:bodyPr>
          <a:lstStyle/>
          <a:p>
            <a:pPr algn="ctr" defTabSz="171450"/>
            <a:r>
              <a:rPr lang="en-US" sz="1050">
                <a:solidFill>
                  <a:srgbClr val="FFFFFF"/>
                </a:solidFill>
                <a:latin typeface="Open Sans Light"/>
              </a:rPr>
              <a:t>Traveler Types</a:t>
            </a:r>
          </a:p>
        </p:txBody>
      </p:sp>
      <p:sp>
        <p:nvSpPr>
          <p:cNvPr id="59" name="TextBox 58">
            <a:extLst>
              <a:ext uri="{FF2B5EF4-FFF2-40B4-BE49-F238E27FC236}">
                <a16:creationId xmlns:a16="http://schemas.microsoft.com/office/drawing/2014/main" id="{92F76095-45EC-46AB-9723-202430D6F6BB}"/>
              </a:ext>
            </a:extLst>
          </p:cNvPr>
          <p:cNvSpPr txBox="1"/>
          <p:nvPr/>
        </p:nvSpPr>
        <p:spPr>
          <a:xfrm>
            <a:off x="5204684" y="2830821"/>
            <a:ext cx="184731" cy="646331"/>
          </a:xfrm>
          <a:prstGeom prst="rect">
            <a:avLst/>
          </a:prstGeom>
          <a:noFill/>
        </p:spPr>
        <p:txBody>
          <a:bodyPr wrap="none" rtlCol="0">
            <a:spAutoFit/>
          </a:bodyPr>
          <a:lstStyle/>
          <a:p>
            <a:pPr algn="ctr" defTabSz="171450"/>
            <a:endParaRPr lang="en-US" sz="3600">
              <a:solidFill>
                <a:srgbClr val="FFFFFF"/>
              </a:solidFill>
              <a:latin typeface="Open Sans Light"/>
            </a:endParaRPr>
          </a:p>
        </p:txBody>
      </p:sp>
      <p:sp>
        <p:nvSpPr>
          <p:cNvPr id="106" name="TextBox 105">
            <a:extLst>
              <a:ext uri="{FF2B5EF4-FFF2-40B4-BE49-F238E27FC236}">
                <a16:creationId xmlns:a16="http://schemas.microsoft.com/office/drawing/2014/main" id="{B66AAA8A-BD80-47E9-A5BD-447AAE1A6B75}"/>
              </a:ext>
            </a:extLst>
          </p:cNvPr>
          <p:cNvSpPr txBox="1"/>
          <p:nvPr/>
        </p:nvSpPr>
        <p:spPr>
          <a:xfrm rot="16200000">
            <a:off x="-2429358" y="3137677"/>
            <a:ext cx="5747835" cy="276999"/>
          </a:xfrm>
          <a:prstGeom prst="rect">
            <a:avLst/>
          </a:prstGeom>
          <a:noFill/>
        </p:spPr>
        <p:txBody>
          <a:bodyPr wrap="square" rtlCol="0">
            <a:spAutoFit/>
          </a:bodyPr>
          <a:lstStyle/>
          <a:p>
            <a:pPr algn="ctr" defTabSz="171450"/>
            <a:r>
              <a:rPr lang="en-US" sz="1200">
                <a:solidFill>
                  <a:srgbClr val="FFFFFF"/>
                </a:solidFill>
                <a:latin typeface="Open Sans Light"/>
              </a:rPr>
              <a:t>Count of Traveler Types</a:t>
            </a:r>
          </a:p>
        </p:txBody>
      </p:sp>
      <p:sp>
        <p:nvSpPr>
          <p:cNvPr id="50" name="TextBox 49">
            <a:extLst>
              <a:ext uri="{FF2B5EF4-FFF2-40B4-BE49-F238E27FC236}">
                <a16:creationId xmlns:a16="http://schemas.microsoft.com/office/drawing/2014/main" id="{D8F56075-CD4B-43AC-8908-0BEB8BD926B6}"/>
              </a:ext>
            </a:extLst>
          </p:cNvPr>
          <p:cNvSpPr txBox="1"/>
          <p:nvPr/>
        </p:nvSpPr>
        <p:spPr>
          <a:xfrm>
            <a:off x="3474794" y="3457444"/>
            <a:ext cx="2057803" cy="354958"/>
          </a:xfrm>
          <a:prstGeom prst="rect">
            <a:avLst/>
          </a:prstGeom>
          <a:noFill/>
        </p:spPr>
        <p:txBody>
          <a:bodyPr wrap="square" rtlCol="0">
            <a:spAutoFit/>
          </a:bodyPr>
          <a:lstStyle/>
          <a:p>
            <a:pPr algn="ctr" defTabSz="171450"/>
            <a:r>
              <a:rPr lang="en-US" sz="1350">
                <a:solidFill>
                  <a:srgbClr val="377DFF"/>
                </a:solidFill>
                <a:latin typeface="Open Sans Light"/>
              </a:rPr>
              <a:t>Couples</a:t>
            </a:r>
          </a:p>
        </p:txBody>
      </p:sp>
      <p:sp>
        <p:nvSpPr>
          <p:cNvPr id="51" name="TextBox 50">
            <a:extLst>
              <a:ext uri="{FF2B5EF4-FFF2-40B4-BE49-F238E27FC236}">
                <a16:creationId xmlns:a16="http://schemas.microsoft.com/office/drawing/2014/main" id="{726239F1-B6AC-4EC6-AD2A-9A0BD66CE93F}"/>
              </a:ext>
            </a:extLst>
          </p:cNvPr>
          <p:cNvSpPr txBox="1"/>
          <p:nvPr/>
        </p:nvSpPr>
        <p:spPr>
          <a:xfrm>
            <a:off x="871818" y="3082067"/>
            <a:ext cx="2057803" cy="354958"/>
          </a:xfrm>
          <a:prstGeom prst="rect">
            <a:avLst/>
          </a:prstGeom>
          <a:noFill/>
        </p:spPr>
        <p:txBody>
          <a:bodyPr wrap="square" rtlCol="0">
            <a:spAutoFit/>
          </a:bodyPr>
          <a:lstStyle/>
          <a:p>
            <a:pPr algn="ctr" defTabSz="171450"/>
            <a:r>
              <a:rPr lang="en-US" sz="1350">
                <a:solidFill>
                  <a:srgbClr val="08C6F9"/>
                </a:solidFill>
                <a:latin typeface="Open Sans Light"/>
              </a:rPr>
              <a:t>Business</a:t>
            </a:r>
          </a:p>
        </p:txBody>
      </p:sp>
      <p:sp>
        <p:nvSpPr>
          <p:cNvPr id="55" name="TextBox 54">
            <a:extLst>
              <a:ext uri="{FF2B5EF4-FFF2-40B4-BE49-F238E27FC236}">
                <a16:creationId xmlns:a16="http://schemas.microsoft.com/office/drawing/2014/main" id="{AF9974EC-ED60-45A7-A37D-4D7F2234F04F}"/>
              </a:ext>
            </a:extLst>
          </p:cNvPr>
          <p:cNvSpPr txBox="1"/>
          <p:nvPr/>
        </p:nvSpPr>
        <p:spPr>
          <a:xfrm>
            <a:off x="1484596" y="2509173"/>
            <a:ext cx="681597" cy="646331"/>
          </a:xfrm>
          <a:prstGeom prst="rect">
            <a:avLst/>
          </a:prstGeom>
          <a:noFill/>
        </p:spPr>
        <p:txBody>
          <a:bodyPr wrap="none" rtlCol="0">
            <a:spAutoFit/>
          </a:bodyPr>
          <a:lstStyle/>
          <a:p>
            <a:pPr algn="ctr" defTabSz="171450"/>
            <a:r>
              <a:rPr lang="en-US" sz="3600">
                <a:solidFill>
                  <a:srgbClr val="FFFFFF"/>
                </a:solidFill>
                <a:latin typeface="Open Sans Light"/>
              </a:rPr>
              <a:t>75</a:t>
            </a:r>
          </a:p>
        </p:txBody>
      </p:sp>
      <p:sp>
        <p:nvSpPr>
          <p:cNvPr id="58" name="TextBox 57">
            <a:extLst>
              <a:ext uri="{FF2B5EF4-FFF2-40B4-BE49-F238E27FC236}">
                <a16:creationId xmlns:a16="http://schemas.microsoft.com/office/drawing/2014/main" id="{55965627-4A65-4153-A57C-112DDF253301}"/>
              </a:ext>
            </a:extLst>
          </p:cNvPr>
          <p:cNvSpPr txBox="1"/>
          <p:nvPr/>
        </p:nvSpPr>
        <p:spPr>
          <a:xfrm>
            <a:off x="3410272" y="-3966"/>
            <a:ext cx="930063" cy="646331"/>
          </a:xfrm>
          <a:prstGeom prst="rect">
            <a:avLst/>
          </a:prstGeom>
          <a:noFill/>
        </p:spPr>
        <p:txBody>
          <a:bodyPr wrap="none" rtlCol="0">
            <a:spAutoFit/>
          </a:bodyPr>
          <a:lstStyle/>
          <a:p>
            <a:pPr algn="ctr" defTabSz="171450"/>
            <a:r>
              <a:rPr lang="en-US" sz="3600">
                <a:solidFill>
                  <a:srgbClr val="FFFFFF"/>
                </a:solidFill>
                <a:latin typeface="Open Sans Light"/>
              </a:rPr>
              <a:t>250</a:t>
            </a:r>
          </a:p>
        </p:txBody>
      </p:sp>
      <p:grpSp>
        <p:nvGrpSpPr>
          <p:cNvPr id="111" name="Group 110">
            <a:extLst>
              <a:ext uri="{FF2B5EF4-FFF2-40B4-BE49-F238E27FC236}">
                <a16:creationId xmlns:a16="http://schemas.microsoft.com/office/drawing/2014/main" id="{4BF4E513-EC77-4B46-AEB9-47B82E9FD24D}"/>
              </a:ext>
            </a:extLst>
          </p:cNvPr>
          <p:cNvGrpSpPr/>
          <p:nvPr/>
        </p:nvGrpSpPr>
        <p:grpSpPr>
          <a:xfrm>
            <a:off x="868308" y="4317680"/>
            <a:ext cx="2057803" cy="506204"/>
            <a:chOff x="5237018" y="9316464"/>
            <a:chExt cx="4010891" cy="1141192"/>
          </a:xfrm>
        </p:grpSpPr>
        <p:sp>
          <p:nvSpPr>
            <p:cNvPr id="112" name="Rectangle 111">
              <a:extLst>
                <a:ext uri="{FF2B5EF4-FFF2-40B4-BE49-F238E27FC236}">
                  <a16:creationId xmlns:a16="http://schemas.microsoft.com/office/drawing/2014/main" id="{309AF624-4ED0-47B9-A36D-350209D6965E}"/>
                </a:ext>
              </a:extLst>
            </p:cNvPr>
            <p:cNvSpPr/>
            <p:nvPr/>
          </p:nvSpPr>
          <p:spPr>
            <a:xfrm>
              <a:off x="5237018" y="9926303"/>
              <a:ext cx="4010891" cy="53135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71450"/>
              <a:endParaRPr lang="en-US" sz="675">
                <a:solidFill>
                  <a:srgbClr val="FFFFFF"/>
                </a:solidFill>
                <a:latin typeface="Open Sans Light"/>
              </a:endParaRPr>
            </a:p>
          </p:txBody>
        </p:sp>
        <p:sp>
          <p:nvSpPr>
            <p:cNvPr id="113" name="Rectangle 112">
              <a:extLst>
                <a:ext uri="{FF2B5EF4-FFF2-40B4-BE49-F238E27FC236}">
                  <a16:creationId xmlns:a16="http://schemas.microsoft.com/office/drawing/2014/main" id="{04D65D3D-B8D9-4F09-9E41-2055EA42E02D}"/>
                </a:ext>
              </a:extLst>
            </p:cNvPr>
            <p:cNvSpPr/>
            <p:nvPr/>
          </p:nvSpPr>
          <p:spPr>
            <a:xfrm>
              <a:off x="5237018" y="9316464"/>
              <a:ext cx="4010891" cy="53135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71450"/>
              <a:endParaRPr lang="en-US" sz="675">
                <a:solidFill>
                  <a:srgbClr val="FFFFFF"/>
                </a:solidFill>
                <a:latin typeface="Open Sans Light"/>
              </a:endParaRPr>
            </a:p>
          </p:txBody>
        </p:sp>
      </p:grpSp>
      <p:grpSp>
        <p:nvGrpSpPr>
          <p:cNvPr id="114" name="Group 113">
            <a:extLst>
              <a:ext uri="{FF2B5EF4-FFF2-40B4-BE49-F238E27FC236}">
                <a16:creationId xmlns:a16="http://schemas.microsoft.com/office/drawing/2014/main" id="{267FAD4B-D760-423C-8C79-8A9EEB56BADE}"/>
              </a:ext>
            </a:extLst>
          </p:cNvPr>
          <p:cNvGrpSpPr/>
          <p:nvPr/>
        </p:nvGrpSpPr>
        <p:grpSpPr>
          <a:xfrm>
            <a:off x="2974440" y="4046702"/>
            <a:ext cx="2057803" cy="776715"/>
            <a:chOff x="9912928" y="8706624"/>
            <a:chExt cx="4010891" cy="1751033"/>
          </a:xfrm>
        </p:grpSpPr>
        <p:sp>
          <p:nvSpPr>
            <p:cNvPr id="115" name="Rectangle 114">
              <a:extLst>
                <a:ext uri="{FF2B5EF4-FFF2-40B4-BE49-F238E27FC236}">
                  <a16:creationId xmlns:a16="http://schemas.microsoft.com/office/drawing/2014/main" id="{4583FD4E-E22A-4F95-9DBF-7638DF935E63}"/>
                </a:ext>
              </a:extLst>
            </p:cNvPr>
            <p:cNvSpPr/>
            <p:nvPr/>
          </p:nvSpPr>
          <p:spPr>
            <a:xfrm>
              <a:off x="9912928" y="9926304"/>
              <a:ext cx="4010891" cy="53135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71450"/>
              <a:endParaRPr lang="en-US" sz="675">
                <a:solidFill>
                  <a:srgbClr val="FFFFFF"/>
                </a:solidFill>
                <a:latin typeface="Open Sans Light"/>
              </a:endParaRPr>
            </a:p>
          </p:txBody>
        </p:sp>
        <p:sp>
          <p:nvSpPr>
            <p:cNvPr id="116" name="Rectangle 115">
              <a:extLst>
                <a:ext uri="{FF2B5EF4-FFF2-40B4-BE49-F238E27FC236}">
                  <a16:creationId xmlns:a16="http://schemas.microsoft.com/office/drawing/2014/main" id="{DAF27895-9B07-43E1-87E1-7BA246736D6A}"/>
                </a:ext>
              </a:extLst>
            </p:cNvPr>
            <p:cNvSpPr/>
            <p:nvPr/>
          </p:nvSpPr>
          <p:spPr>
            <a:xfrm>
              <a:off x="9912928" y="9316464"/>
              <a:ext cx="4010891" cy="53135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71450"/>
              <a:endParaRPr lang="en-US" sz="675">
                <a:solidFill>
                  <a:srgbClr val="FFFFFF"/>
                </a:solidFill>
                <a:latin typeface="Open Sans Light"/>
              </a:endParaRPr>
            </a:p>
          </p:txBody>
        </p:sp>
        <p:sp>
          <p:nvSpPr>
            <p:cNvPr id="117" name="Rectangle 116">
              <a:extLst>
                <a:ext uri="{FF2B5EF4-FFF2-40B4-BE49-F238E27FC236}">
                  <a16:creationId xmlns:a16="http://schemas.microsoft.com/office/drawing/2014/main" id="{37ACE157-354F-4D96-8BBA-DECBD12A3936}"/>
                </a:ext>
              </a:extLst>
            </p:cNvPr>
            <p:cNvSpPr/>
            <p:nvPr/>
          </p:nvSpPr>
          <p:spPr>
            <a:xfrm>
              <a:off x="9912928" y="8706624"/>
              <a:ext cx="4010891" cy="53135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71450"/>
              <a:endParaRPr lang="en-US" sz="675">
                <a:solidFill>
                  <a:srgbClr val="FFFFFF"/>
                </a:solidFill>
                <a:latin typeface="Open Sans Light"/>
              </a:endParaRPr>
            </a:p>
          </p:txBody>
        </p:sp>
      </p:grpSp>
      <p:grpSp>
        <p:nvGrpSpPr>
          <p:cNvPr id="4" name="Group 3">
            <a:extLst>
              <a:ext uri="{FF2B5EF4-FFF2-40B4-BE49-F238E27FC236}">
                <a16:creationId xmlns:a16="http://schemas.microsoft.com/office/drawing/2014/main" id="{27F68496-33A0-4524-9430-668BE64A47B5}"/>
              </a:ext>
            </a:extLst>
          </p:cNvPr>
          <p:cNvGrpSpPr/>
          <p:nvPr/>
        </p:nvGrpSpPr>
        <p:grpSpPr>
          <a:xfrm>
            <a:off x="5075300" y="3506157"/>
            <a:ext cx="2057803" cy="1317731"/>
            <a:chOff x="5661666" y="3380252"/>
            <a:chExt cx="2057803" cy="1317731"/>
          </a:xfrm>
        </p:grpSpPr>
        <p:grpSp>
          <p:nvGrpSpPr>
            <p:cNvPr id="74" name="Group 73">
              <a:extLst>
                <a:ext uri="{FF2B5EF4-FFF2-40B4-BE49-F238E27FC236}">
                  <a16:creationId xmlns:a16="http://schemas.microsoft.com/office/drawing/2014/main" id="{F9E7991E-F112-456D-AA79-E03BB00FB882}"/>
                </a:ext>
              </a:extLst>
            </p:cNvPr>
            <p:cNvGrpSpPr/>
            <p:nvPr/>
          </p:nvGrpSpPr>
          <p:grpSpPr>
            <a:xfrm>
              <a:off x="5661666" y="3650758"/>
              <a:ext cx="2057803" cy="1047225"/>
              <a:chOff x="14588837" y="8096783"/>
              <a:chExt cx="4010891" cy="2360873"/>
            </a:xfrm>
          </p:grpSpPr>
          <p:sp>
            <p:nvSpPr>
              <p:cNvPr id="107" name="Rectangle 106">
                <a:extLst>
                  <a:ext uri="{FF2B5EF4-FFF2-40B4-BE49-F238E27FC236}">
                    <a16:creationId xmlns:a16="http://schemas.microsoft.com/office/drawing/2014/main" id="{0666E1B8-527F-47ED-A2F3-181F9915A4FB}"/>
                  </a:ext>
                </a:extLst>
              </p:cNvPr>
              <p:cNvSpPr/>
              <p:nvPr/>
            </p:nvSpPr>
            <p:spPr>
              <a:xfrm>
                <a:off x="14588837" y="9926303"/>
                <a:ext cx="4010891" cy="53135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71450"/>
                <a:endParaRPr lang="en-US" sz="675">
                  <a:solidFill>
                    <a:srgbClr val="FFFFFF"/>
                  </a:solidFill>
                  <a:latin typeface="Open Sans Light"/>
                </a:endParaRPr>
              </a:p>
            </p:txBody>
          </p:sp>
          <p:sp>
            <p:nvSpPr>
              <p:cNvPr id="108" name="Rectangle 107">
                <a:extLst>
                  <a:ext uri="{FF2B5EF4-FFF2-40B4-BE49-F238E27FC236}">
                    <a16:creationId xmlns:a16="http://schemas.microsoft.com/office/drawing/2014/main" id="{9E85B4E8-7BA3-42FF-8FBF-88792FCC3D8F}"/>
                  </a:ext>
                </a:extLst>
              </p:cNvPr>
              <p:cNvSpPr/>
              <p:nvPr/>
            </p:nvSpPr>
            <p:spPr>
              <a:xfrm>
                <a:off x="14588837" y="9316463"/>
                <a:ext cx="4010891" cy="531353"/>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71450"/>
                <a:endParaRPr lang="en-US" sz="675">
                  <a:solidFill>
                    <a:srgbClr val="FFFFFF"/>
                  </a:solidFill>
                  <a:latin typeface="Open Sans Light"/>
                </a:endParaRPr>
              </a:p>
            </p:txBody>
          </p:sp>
          <p:sp>
            <p:nvSpPr>
              <p:cNvPr id="109" name="Rectangle 108">
                <a:extLst>
                  <a:ext uri="{FF2B5EF4-FFF2-40B4-BE49-F238E27FC236}">
                    <a16:creationId xmlns:a16="http://schemas.microsoft.com/office/drawing/2014/main" id="{8D363518-B374-4C55-82C3-F4359A4B5A83}"/>
                  </a:ext>
                </a:extLst>
              </p:cNvPr>
              <p:cNvSpPr/>
              <p:nvPr/>
            </p:nvSpPr>
            <p:spPr>
              <a:xfrm>
                <a:off x="14588837" y="8706623"/>
                <a:ext cx="4010891" cy="53135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71450"/>
                <a:endParaRPr lang="en-US" sz="675">
                  <a:solidFill>
                    <a:srgbClr val="FFFFFF"/>
                  </a:solidFill>
                  <a:latin typeface="Open Sans Light"/>
                </a:endParaRPr>
              </a:p>
            </p:txBody>
          </p:sp>
          <p:sp>
            <p:nvSpPr>
              <p:cNvPr id="110" name="Rectangle 109">
                <a:extLst>
                  <a:ext uri="{FF2B5EF4-FFF2-40B4-BE49-F238E27FC236}">
                    <a16:creationId xmlns:a16="http://schemas.microsoft.com/office/drawing/2014/main" id="{FE050023-9604-4702-81E7-DD72CF3F8D99}"/>
                  </a:ext>
                </a:extLst>
              </p:cNvPr>
              <p:cNvSpPr/>
              <p:nvPr/>
            </p:nvSpPr>
            <p:spPr>
              <a:xfrm>
                <a:off x="14588837" y="8096783"/>
                <a:ext cx="4010891" cy="53135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71450"/>
                <a:endParaRPr lang="en-US" sz="675">
                  <a:solidFill>
                    <a:srgbClr val="FFFFFF"/>
                  </a:solidFill>
                  <a:latin typeface="Open Sans Light"/>
                </a:endParaRPr>
              </a:p>
            </p:txBody>
          </p:sp>
        </p:grpSp>
        <p:sp>
          <p:nvSpPr>
            <p:cNvPr id="118" name="Rectangle 117">
              <a:extLst>
                <a:ext uri="{FF2B5EF4-FFF2-40B4-BE49-F238E27FC236}">
                  <a16:creationId xmlns:a16="http://schemas.microsoft.com/office/drawing/2014/main" id="{E4350B21-CDC5-4F96-A33C-E1349BFAAE16}"/>
                </a:ext>
              </a:extLst>
            </p:cNvPr>
            <p:cNvSpPr/>
            <p:nvPr/>
          </p:nvSpPr>
          <p:spPr>
            <a:xfrm>
              <a:off x="5661666" y="3380252"/>
              <a:ext cx="2057803" cy="23569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71450"/>
              <a:endParaRPr lang="en-US" sz="675">
                <a:solidFill>
                  <a:srgbClr val="FFFFFF"/>
                </a:solidFill>
                <a:latin typeface="Open Sans Light"/>
              </a:endParaRPr>
            </a:p>
          </p:txBody>
        </p:sp>
      </p:grpSp>
      <p:grpSp>
        <p:nvGrpSpPr>
          <p:cNvPr id="119" name="Group 118">
            <a:extLst>
              <a:ext uri="{FF2B5EF4-FFF2-40B4-BE49-F238E27FC236}">
                <a16:creationId xmlns:a16="http://schemas.microsoft.com/office/drawing/2014/main" id="{D9033324-B8C5-4BA5-80CE-174E69043F00}"/>
              </a:ext>
            </a:extLst>
          </p:cNvPr>
          <p:cNvGrpSpPr/>
          <p:nvPr/>
        </p:nvGrpSpPr>
        <p:grpSpPr>
          <a:xfrm>
            <a:off x="5033081" y="1194058"/>
            <a:ext cx="2057803" cy="968813"/>
            <a:chOff x="4556996" y="1283347"/>
            <a:chExt cx="1504084" cy="819036"/>
          </a:xfrm>
        </p:grpSpPr>
        <p:sp>
          <p:nvSpPr>
            <p:cNvPr id="120" name="TextBox 119">
              <a:extLst>
                <a:ext uri="{FF2B5EF4-FFF2-40B4-BE49-F238E27FC236}">
                  <a16:creationId xmlns:a16="http://schemas.microsoft.com/office/drawing/2014/main" id="{03046451-2E1C-4BD3-8FE4-B24509BDBA4E}"/>
                </a:ext>
              </a:extLst>
            </p:cNvPr>
            <p:cNvSpPr txBox="1"/>
            <p:nvPr/>
          </p:nvSpPr>
          <p:spPr>
            <a:xfrm>
              <a:off x="4556996" y="1802301"/>
              <a:ext cx="1504084" cy="300082"/>
            </a:xfrm>
            <a:prstGeom prst="rect">
              <a:avLst/>
            </a:prstGeom>
            <a:noFill/>
          </p:spPr>
          <p:txBody>
            <a:bodyPr wrap="square" rtlCol="0">
              <a:spAutoFit/>
            </a:bodyPr>
            <a:lstStyle/>
            <a:p>
              <a:pPr algn="ctr" defTabSz="171450"/>
              <a:r>
                <a:rPr lang="en-US" sz="1350">
                  <a:solidFill>
                    <a:srgbClr val="1CA7FC"/>
                  </a:solidFill>
                  <a:latin typeface="Open Sans Light"/>
                </a:rPr>
                <a:t>Families</a:t>
              </a:r>
            </a:p>
          </p:txBody>
        </p:sp>
        <p:sp>
          <p:nvSpPr>
            <p:cNvPr id="121" name="TextBox 120">
              <a:extLst>
                <a:ext uri="{FF2B5EF4-FFF2-40B4-BE49-F238E27FC236}">
                  <a16:creationId xmlns:a16="http://schemas.microsoft.com/office/drawing/2014/main" id="{F9FD0C45-4163-459E-951F-B377CD042A06}"/>
                </a:ext>
              </a:extLst>
            </p:cNvPr>
            <p:cNvSpPr txBox="1"/>
            <p:nvPr/>
          </p:nvSpPr>
          <p:spPr>
            <a:xfrm>
              <a:off x="4909021" y="1283347"/>
              <a:ext cx="679799" cy="546410"/>
            </a:xfrm>
            <a:prstGeom prst="rect">
              <a:avLst/>
            </a:prstGeom>
            <a:noFill/>
          </p:spPr>
          <p:txBody>
            <a:bodyPr wrap="none" rtlCol="0">
              <a:spAutoFit/>
            </a:bodyPr>
            <a:lstStyle/>
            <a:p>
              <a:pPr algn="ctr" defTabSz="171450"/>
              <a:r>
                <a:rPr lang="en-US" sz="3600">
                  <a:solidFill>
                    <a:srgbClr val="FFFFFF"/>
                  </a:solidFill>
                  <a:latin typeface="Open Sans Light"/>
                </a:rPr>
                <a:t>120</a:t>
              </a:r>
            </a:p>
          </p:txBody>
        </p:sp>
      </p:grpSp>
      <p:grpSp>
        <p:nvGrpSpPr>
          <p:cNvPr id="123" name="Group 122">
            <a:extLst>
              <a:ext uri="{FF2B5EF4-FFF2-40B4-BE49-F238E27FC236}">
                <a16:creationId xmlns:a16="http://schemas.microsoft.com/office/drawing/2014/main" id="{1812820B-1CFF-4B84-8FB7-58A4BDD6602A}"/>
              </a:ext>
            </a:extLst>
          </p:cNvPr>
          <p:cNvGrpSpPr/>
          <p:nvPr/>
        </p:nvGrpSpPr>
        <p:grpSpPr>
          <a:xfrm>
            <a:off x="7164330" y="2688155"/>
            <a:ext cx="2057803" cy="2129265"/>
            <a:chOff x="5237018" y="5657424"/>
            <a:chExt cx="4010891" cy="4800232"/>
          </a:xfrm>
        </p:grpSpPr>
        <p:sp>
          <p:nvSpPr>
            <p:cNvPr id="125" name="Rectangle 124">
              <a:extLst>
                <a:ext uri="{FF2B5EF4-FFF2-40B4-BE49-F238E27FC236}">
                  <a16:creationId xmlns:a16="http://schemas.microsoft.com/office/drawing/2014/main" id="{AAEE5E8B-F9A1-4C1C-AB9D-4C53FCB1B8E8}"/>
                </a:ext>
              </a:extLst>
            </p:cNvPr>
            <p:cNvSpPr/>
            <p:nvPr/>
          </p:nvSpPr>
          <p:spPr>
            <a:xfrm>
              <a:off x="5237018" y="9926303"/>
              <a:ext cx="4010891" cy="53135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71450"/>
              <a:endParaRPr lang="en-US" sz="675">
                <a:solidFill>
                  <a:srgbClr val="FFFFFF"/>
                </a:solidFill>
                <a:latin typeface="Open Sans Light"/>
              </a:endParaRPr>
            </a:p>
          </p:txBody>
        </p:sp>
        <p:sp>
          <p:nvSpPr>
            <p:cNvPr id="126" name="Rectangle 125">
              <a:extLst>
                <a:ext uri="{FF2B5EF4-FFF2-40B4-BE49-F238E27FC236}">
                  <a16:creationId xmlns:a16="http://schemas.microsoft.com/office/drawing/2014/main" id="{51AD96E6-B24A-4885-9499-E02BC95429EB}"/>
                </a:ext>
              </a:extLst>
            </p:cNvPr>
            <p:cNvSpPr/>
            <p:nvPr/>
          </p:nvSpPr>
          <p:spPr>
            <a:xfrm>
              <a:off x="5237018" y="9256174"/>
              <a:ext cx="4010891" cy="53135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71450"/>
              <a:endParaRPr lang="en-US" sz="675">
                <a:solidFill>
                  <a:srgbClr val="FFFFFF"/>
                </a:solidFill>
                <a:latin typeface="Open Sans Light"/>
              </a:endParaRPr>
            </a:p>
          </p:txBody>
        </p:sp>
        <p:sp>
          <p:nvSpPr>
            <p:cNvPr id="127" name="Rectangle 126">
              <a:extLst>
                <a:ext uri="{FF2B5EF4-FFF2-40B4-BE49-F238E27FC236}">
                  <a16:creationId xmlns:a16="http://schemas.microsoft.com/office/drawing/2014/main" id="{28FD8176-27FF-4536-B7CE-784923D43699}"/>
                </a:ext>
              </a:extLst>
            </p:cNvPr>
            <p:cNvSpPr/>
            <p:nvPr/>
          </p:nvSpPr>
          <p:spPr>
            <a:xfrm>
              <a:off x="5237018" y="8550279"/>
              <a:ext cx="4010891" cy="53135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71450"/>
              <a:endParaRPr lang="en-US" sz="675">
                <a:solidFill>
                  <a:srgbClr val="FFFFFF"/>
                </a:solidFill>
                <a:latin typeface="Open Sans Light"/>
              </a:endParaRPr>
            </a:p>
          </p:txBody>
        </p:sp>
        <p:sp>
          <p:nvSpPr>
            <p:cNvPr id="128" name="Rectangle 127">
              <a:extLst>
                <a:ext uri="{FF2B5EF4-FFF2-40B4-BE49-F238E27FC236}">
                  <a16:creationId xmlns:a16="http://schemas.microsoft.com/office/drawing/2014/main" id="{3B9BCC60-F6E9-4E46-A236-8D29D9559AEC}"/>
                </a:ext>
              </a:extLst>
            </p:cNvPr>
            <p:cNvSpPr/>
            <p:nvPr/>
          </p:nvSpPr>
          <p:spPr>
            <a:xfrm>
              <a:off x="5237018" y="8096784"/>
              <a:ext cx="4010891" cy="53135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71450"/>
              <a:endParaRPr lang="en-US" sz="675">
                <a:solidFill>
                  <a:srgbClr val="FFFFFF"/>
                </a:solidFill>
                <a:latin typeface="Open Sans Light"/>
              </a:endParaRPr>
            </a:p>
          </p:txBody>
        </p:sp>
        <p:sp>
          <p:nvSpPr>
            <p:cNvPr id="129" name="Rectangle 128">
              <a:extLst>
                <a:ext uri="{FF2B5EF4-FFF2-40B4-BE49-F238E27FC236}">
                  <a16:creationId xmlns:a16="http://schemas.microsoft.com/office/drawing/2014/main" id="{F9EB0495-4991-4E8A-83CF-2344F395C379}"/>
                </a:ext>
              </a:extLst>
            </p:cNvPr>
            <p:cNvSpPr/>
            <p:nvPr/>
          </p:nvSpPr>
          <p:spPr>
            <a:xfrm>
              <a:off x="5237018" y="7486944"/>
              <a:ext cx="4010891" cy="53135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71450"/>
              <a:endParaRPr lang="en-US" sz="675">
                <a:solidFill>
                  <a:srgbClr val="FFFFFF"/>
                </a:solidFill>
                <a:latin typeface="Open Sans Light"/>
              </a:endParaRPr>
            </a:p>
          </p:txBody>
        </p:sp>
        <p:sp>
          <p:nvSpPr>
            <p:cNvPr id="130" name="Rectangle 129">
              <a:extLst>
                <a:ext uri="{FF2B5EF4-FFF2-40B4-BE49-F238E27FC236}">
                  <a16:creationId xmlns:a16="http://schemas.microsoft.com/office/drawing/2014/main" id="{4A88347D-1F5A-4357-AEA4-A6EE517E99B1}"/>
                </a:ext>
              </a:extLst>
            </p:cNvPr>
            <p:cNvSpPr/>
            <p:nvPr/>
          </p:nvSpPr>
          <p:spPr>
            <a:xfrm>
              <a:off x="5237018" y="6877104"/>
              <a:ext cx="4010891" cy="531353"/>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71450"/>
              <a:endParaRPr lang="en-US" sz="675">
                <a:solidFill>
                  <a:srgbClr val="FFFFFF"/>
                </a:solidFill>
                <a:latin typeface="Open Sans Light"/>
              </a:endParaRPr>
            </a:p>
          </p:txBody>
        </p:sp>
        <p:sp>
          <p:nvSpPr>
            <p:cNvPr id="131" name="Rectangle 130">
              <a:extLst>
                <a:ext uri="{FF2B5EF4-FFF2-40B4-BE49-F238E27FC236}">
                  <a16:creationId xmlns:a16="http://schemas.microsoft.com/office/drawing/2014/main" id="{351B3881-1960-4EA0-966D-17E9946974B4}"/>
                </a:ext>
              </a:extLst>
            </p:cNvPr>
            <p:cNvSpPr/>
            <p:nvPr/>
          </p:nvSpPr>
          <p:spPr>
            <a:xfrm>
              <a:off x="5237018" y="6267264"/>
              <a:ext cx="4010891" cy="53135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71450"/>
              <a:endParaRPr lang="en-US" sz="675">
                <a:solidFill>
                  <a:srgbClr val="FFFFFF"/>
                </a:solidFill>
                <a:latin typeface="Open Sans Light"/>
              </a:endParaRPr>
            </a:p>
          </p:txBody>
        </p:sp>
        <p:sp>
          <p:nvSpPr>
            <p:cNvPr id="132" name="Rectangle 131">
              <a:extLst>
                <a:ext uri="{FF2B5EF4-FFF2-40B4-BE49-F238E27FC236}">
                  <a16:creationId xmlns:a16="http://schemas.microsoft.com/office/drawing/2014/main" id="{AE8A00CC-E6F5-415C-8FBC-FA1F5DEB50BC}"/>
                </a:ext>
              </a:extLst>
            </p:cNvPr>
            <p:cNvSpPr/>
            <p:nvPr/>
          </p:nvSpPr>
          <p:spPr>
            <a:xfrm>
              <a:off x="5237018" y="5657424"/>
              <a:ext cx="4010891" cy="53135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71450"/>
              <a:endParaRPr lang="en-US" sz="675">
                <a:solidFill>
                  <a:srgbClr val="FFFFFF"/>
                </a:solidFill>
                <a:latin typeface="Open Sans Light"/>
              </a:endParaRPr>
            </a:p>
          </p:txBody>
        </p:sp>
      </p:grpSp>
      <p:grpSp>
        <p:nvGrpSpPr>
          <p:cNvPr id="144" name="Group 143">
            <a:extLst>
              <a:ext uri="{FF2B5EF4-FFF2-40B4-BE49-F238E27FC236}">
                <a16:creationId xmlns:a16="http://schemas.microsoft.com/office/drawing/2014/main" id="{724310ED-6CD5-4C83-BC4F-5C90B45A9FDD}"/>
              </a:ext>
            </a:extLst>
          </p:cNvPr>
          <p:cNvGrpSpPr/>
          <p:nvPr/>
        </p:nvGrpSpPr>
        <p:grpSpPr>
          <a:xfrm>
            <a:off x="9250430" y="2965592"/>
            <a:ext cx="2057803" cy="914432"/>
            <a:chOff x="4598339" y="2868144"/>
            <a:chExt cx="1504084" cy="773063"/>
          </a:xfrm>
        </p:grpSpPr>
        <p:sp>
          <p:nvSpPr>
            <p:cNvPr id="145" name="TextBox 144">
              <a:extLst>
                <a:ext uri="{FF2B5EF4-FFF2-40B4-BE49-F238E27FC236}">
                  <a16:creationId xmlns:a16="http://schemas.microsoft.com/office/drawing/2014/main" id="{24E8F35A-ED8B-42E6-B979-10C29784022D}"/>
                </a:ext>
              </a:extLst>
            </p:cNvPr>
            <p:cNvSpPr txBox="1"/>
            <p:nvPr/>
          </p:nvSpPr>
          <p:spPr>
            <a:xfrm>
              <a:off x="4598339" y="3387517"/>
              <a:ext cx="1504084" cy="253690"/>
            </a:xfrm>
            <a:prstGeom prst="rect">
              <a:avLst/>
            </a:prstGeom>
            <a:noFill/>
          </p:spPr>
          <p:txBody>
            <a:bodyPr wrap="square" rtlCol="0">
              <a:spAutoFit/>
            </a:bodyPr>
            <a:lstStyle/>
            <a:p>
              <a:pPr algn="ctr" defTabSz="171450"/>
              <a:r>
                <a:rPr lang="en-US" sz="1350">
                  <a:solidFill>
                    <a:srgbClr val="1CA7FC"/>
                  </a:solidFill>
                  <a:latin typeface="Open Sans Light"/>
                </a:rPr>
                <a:t>Solo</a:t>
              </a:r>
            </a:p>
          </p:txBody>
        </p:sp>
        <p:sp>
          <p:nvSpPr>
            <p:cNvPr id="146" name="TextBox 145">
              <a:extLst>
                <a:ext uri="{FF2B5EF4-FFF2-40B4-BE49-F238E27FC236}">
                  <a16:creationId xmlns:a16="http://schemas.microsoft.com/office/drawing/2014/main" id="{20B578C6-FF99-41A4-B62A-04A988FC054D}"/>
                </a:ext>
              </a:extLst>
            </p:cNvPr>
            <p:cNvSpPr txBox="1"/>
            <p:nvPr/>
          </p:nvSpPr>
          <p:spPr>
            <a:xfrm>
              <a:off x="5047955" y="2868144"/>
              <a:ext cx="498191" cy="546410"/>
            </a:xfrm>
            <a:prstGeom prst="rect">
              <a:avLst/>
            </a:prstGeom>
            <a:noFill/>
          </p:spPr>
          <p:txBody>
            <a:bodyPr wrap="none" rtlCol="0">
              <a:spAutoFit/>
            </a:bodyPr>
            <a:lstStyle/>
            <a:p>
              <a:pPr algn="ctr" defTabSz="171450"/>
              <a:r>
                <a:rPr lang="en-US" sz="3600">
                  <a:solidFill>
                    <a:srgbClr val="FFFFFF"/>
                  </a:solidFill>
                  <a:latin typeface="Open Sans Light"/>
                </a:rPr>
                <a:t>25</a:t>
              </a:r>
            </a:p>
          </p:txBody>
        </p:sp>
      </p:grpSp>
      <p:grpSp>
        <p:nvGrpSpPr>
          <p:cNvPr id="150" name="Group 149">
            <a:extLst>
              <a:ext uri="{FF2B5EF4-FFF2-40B4-BE49-F238E27FC236}">
                <a16:creationId xmlns:a16="http://schemas.microsoft.com/office/drawing/2014/main" id="{2682A2C3-8DCA-41F7-85C5-CFD28F9A4A51}"/>
              </a:ext>
            </a:extLst>
          </p:cNvPr>
          <p:cNvGrpSpPr/>
          <p:nvPr/>
        </p:nvGrpSpPr>
        <p:grpSpPr>
          <a:xfrm>
            <a:off x="874887" y="3494194"/>
            <a:ext cx="2057803" cy="776715"/>
            <a:chOff x="9912928" y="8706624"/>
            <a:chExt cx="4010891" cy="1751033"/>
          </a:xfrm>
        </p:grpSpPr>
        <p:sp>
          <p:nvSpPr>
            <p:cNvPr id="151" name="Rectangle 150">
              <a:extLst>
                <a:ext uri="{FF2B5EF4-FFF2-40B4-BE49-F238E27FC236}">
                  <a16:creationId xmlns:a16="http://schemas.microsoft.com/office/drawing/2014/main" id="{88D9C568-68C6-4780-B441-8CB347108B24}"/>
                </a:ext>
              </a:extLst>
            </p:cNvPr>
            <p:cNvSpPr/>
            <p:nvPr/>
          </p:nvSpPr>
          <p:spPr>
            <a:xfrm>
              <a:off x="9912928" y="9926304"/>
              <a:ext cx="4010891" cy="53135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71450"/>
              <a:endParaRPr lang="en-US" sz="675">
                <a:solidFill>
                  <a:srgbClr val="FFFFFF"/>
                </a:solidFill>
                <a:latin typeface="Open Sans Light"/>
              </a:endParaRPr>
            </a:p>
          </p:txBody>
        </p:sp>
        <p:sp>
          <p:nvSpPr>
            <p:cNvPr id="152" name="Rectangle 151">
              <a:extLst>
                <a:ext uri="{FF2B5EF4-FFF2-40B4-BE49-F238E27FC236}">
                  <a16:creationId xmlns:a16="http://schemas.microsoft.com/office/drawing/2014/main" id="{5FEA61AE-0B28-4AB5-AEC7-EFCD2588370E}"/>
                </a:ext>
              </a:extLst>
            </p:cNvPr>
            <p:cNvSpPr/>
            <p:nvPr/>
          </p:nvSpPr>
          <p:spPr>
            <a:xfrm>
              <a:off x="9912928" y="9316464"/>
              <a:ext cx="4010891" cy="53135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71450"/>
              <a:endParaRPr lang="en-US" sz="675">
                <a:solidFill>
                  <a:srgbClr val="FFFFFF"/>
                </a:solidFill>
                <a:latin typeface="Open Sans Light"/>
              </a:endParaRPr>
            </a:p>
          </p:txBody>
        </p:sp>
        <p:sp>
          <p:nvSpPr>
            <p:cNvPr id="153" name="Rectangle 152">
              <a:extLst>
                <a:ext uri="{FF2B5EF4-FFF2-40B4-BE49-F238E27FC236}">
                  <a16:creationId xmlns:a16="http://schemas.microsoft.com/office/drawing/2014/main" id="{04CD5CDB-976E-4B6F-833D-F1FA0D25E6B9}"/>
                </a:ext>
              </a:extLst>
            </p:cNvPr>
            <p:cNvSpPr/>
            <p:nvPr/>
          </p:nvSpPr>
          <p:spPr>
            <a:xfrm>
              <a:off x="9912928" y="8706624"/>
              <a:ext cx="4010891" cy="53135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71450"/>
              <a:endParaRPr lang="en-US" sz="675">
                <a:solidFill>
                  <a:srgbClr val="FFFFFF"/>
                </a:solidFill>
                <a:latin typeface="Open Sans Light"/>
              </a:endParaRPr>
            </a:p>
          </p:txBody>
        </p:sp>
      </p:grpSp>
      <p:grpSp>
        <p:nvGrpSpPr>
          <p:cNvPr id="158" name="Group 157">
            <a:extLst>
              <a:ext uri="{FF2B5EF4-FFF2-40B4-BE49-F238E27FC236}">
                <a16:creationId xmlns:a16="http://schemas.microsoft.com/office/drawing/2014/main" id="{A75C627A-68C2-4563-AEB9-41276C96A8E3}"/>
              </a:ext>
            </a:extLst>
          </p:cNvPr>
          <p:cNvGrpSpPr/>
          <p:nvPr/>
        </p:nvGrpSpPr>
        <p:grpSpPr>
          <a:xfrm>
            <a:off x="2977306" y="2506927"/>
            <a:ext cx="2057803" cy="842166"/>
            <a:chOff x="9912928" y="8706624"/>
            <a:chExt cx="4010891" cy="1751033"/>
          </a:xfrm>
        </p:grpSpPr>
        <p:sp>
          <p:nvSpPr>
            <p:cNvPr id="159" name="Rectangle 158">
              <a:extLst>
                <a:ext uri="{FF2B5EF4-FFF2-40B4-BE49-F238E27FC236}">
                  <a16:creationId xmlns:a16="http://schemas.microsoft.com/office/drawing/2014/main" id="{E0006CE7-8075-45BD-BE9A-6A4FE8602344}"/>
                </a:ext>
              </a:extLst>
            </p:cNvPr>
            <p:cNvSpPr/>
            <p:nvPr/>
          </p:nvSpPr>
          <p:spPr>
            <a:xfrm>
              <a:off x="9912928" y="9926304"/>
              <a:ext cx="4010891" cy="53135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71450"/>
              <a:endParaRPr lang="en-US" sz="675">
                <a:solidFill>
                  <a:srgbClr val="FFFFFF"/>
                </a:solidFill>
                <a:latin typeface="Open Sans Light"/>
              </a:endParaRPr>
            </a:p>
          </p:txBody>
        </p:sp>
        <p:sp>
          <p:nvSpPr>
            <p:cNvPr id="160" name="Rectangle 159">
              <a:extLst>
                <a:ext uri="{FF2B5EF4-FFF2-40B4-BE49-F238E27FC236}">
                  <a16:creationId xmlns:a16="http://schemas.microsoft.com/office/drawing/2014/main" id="{329C2300-B714-4863-9986-59384F467D84}"/>
                </a:ext>
              </a:extLst>
            </p:cNvPr>
            <p:cNvSpPr/>
            <p:nvPr/>
          </p:nvSpPr>
          <p:spPr>
            <a:xfrm>
              <a:off x="9912928" y="9316464"/>
              <a:ext cx="4010891" cy="53135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71450"/>
              <a:endParaRPr lang="en-US" sz="675">
                <a:solidFill>
                  <a:srgbClr val="FFFFFF"/>
                </a:solidFill>
                <a:latin typeface="Open Sans Light"/>
              </a:endParaRPr>
            </a:p>
          </p:txBody>
        </p:sp>
        <p:sp>
          <p:nvSpPr>
            <p:cNvPr id="161" name="Rectangle 160">
              <a:extLst>
                <a:ext uri="{FF2B5EF4-FFF2-40B4-BE49-F238E27FC236}">
                  <a16:creationId xmlns:a16="http://schemas.microsoft.com/office/drawing/2014/main" id="{BE066DA3-4C00-4D42-AA37-49F6CAB29E77}"/>
                </a:ext>
              </a:extLst>
            </p:cNvPr>
            <p:cNvSpPr/>
            <p:nvPr/>
          </p:nvSpPr>
          <p:spPr>
            <a:xfrm>
              <a:off x="9912928" y="8706624"/>
              <a:ext cx="4010891" cy="53135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71450"/>
              <a:endParaRPr lang="en-US" sz="675">
                <a:solidFill>
                  <a:srgbClr val="FFFFFF"/>
                </a:solidFill>
                <a:latin typeface="Open Sans Light"/>
              </a:endParaRPr>
            </a:p>
          </p:txBody>
        </p:sp>
      </p:grpSp>
      <p:grpSp>
        <p:nvGrpSpPr>
          <p:cNvPr id="162" name="Group 161">
            <a:extLst>
              <a:ext uri="{FF2B5EF4-FFF2-40B4-BE49-F238E27FC236}">
                <a16:creationId xmlns:a16="http://schemas.microsoft.com/office/drawing/2014/main" id="{850C53C2-0327-430C-B076-5E06B48F293C}"/>
              </a:ext>
            </a:extLst>
          </p:cNvPr>
          <p:cNvGrpSpPr/>
          <p:nvPr/>
        </p:nvGrpSpPr>
        <p:grpSpPr>
          <a:xfrm>
            <a:off x="2977307" y="3341139"/>
            <a:ext cx="2057803" cy="776715"/>
            <a:chOff x="9912928" y="8706624"/>
            <a:chExt cx="4010891" cy="1751033"/>
          </a:xfrm>
        </p:grpSpPr>
        <p:sp>
          <p:nvSpPr>
            <p:cNvPr id="163" name="Rectangle 162">
              <a:extLst>
                <a:ext uri="{FF2B5EF4-FFF2-40B4-BE49-F238E27FC236}">
                  <a16:creationId xmlns:a16="http://schemas.microsoft.com/office/drawing/2014/main" id="{2D6AC0D9-252B-47A2-A427-6186B87CAAF0}"/>
                </a:ext>
              </a:extLst>
            </p:cNvPr>
            <p:cNvSpPr/>
            <p:nvPr/>
          </p:nvSpPr>
          <p:spPr>
            <a:xfrm>
              <a:off x="9912928" y="9926304"/>
              <a:ext cx="4010891" cy="53135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71450"/>
              <a:endParaRPr lang="en-US" sz="675">
                <a:solidFill>
                  <a:srgbClr val="FFFFFF"/>
                </a:solidFill>
                <a:latin typeface="Open Sans Light"/>
              </a:endParaRPr>
            </a:p>
          </p:txBody>
        </p:sp>
        <p:sp>
          <p:nvSpPr>
            <p:cNvPr id="164" name="Rectangle 163">
              <a:extLst>
                <a:ext uri="{FF2B5EF4-FFF2-40B4-BE49-F238E27FC236}">
                  <a16:creationId xmlns:a16="http://schemas.microsoft.com/office/drawing/2014/main" id="{560805BC-D137-426E-9BBE-E6CC009807E0}"/>
                </a:ext>
              </a:extLst>
            </p:cNvPr>
            <p:cNvSpPr/>
            <p:nvPr/>
          </p:nvSpPr>
          <p:spPr>
            <a:xfrm>
              <a:off x="9912928" y="9316464"/>
              <a:ext cx="4010891" cy="53135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71450"/>
              <a:endParaRPr lang="en-US" sz="675">
                <a:solidFill>
                  <a:srgbClr val="FFFFFF"/>
                </a:solidFill>
                <a:latin typeface="Open Sans Light"/>
              </a:endParaRPr>
            </a:p>
          </p:txBody>
        </p:sp>
        <p:sp>
          <p:nvSpPr>
            <p:cNvPr id="165" name="Rectangle 164">
              <a:extLst>
                <a:ext uri="{FF2B5EF4-FFF2-40B4-BE49-F238E27FC236}">
                  <a16:creationId xmlns:a16="http://schemas.microsoft.com/office/drawing/2014/main" id="{E522D854-1CD7-457F-B5C4-B593B03DC98B}"/>
                </a:ext>
              </a:extLst>
            </p:cNvPr>
            <p:cNvSpPr/>
            <p:nvPr/>
          </p:nvSpPr>
          <p:spPr>
            <a:xfrm>
              <a:off x="9912928" y="8706624"/>
              <a:ext cx="4010891" cy="53135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71450"/>
              <a:endParaRPr lang="en-US" sz="675">
                <a:solidFill>
                  <a:srgbClr val="FFFFFF"/>
                </a:solidFill>
                <a:latin typeface="Open Sans Light"/>
              </a:endParaRPr>
            </a:p>
          </p:txBody>
        </p:sp>
      </p:grpSp>
      <p:grpSp>
        <p:nvGrpSpPr>
          <p:cNvPr id="166" name="Group 165">
            <a:extLst>
              <a:ext uri="{FF2B5EF4-FFF2-40B4-BE49-F238E27FC236}">
                <a16:creationId xmlns:a16="http://schemas.microsoft.com/office/drawing/2014/main" id="{12722C62-A15A-4229-AA2F-5834CCDFE7CC}"/>
              </a:ext>
            </a:extLst>
          </p:cNvPr>
          <p:cNvGrpSpPr/>
          <p:nvPr/>
        </p:nvGrpSpPr>
        <p:grpSpPr>
          <a:xfrm>
            <a:off x="2977307" y="1706291"/>
            <a:ext cx="2057803" cy="776715"/>
            <a:chOff x="9912928" y="8706624"/>
            <a:chExt cx="4010891" cy="1751033"/>
          </a:xfrm>
        </p:grpSpPr>
        <p:sp>
          <p:nvSpPr>
            <p:cNvPr id="167" name="Rectangle 166">
              <a:extLst>
                <a:ext uri="{FF2B5EF4-FFF2-40B4-BE49-F238E27FC236}">
                  <a16:creationId xmlns:a16="http://schemas.microsoft.com/office/drawing/2014/main" id="{BC341D1E-28B5-4162-9E1C-33DC4CC49C53}"/>
                </a:ext>
              </a:extLst>
            </p:cNvPr>
            <p:cNvSpPr/>
            <p:nvPr/>
          </p:nvSpPr>
          <p:spPr>
            <a:xfrm>
              <a:off x="9912928" y="9926304"/>
              <a:ext cx="4010891" cy="53135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71450"/>
              <a:endParaRPr lang="en-US" sz="675">
                <a:solidFill>
                  <a:srgbClr val="FFFFFF"/>
                </a:solidFill>
                <a:latin typeface="Open Sans Light"/>
              </a:endParaRPr>
            </a:p>
          </p:txBody>
        </p:sp>
        <p:sp>
          <p:nvSpPr>
            <p:cNvPr id="168" name="Rectangle 167">
              <a:extLst>
                <a:ext uri="{FF2B5EF4-FFF2-40B4-BE49-F238E27FC236}">
                  <a16:creationId xmlns:a16="http://schemas.microsoft.com/office/drawing/2014/main" id="{0352461A-872A-4AE7-B947-0A8D28805B24}"/>
                </a:ext>
              </a:extLst>
            </p:cNvPr>
            <p:cNvSpPr/>
            <p:nvPr/>
          </p:nvSpPr>
          <p:spPr>
            <a:xfrm>
              <a:off x="9912928" y="9316464"/>
              <a:ext cx="4010891" cy="53135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71450"/>
              <a:endParaRPr lang="en-US" sz="675">
                <a:solidFill>
                  <a:srgbClr val="FFFFFF"/>
                </a:solidFill>
                <a:latin typeface="Open Sans Light"/>
              </a:endParaRPr>
            </a:p>
          </p:txBody>
        </p:sp>
        <p:sp>
          <p:nvSpPr>
            <p:cNvPr id="169" name="Rectangle 168">
              <a:extLst>
                <a:ext uri="{FF2B5EF4-FFF2-40B4-BE49-F238E27FC236}">
                  <a16:creationId xmlns:a16="http://schemas.microsoft.com/office/drawing/2014/main" id="{37FA02B8-4B2F-4C12-A820-70F49083AA45}"/>
                </a:ext>
              </a:extLst>
            </p:cNvPr>
            <p:cNvSpPr/>
            <p:nvPr/>
          </p:nvSpPr>
          <p:spPr>
            <a:xfrm>
              <a:off x="9912928" y="8706624"/>
              <a:ext cx="4010891" cy="53135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71450"/>
              <a:endParaRPr lang="en-US" sz="675">
                <a:solidFill>
                  <a:srgbClr val="FFFFFF"/>
                </a:solidFill>
                <a:latin typeface="Open Sans Light"/>
              </a:endParaRPr>
            </a:p>
          </p:txBody>
        </p:sp>
      </p:grpSp>
      <p:grpSp>
        <p:nvGrpSpPr>
          <p:cNvPr id="170" name="Group 169">
            <a:extLst>
              <a:ext uri="{FF2B5EF4-FFF2-40B4-BE49-F238E27FC236}">
                <a16:creationId xmlns:a16="http://schemas.microsoft.com/office/drawing/2014/main" id="{F5449ABB-931E-4FF7-A9DF-5DA415F4ED44}"/>
              </a:ext>
            </a:extLst>
          </p:cNvPr>
          <p:cNvGrpSpPr/>
          <p:nvPr/>
        </p:nvGrpSpPr>
        <p:grpSpPr>
          <a:xfrm>
            <a:off x="2977306" y="901573"/>
            <a:ext cx="2057803" cy="776715"/>
            <a:chOff x="9912928" y="8706624"/>
            <a:chExt cx="4010891" cy="1751033"/>
          </a:xfrm>
        </p:grpSpPr>
        <p:sp>
          <p:nvSpPr>
            <p:cNvPr id="171" name="Rectangle 170">
              <a:extLst>
                <a:ext uri="{FF2B5EF4-FFF2-40B4-BE49-F238E27FC236}">
                  <a16:creationId xmlns:a16="http://schemas.microsoft.com/office/drawing/2014/main" id="{B21940C6-C2F2-4386-AB3D-BEE18F6A4859}"/>
                </a:ext>
              </a:extLst>
            </p:cNvPr>
            <p:cNvSpPr/>
            <p:nvPr/>
          </p:nvSpPr>
          <p:spPr>
            <a:xfrm>
              <a:off x="9912928" y="9926304"/>
              <a:ext cx="4010891" cy="53135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71450"/>
              <a:endParaRPr lang="en-US" sz="675">
                <a:solidFill>
                  <a:srgbClr val="FFFFFF"/>
                </a:solidFill>
                <a:latin typeface="Open Sans Light"/>
              </a:endParaRPr>
            </a:p>
          </p:txBody>
        </p:sp>
        <p:sp>
          <p:nvSpPr>
            <p:cNvPr id="172" name="Rectangle 171">
              <a:extLst>
                <a:ext uri="{FF2B5EF4-FFF2-40B4-BE49-F238E27FC236}">
                  <a16:creationId xmlns:a16="http://schemas.microsoft.com/office/drawing/2014/main" id="{05F4B9BD-9825-41B1-AA05-019A352D8CBA}"/>
                </a:ext>
              </a:extLst>
            </p:cNvPr>
            <p:cNvSpPr/>
            <p:nvPr/>
          </p:nvSpPr>
          <p:spPr>
            <a:xfrm>
              <a:off x="9912928" y="9316464"/>
              <a:ext cx="4010891" cy="53135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71450"/>
              <a:endParaRPr lang="en-US" sz="675">
                <a:solidFill>
                  <a:srgbClr val="FFFFFF"/>
                </a:solidFill>
                <a:latin typeface="Open Sans Light"/>
              </a:endParaRPr>
            </a:p>
          </p:txBody>
        </p:sp>
        <p:sp>
          <p:nvSpPr>
            <p:cNvPr id="173" name="Rectangle 172">
              <a:extLst>
                <a:ext uri="{FF2B5EF4-FFF2-40B4-BE49-F238E27FC236}">
                  <a16:creationId xmlns:a16="http://schemas.microsoft.com/office/drawing/2014/main" id="{C5F853BB-2A3C-4BAF-B16B-D10ADA4246F5}"/>
                </a:ext>
              </a:extLst>
            </p:cNvPr>
            <p:cNvSpPr/>
            <p:nvPr/>
          </p:nvSpPr>
          <p:spPr>
            <a:xfrm>
              <a:off x="9912928" y="8706624"/>
              <a:ext cx="4010891" cy="53135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71450"/>
              <a:endParaRPr lang="en-US" sz="675">
                <a:solidFill>
                  <a:srgbClr val="FFFFFF"/>
                </a:solidFill>
                <a:latin typeface="Open Sans Light"/>
              </a:endParaRPr>
            </a:p>
          </p:txBody>
        </p:sp>
      </p:grpSp>
      <p:sp>
        <p:nvSpPr>
          <p:cNvPr id="174" name="TextBox 173">
            <a:extLst>
              <a:ext uri="{FF2B5EF4-FFF2-40B4-BE49-F238E27FC236}">
                <a16:creationId xmlns:a16="http://schemas.microsoft.com/office/drawing/2014/main" id="{13B8A938-9B90-48C0-ABF8-C0991FAD8003}"/>
              </a:ext>
            </a:extLst>
          </p:cNvPr>
          <p:cNvSpPr txBox="1"/>
          <p:nvPr/>
        </p:nvSpPr>
        <p:spPr>
          <a:xfrm>
            <a:off x="2910668" y="505790"/>
            <a:ext cx="2057803" cy="300082"/>
          </a:xfrm>
          <a:prstGeom prst="rect">
            <a:avLst/>
          </a:prstGeom>
          <a:noFill/>
        </p:spPr>
        <p:txBody>
          <a:bodyPr wrap="square" rtlCol="0">
            <a:spAutoFit/>
          </a:bodyPr>
          <a:lstStyle/>
          <a:p>
            <a:pPr algn="ctr" defTabSz="171450"/>
            <a:r>
              <a:rPr lang="en-US" sz="1350">
                <a:solidFill>
                  <a:srgbClr val="1CA7FC"/>
                </a:solidFill>
                <a:latin typeface="Open Sans Light"/>
              </a:rPr>
              <a:t>Couples</a:t>
            </a:r>
          </a:p>
        </p:txBody>
      </p:sp>
      <p:grpSp>
        <p:nvGrpSpPr>
          <p:cNvPr id="175" name="Group 174">
            <a:extLst>
              <a:ext uri="{FF2B5EF4-FFF2-40B4-BE49-F238E27FC236}">
                <a16:creationId xmlns:a16="http://schemas.microsoft.com/office/drawing/2014/main" id="{56861D54-8225-4181-A985-5CD7CD9FBFC3}"/>
              </a:ext>
            </a:extLst>
          </p:cNvPr>
          <p:cNvGrpSpPr/>
          <p:nvPr/>
        </p:nvGrpSpPr>
        <p:grpSpPr>
          <a:xfrm>
            <a:off x="5074756" y="2204369"/>
            <a:ext cx="2057803" cy="1317731"/>
            <a:chOff x="5661666" y="3380252"/>
            <a:chExt cx="2057803" cy="1317731"/>
          </a:xfrm>
        </p:grpSpPr>
        <p:grpSp>
          <p:nvGrpSpPr>
            <p:cNvPr id="176" name="Group 175">
              <a:extLst>
                <a:ext uri="{FF2B5EF4-FFF2-40B4-BE49-F238E27FC236}">
                  <a16:creationId xmlns:a16="http://schemas.microsoft.com/office/drawing/2014/main" id="{2AD74D21-3ACA-4E6C-868B-192AF1ED606F}"/>
                </a:ext>
              </a:extLst>
            </p:cNvPr>
            <p:cNvGrpSpPr/>
            <p:nvPr/>
          </p:nvGrpSpPr>
          <p:grpSpPr>
            <a:xfrm>
              <a:off x="5661666" y="3650758"/>
              <a:ext cx="2057803" cy="1047225"/>
              <a:chOff x="14588837" y="8096783"/>
              <a:chExt cx="4010891" cy="2360873"/>
            </a:xfrm>
          </p:grpSpPr>
          <p:sp>
            <p:nvSpPr>
              <p:cNvPr id="178" name="Rectangle 177">
                <a:extLst>
                  <a:ext uri="{FF2B5EF4-FFF2-40B4-BE49-F238E27FC236}">
                    <a16:creationId xmlns:a16="http://schemas.microsoft.com/office/drawing/2014/main" id="{32B31C93-1B5D-44A7-80B8-8272E8BE5620}"/>
                  </a:ext>
                </a:extLst>
              </p:cNvPr>
              <p:cNvSpPr/>
              <p:nvPr/>
            </p:nvSpPr>
            <p:spPr>
              <a:xfrm>
                <a:off x="14588837" y="9926303"/>
                <a:ext cx="4010891" cy="53135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71450"/>
                <a:endParaRPr lang="en-US" sz="675">
                  <a:solidFill>
                    <a:srgbClr val="FFFFFF"/>
                  </a:solidFill>
                  <a:latin typeface="Open Sans Light"/>
                </a:endParaRPr>
              </a:p>
            </p:txBody>
          </p:sp>
          <p:sp>
            <p:nvSpPr>
              <p:cNvPr id="179" name="Rectangle 178">
                <a:extLst>
                  <a:ext uri="{FF2B5EF4-FFF2-40B4-BE49-F238E27FC236}">
                    <a16:creationId xmlns:a16="http://schemas.microsoft.com/office/drawing/2014/main" id="{9F3BAFB9-994D-4A17-B8D2-64D864680FE4}"/>
                  </a:ext>
                </a:extLst>
              </p:cNvPr>
              <p:cNvSpPr/>
              <p:nvPr/>
            </p:nvSpPr>
            <p:spPr>
              <a:xfrm>
                <a:off x="14588837" y="9316463"/>
                <a:ext cx="4010891" cy="531353"/>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71450"/>
                <a:endParaRPr lang="en-US" sz="675">
                  <a:solidFill>
                    <a:srgbClr val="FFFFFF"/>
                  </a:solidFill>
                  <a:latin typeface="Open Sans Light"/>
                </a:endParaRPr>
              </a:p>
            </p:txBody>
          </p:sp>
          <p:sp>
            <p:nvSpPr>
              <p:cNvPr id="180" name="Rectangle 179">
                <a:extLst>
                  <a:ext uri="{FF2B5EF4-FFF2-40B4-BE49-F238E27FC236}">
                    <a16:creationId xmlns:a16="http://schemas.microsoft.com/office/drawing/2014/main" id="{9522CCED-24A4-4FC3-9427-EFA12BD9839D}"/>
                  </a:ext>
                </a:extLst>
              </p:cNvPr>
              <p:cNvSpPr/>
              <p:nvPr/>
            </p:nvSpPr>
            <p:spPr>
              <a:xfrm>
                <a:off x="14588837" y="8706623"/>
                <a:ext cx="4010891" cy="53135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71450"/>
                <a:endParaRPr lang="en-US" sz="675">
                  <a:solidFill>
                    <a:srgbClr val="FFFFFF"/>
                  </a:solidFill>
                  <a:latin typeface="Open Sans Light"/>
                </a:endParaRPr>
              </a:p>
            </p:txBody>
          </p:sp>
          <p:sp>
            <p:nvSpPr>
              <p:cNvPr id="181" name="Rectangle 180">
                <a:extLst>
                  <a:ext uri="{FF2B5EF4-FFF2-40B4-BE49-F238E27FC236}">
                    <a16:creationId xmlns:a16="http://schemas.microsoft.com/office/drawing/2014/main" id="{543AA339-C3E5-4A9C-8EEE-3E33A59502AA}"/>
                  </a:ext>
                </a:extLst>
              </p:cNvPr>
              <p:cNvSpPr/>
              <p:nvPr/>
            </p:nvSpPr>
            <p:spPr>
              <a:xfrm>
                <a:off x="14588837" y="8096783"/>
                <a:ext cx="4010891" cy="53135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71450"/>
                <a:endParaRPr lang="en-US" sz="675">
                  <a:solidFill>
                    <a:srgbClr val="FFFFFF"/>
                  </a:solidFill>
                  <a:latin typeface="Open Sans Light"/>
                </a:endParaRPr>
              </a:p>
            </p:txBody>
          </p:sp>
        </p:grpSp>
        <p:sp>
          <p:nvSpPr>
            <p:cNvPr id="177" name="Rectangle 176">
              <a:extLst>
                <a:ext uri="{FF2B5EF4-FFF2-40B4-BE49-F238E27FC236}">
                  <a16:creationId xmlns:a16="http://schemas.microsoft.com/office/drawing/2014/main" id="{716FF38C-9DED-42C8-9653-3CD6658503F2}"/>
                </a:ext>
              </a:extLst>
            </p:cNvPr>
            <p:cNvSpPr/>
            <p:nvPr/>
          </p:nvSpPr>
          <p:spPr>
            <a:xfrm>
              <a:off x="5661666" y="3380252"/>
              <a:ext cx="2057803" cy="23569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71450"/>
              <a:endParaRPr lang="en-US" sz="675">
                <a:solidFill>
                  <a:srgbClr val="FFFFFF"/>
                </a:solidFill>
                <a:latin typeface="Open Sans Light"/>
              </a:endParaRPr>
            </a:p>
          </p:txBody>
        </p:sp>
      </p:grpSp>
      <p:grpSp>
        <p:nvGrpSpPr>
          <p:cNvPr id="182" name="Group 181">
            <a:extLst>
              <a:ext uri="{FF2B5EF4-FFF2-40B4-BE49-F238E27FC236}">
                <a16:creationId xmlns:a16="http://schemas.microsoft.com/office/drawing/2014/main" id="{DAE163EE-27CF-41C4-9F81-B7CE567878F5}"/>
              </a:ext>
            </a:extLst>
          </p:cNvPr>
          <p:cNvGrpSpPr/>
          <p:nvPr/>
        </p:nvGrpSpPr>
        <p:grpSpPr>
          <a:xfrm>
            <a:off x="9253360" y="3979295"/>
            <a:ext cx="2057803" cy="846069"/>
            <a:chOff x="5237018" y="8550279"/>
            <a:chExt cx="4010891" cy="1907377"/>
          </a:xfrm>
        </p:grpSpPr>
        <p:sp>
          <p:nvSpPr>
            <p:cNvPr id="183" name="Rectangle 182">
              <a:extLst>
                <a:ext uri="{FF2B5EF4-FFF2-40B4-BE49-F238E27FC236}">
                  <a16:creationId xmlns:a16="http://schemas.microsoft.com/office/drawing/2014/main" id="{B01AC87E-33C8-47EA-93A5-25B484512D71}"/>
                </a:ext>
              </a:extLst>
            </p:cNvPr>
            <p:cNvSpPr/>
            <p:nvPr/>
          </p:nvSpPr>
          <p:spPr>
            <a:xfrm>
              <a:off x="5237018" y="9926303"/>
              <a:ext cx="4010891" cy="53135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71450"/>
              <a:endParaRPr lang="en-US" sz="675">
                <a:solidFill>
                  <a:srgbClr val="FFFFFF"/>
                </a:solidFill>
                <a:latin typeface="Open Sans Light"/>
              </a:endParaRPr>
            </a:p>
          </p:txBody>
        </p:sp>
        <p:sp>
          <p:nvSpPr>
            <p:cNvPr id="184" name="Rectangle 183">
              <a:extLst>
                <a:ext uri="{FF2B5EF4-FFF2-40B4-BE49-F238E27FC236}">
                  <a16:creationId xmlns:a16="http://schemas.microsoft.com/office/drawing/2014/main" id="{B9BF8825-037B-4497-8230-78591BD5B1B6}"/>
                </a:ext>
              </a:extLst>
            </p:cNvPr>
            <p:cNvSpPr/>
            <p:nvPr/>
          </p:nvSpPr>
          <p:spPr>
            <a:xfrm>
              <a:off x="5237018" y="9256174"/>
              <a:ext cx="4010891" cy="53135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71450"/>
              <a:endParaRPr lang="en-US" sz="675">
                <a:solidFill>
                  <a:srgbClr val="FFFFFF"/>
                </a:solidFill>
                <a:latin typeface="Open Sans Light"/>
              </a:endParaRPr>
            </a:p>
          </p:txBody>
        </p:sp>
        <p:sp>
          <p:nvSpPr>
            <p:cNvPr id="185" name="Rectangle 184">
              <a:extLst>
                <a:ext uri="{FF2B5EF4-FFF2-40B4-BE49-F238E27FC236}">
                  <a16:creationId xmlns:a16="http://schemas.microsoft.com/office/drawing/2014/main" id="{CA82EFA0-DEC2-4139-BE6E-7086BEDB2D28}"/>
                </a:ext>
              </a:extLst>
            </p:cNvPr>
            <p:cNvSpPr/>
            <p:nvPr/>
          </p:nvSpPr>
          <p:spPr>
            <a:xfrm>
              <a:off x="5237018" y="8550279"/>
              <a:ext cx="4010891" cy="53135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71450"/>
              <a:endParaRPr lang="en-US" sz="675">
                <a:solidFill>
                  <a:srgbClr val="FFFFFF"/>
                </a:solidFill>
                <a:latin typeface="Open Sans Light"/>
              </a:endParaRPr>
            </a:p>
          </p:txBody>
        </p:sp>
      </p:grpSp>
      <p:grpSp>
        <p:nvGrpSpPr>
          <p:cNvPr id="191" name="Group 190">
            <a:extLst>
              <a:ext uri="{FF2B5EF4-FFF2-40B4-BE49-F238E27FC236}">
                <a16:creationId xmlns:a16="http://schemas.microsoft.com/office/drawing/2014/main" id="{C57E88EE-AD53-42BF-B9BC-31EDEA3AAFF4}"/>
              </a:ext>
            </a:extLst>
          </p:cNvPr>
          <p:cNvGrpSpPr/>
          <p:nvPr/>
        </p:nvGrpSpPr>
        <p:grpSpPr>
          <a:xfrm>
            <a:off x="7183446" y="1676589"/>
            <a:ext cx="2057803" cy="969309"/>
            <a:chOff x="4598339" y="2868144"/>
            <a:chExt cx="1504084" cy="819455"/>
          </a:xfrm>
        </p:grpSpPr>
        <p:sp>
          <p:nvSpPr>
            <p:cNvPr id="192" name="TextBox 191">
              <a:extLst>
                <a:ext uri="{FF2B5EF4-FFF2-40B4-BE49-F238E27FC236}">
                  <a16:creationId xmlns:a16="http://schemas.microsoft.com/office/drawing/2014/main" id="{277A2DF1-872F-4CB0-9A74-6EA6CBB68FF3}"/>
                </a:ext>
              </a:extLst>
            </p:cNvPr>
            <p:cNvSpPr txBox="1"/>
            <p:nvPr/>
          </p:nvSpPr>
          <p:spPr>
            <a:xfrm>
              <a:off x="4598339" y="3387517"/>
              <a:ext cx="1504084" cy="300082"/>
            </a:xfrm>
            <a:prstGeom prst="rect">
              <a:avLst/>
            </a:prstGeom>
            <a:noFill/>
          </p:spPr>
          <p:txBody>
            <a:bodyPr wrap="square" rtlCol="0">
              <a:spAutoFit/>
            </a:bodyPr>
            <a:lstStyle/>
            <a:p>
              <a:pPr algn="ctr" defTabSz="171450"/>
              <a:r>
                <a:rPr lang="en-US" sz="1350">
                  <a:solidFill>
                    <a:srgbClr val="1CA7FC"/>
                  </a:solidFill>
                  <a:latin typeface="Open Sans Light"/>
                </a:rPr>
                <a:t>Friends</a:t>
              </a:r>
            </a:p>
          </p:txBody>
        </p:sp>
        <p:sp>
          <p:nvSpPr>
            <p:cNvPr id="193" name="TextBox 192">
              <a:extLst>
                <a:ext uri="{FF2B5EF4-FFF2-40B4-BE49-F238E27FC236}">
                  <a16:creationId xmlns:a16="http://schemas.microsoft.com/office/drawing/2014/main" id="{25A5916C-AC9F-4A49-8237-C1DAF25E46AA}"/>
                </a:ext>
              </a:extLst>
            </p:cNvPr>
            <p:cNvSpPr txBox="1"/>
            <p:nvPr/>
          </p:nvSpPr>
          <p:spPr>
            <a:xfrm>
              <a:off x="5047955" y="2868144"/>
              <a:ext cx="498191" cy="546410"/>
            </a:xfrm>
            <a:prstGeom prst="rect">
              <a:avLst/>
            </a:prstGeom>
            <a:noFill/>
          </p:spPr>
          <p:txBody>
            <a:bodyPr wrap="none" rtlCol="0">
              <a:spAutoFit/>
            </a:bodyPr>
            <a:lstStyle/>
            <a:p>
              <a:pPr algn="ctr" defTabSz="171450"/>
              <a:r>
                <a:rPr lang="en-US" sz="3600">
                  <a:solidFill>
                    <a:srgbClr val="FFFFFF"/>
                  </a:solidFill>
                  <a:latin typeface="Open Sans Light"/>
                </a:rPr>
                <a:t>85</a:t>
              </a:r>
            </a:p>
          </p:txBody>
        </p:sp>
      </p:grpSp>
    </p:spTree>
    <p:extLst>
      <p:ext uri="{BB962C8B-B14F-4D97-AF65-F5344CB8AC3E}">
        <p14:creationId xmlns:p14="http://schemas.microsoft.com/office/powerpoint/2010/main" val="3825509275"/>
      </p:ext>
    </p:extLst>
  </p:cSld>
  <p:clrMapOvr>
    <a:overrideClrMapping bg1="dk1" tx1="lt1" bg2="dk2" tx2="lt2" accent1="accent1" accent2="accent2" accent3="accent3" accent4="accent4" accent5="accent5" accent6="accent6" hlink="hlink" folHlink="folHlink"/>
  </p:clrMapOvr>
  <p:transition spd="slow">
    <p:push/>
  </p:transition>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9" name="Freeform: Shape 38">
            <a:extLst>
              <a:ext uri="{FF2B5EF4-FFF2-40B4-BE49-F238E27FC236}">
                <a16:creationId xmlns:a16="http://schemas.microsoft.com/office/drawing/2014/main" id="{1284CA7F-B696-4085-84C6-CD668817E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6050278" cy="3400925"/>
          </a:xfrm>
          <a:custGeom>
            <a:avLst/>
            <a:gdLst>
              <a:gd name="connsiteX0" fmla="*/ 0 w 6050278"/>
              <a:gd name="connsiteY0" fmla="*/ 0 h 3400925"/>
              <a:gd name="connsiteX1" fmla="*/ 6050278 w 6050278"/>
              <a:gd name="connsiteY1" fmla="*/ 0 h 3400925"/>
              <a:gd name="connsiteX2" fmla="*/ 6050278 w 6050278"/>
              <a:gd name="connsiteY2" fmla="*/ 1827306 h 3400925"/>
              <a:gd name="connsiteX3" fmla="*/ 3892296 w 6050278"/>
              <a:gd name="connsiteY3" fmla="*/ 1827306 h 3400925"/>
              <a:gd name="connsiteX4" fmla="*/ 3892296 w 6050278"/>
              <a:gd name="connsiteY4" fmla="*/ 3400925 h 3400925"/>
              <a:gd name="connsiteX5" fmla="*/ 0 w 6050278"/>
              <a:gd name="connsiteY5" fmla="*/ 3400925 h 3400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50278" h="3400925">
                <a:moveTo>
                  <a:pt x="0" y="0"/>
                </a:moveTo>
                <a:lnTo>
                  <a:pt x="6050278" y="0"/>
                </a:lnTo>
                <a:lnTo>
                  <a:pt x="6050278" y="1827306"/>
                </a:lnTo>
                <a:lnTo>
                  <a:pt x="3892296" y="1827306"/>
                </a:lnTo>
                <a:lnTo>
                  <a:pt x="3892296" y="3400925"/>
                </a:lnTo>
                <a:lnTo>
                  <a:pt x="0" y="3400925"/>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5" name="Picture Placeholder 14" descr="Table&#10;&#10;Description automatically generated">
            <a:extLst>
              <a:ext uri="{FF2B5EF4-FFF2-40B4-BE49-F238E27FC236}">
                <a16:creationId xmlns:a16="http://schemas.microsoft.com/office/drawing/2014/main" id="{E559DA0A-A83C-E14A-AE8B-938A98F058CC}"/>
              </a:ext>
            </a:extLst>
          </p:cNvPr>
          <p:cNvPicPr>
            <a:picLocks noGrp="1" noChangeAspect="1"/>
          </p:cNvPicPr>
          <p:nvPr>
            <p:ph type="pic" sz="quarter" idx="40"/>
          </p:nvPr>
        </p:nvPicPr>
        <p:blipFill rotWithShape="1">
          <a:blip r:embed="rId3">
            <a:extLst>
              <a:ext uri="{28A0092B-C50C-407E-A947-70E740481C1C}">
                <a14:useLocalDpi xmlns:a14="http://schemas.microsoft.com/office/drawing/2010/main" val="0"/>
              </a:ext>
            </a:extLst>
          </a:blip>
          <a:srcRect l="-518" r="-1664"/>
          <a:stretch/>
        </p:blipFill>
        <p:spPr>
          <a:xfrm>
            <a:off x="217759" y="139308"/>
            <a:ext cx="3657600" cy="2435726"/>
          </a:xfrm>
          <a:prstGeom prst="rect">
            <a:avLst/>
          </a:prstGeom>
        </p:spPr>
      </p:pic>
      <p:sp>
        <p:nvSpPr>
          <p:cNvPr id="41" name="Freeform: Shape 40">
            <a:extLst>
              <a:ext uri="{FF2B5EF4-FFF2-40B4-BE49-F238E27FC236}">
                <a16:creationId xmlns:a16="http://schemas.microsoft.com/office/drawing/2014/main" id="{858A10F4-B847-4777-BC82-782F6FB36E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41722" y="1"/>
            <a:ext cx="6050278" cy="3400925"/>
          </a:xfrm>
          <a:custGeom>
            <a:avLst/>
            <a:gdLst>
              <a:gd name="connsiteX0" fmla="*/ 0 w 6050278"/>
              <a:gd name="connsiteY0" fmla="*/ 0 h 3400925"/>
              <a:gd name="connsiteX1" fmla="*/ 6050278 w 6050278"/>
              <a:gd name="connsiteY1" fmla="*/ 0 h 3400925"/>
              <a:gd name="connsiteX2" fmla="*/ 6050278 w 6050278"/>
              <a:gd name="connsiteY2" fmla="*/ 3400925 h 3400925"/>
              <a:gd name="connsiteX3" fmla="*/ 2157982 w 6050278"/>
              <a:gd name="connsiteY3" fmla="*/ 3400925 h 3400925"/>
              <a:gd name="connsiteX4" fmla="*/ 2157982 w 6050278"/>
              <a:gd name="connsiteY4" fmla="*/ 1827306 h 3400925"/>
              <a:gd name="connsiteX5" fmla="*/ 0 w 6050278"/>
              <a:gd name="connsiteY5" fmla="*/ 1827306 h 3400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50278" h="3400925">
                <a:moveTo>
                  <a:pt x="0" y="0"/>
                </a:moveTo>
                <a:lnTo>
                  <a:pt x="6050278" y="0"/>
                </a:lnTo>
                <a:lnTo>
                  <a:pt x="6050278" y="3400925"/>
                </a:lnTo>
                <a:lnTo>
                  <a:pt x="2157982" y="3400925"/>
                </a:lnTo>
                <a:lnTo>
                  <a:pt x="2157982" y="1827306"/>
                </a:lnTo>
                <a:lnTo>
                  <a:pt x="0" y="1827306"/>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3" name="Freeform: Shape 42">
            <a:extLst>
              <a:ext uri="{FF2B5EF4-FFF2-40B4-BE49-F238E27FC236}">
                <a16:creationId xmlns:a16="http://schemas.microsoft.com/office/drawing/2014/main" id="{8883B597-C9A1-46EF-AB6B-71DF0B1ED4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489159"/>
            <a:ext cx="6050278" cy="3368841"/>
          </a:xfrm>
          <a:custGeom>
            <a:avLst/>
            <a:gdLst>
              <a:gd name="connsiteX0" fmla="*/ 0 w 6050278"/>
              <a:gd name="connsiteY0" fmla="*/ 0 h 3368841"/>
              <a:gd name="connsiteX1" fmla="*/ 3892296 w 6050278"/>
              <a:gd name="connsiteY1" fmla="*/ 0 h 3368841"/>
              <a:gd name="connsiteX2" fmla="*/ 3892296 w 6050278"/>
              <a:gd name="connsiteY2" fmla="*/ 1541535 h 3368841"/>
              <a:gd name="connsiteX3" fmla="*/ 6050278 w 6050278"/>
              <a:gd name="connsiteY3" fmla="*/ 1541535 h 3368841"/>
              <a:gd name="connsiteX4" fmla="*/ 6050278 w 6050278"/>
              <a:gd name="connsiteY4" fmla="*/ 3368841 h 3368841"/>
              <a:gd name="connsiteX5" fmla="*/ 0 w 6050278"/>
              <a:gd name="connsiteY5" fmla="*/ 3368841 h 3368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50278" h="3368841">
                <a:moveTo>
                  <a:pt x="0" y="0"/>
                </a:moveTo>
                <a:lnTo>
                  <a:pt x="3892296" y="0"/>
                </a:lnTo>
                <a:lnTo>
                  <a:pt x="3892296" y="1541535"/>
                </a:lnTo>
                <a:lnTo>
                  <a:pt x="6050278" y="1541535"/>
                </a:lnTo>
                <a:lnTo>
                  <a:pt x="6050278" y="3368841"/>
                </a:lnTo>
                <a:lnTo>
                  <a:pt x="0" y="3368841"/>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9" name="Picture Placeholder 18" descr="Table&#10;&#10;Description automatically generated">
            <a:extLst>
              <a:ext uri="{FF2B5EF4-FFF2-40B4-BE49-F238E27FC236}">
                <a16:creationId xmlns:a16="http://schemas.microsoft.com/office/drawing/2014/main" id="{00CEE1A5-017E-3C49-AE39-CA21C73A7D33}"/>
              </a:ext>
            </a:extLst>
          </p:cNvPr>
          <p:cNvPicPr>
            <a:picLocks noGrp="1" noChangeAspect="1"/>
          </p:cNvPicPr>
          <p:nvPr>
            <p:ph type="pic" sz="quarter" idx="42"/>
          </p:nvPr>
        </p:nvPicPr>
        <p:blipFill rotWithShape="1">
          <a:blip r:embed="rId4">
            <a:extLst>
              <a:ext uri="{28A0092B-C50C-407E-A947-70E740481C1C}">
                <a14:useLocalDpi xmlns:a14="http://schemas.microsoft.com/office/drawing/2010/main" val="0"/>
              </a:ext>
            </a:extLst>
          </a:blip>
          <a:srcRect l="-62" r="151"/>
          <a:stretch/>
        </p:blipFill>
        <p:spPr>
          <a:xfrm>
            <a:off x="155453" y="3602494"/>
            <a:ext cx="3657600" cy="2399572"/>
          </a:xfrm>
          <a:prstGeom prst="rect">
            <a:avLst/>
          </a:prstGeom>
        </p:spPr>
      </p:pic>
      <p:sp>
        <p:nvSpPr>
          <p:cNvPr id="45" name="Freeform: Shape 44">
            <a:extLst>
              <a:ext uri="{FF2B5EF4-FFF2-40B4-BE49-F238E27FC236}">
                <a16:creationId xmlns:a16="http://schemas.microsoft.com/office/drawing/2014/main" id="{A0B38421-369F-445C-9543-5BC17BC090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41722" y="3489159"/>
            <a:ext cx="6050278" cy="3368841"/>
          </a:xfrm>
          <a:custGeom>
            <a:avLst/>
            <a:gdLst>
              <a:gd name="connsiteX0" fmla="*/ 2157982 w 6050278"/>
              <a:gd name="connsiteY0" fmla="*/ 0 h 3368841"/>
              <a:gd name="connsiteX1" fmla="*/ 6050278 w 6050278"/>
              <a:gd name="connsiteY1" fmla="*/ 0 h 3368841"/>
              <a:gd name="connsiteX2" fmla="*/ 6050278 w 6050278"/>
              <a:gd name="connsiteY2" fmla="*/ 3368841 h 3368841"/>
              <a:gd name="connsiteX3" fmla="*/ 0 w 6050278"/>
              <a:gd name="connsiteY3" fmla="*/ 3368841 h 3368841"/>
              <a:gd name="connsiteX4" fmla="*/ 0 w 6050278"/>
              <a:gd name="connsiteY4" fmla="*/ 1541535 h 3368841"/>
              <a:gd name="connsiteX5" fmla="*/ 2157982 w 6050278"/>
              <a:gd name="connsiteY5" fmla="*/ 1541535 h 3368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50278" h="3368841">
                <a:moveTo>
                  <a:pt x="2157982" y="0"/>
                </a:moveTo>
                <a:lnTo>
                  <a:pt x="6050278" y="0"/>
                </a:lnTo>
                <a:lnTo>
                  <a:pt x="6050278" y="3368841"/>
                </a:lnTo>
                <a:lnTo>
                  <a:pt x="0" y="3368841"/>
                </a:lnTo>
                <a:lnTo>
                  <a:pt x="0" y="1541535"/>
                </a:lnTo>
                <a:lnTo>
                  <a:pt x="2157982" y="1541535"/>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7" name="Freeform: Shape 46">
            <a:extLst>
              <a:ext uri="{FF2B5EF4-FFF2-40B4-BE49-F238E27FC236}">
                <a16:creationId xmlns:a16="http://schemas.microsoft.com/office/drawing/2014/main" id="{FAA9CE81-CAF0-41E3-8E73-CAFA13A0B1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83736" y="1918638"/>
            <a:ext cx="4224528" cy="3020725"/>
          </a:xfrm>
          <a:custGeom>
            <a:avLst/>
            <a:gdLst>
              <a:gd name="connsiteX0" fmla="*/ 0 w 4224528"/>
              <a:gd name="connsiteY0" fmla="*/ 0 h 3020725"/>
              <a:gd name="connsiteX1" fmla="*/ 4224528 w 4224528"/>
              <a:gd name="connsiteY1" fmla="*/ 0 h 3020725"/>
              <a:gd name="connsiteX2" fmla="*/ 4224528 w 4224528"/>
              <a:gd name="connsiteY2" fmla="*/ 3020725 h 3020725"/>
              <a:gd name="connsiteX3" fmla="*/ 0 w 4224528"/>
              <a:gd name="connsiteY3" fmla="*/ 3020725 h 3020725"/>
            </a:gdLst>
            <a:ahLst/>
            <a:cxnLst>
              <a:cxn ang="0">
                <a:pos x="connsiteX0" y="connsiteY0"/>
              </a:cxn>
              <a:cxn ang="0">
                <a:pos x="connsiteX1" y="connsiteY1"/>
              </a:cxn>
              <a:cxn ang="0">
                <a:pos x="connsiteX2" y="connsiteY2"/>
              </a:cxn>
              <a:cxn ang="0">
                <a:pos x="connsiteX3" y="connsiteY3"/>
              </a:cxn>
            </a:cxnLst>
            <a:rect l="l" t="t" r="r" b="b"/>
            <a:pathLst>
              <a:path w="4224528" h="3020725">
                <a:moveTo>
                  <a:pt x="0" y="0"/>
                </a:moveTo>
                <a:lnTo>
                  <a:pt x="4224528" y="0"/>
                </a:lnTo>
                <a:lnTo>
                  <a:pt x="4224528" y="3020725"/>
                </a:lnTo>
                <a:lnTo>
                  <a:pt x="0" y="3020725"/>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9" name="Picture Placeholder 8">
            <a:extLst>
              <a:ext uri="{FF2B5EF4-FFF2-40B4-BE49-F238E27FC236}">
                <a16:creationId xmlns:a16="http://schemas.microsoft.com/office/drawing/2014/main" id="{BB3FFAC5-A4F3-F142-9DCF-87F293212DD2}"/>
              </a:ext>
            </a:extLst>
          </p:cNvPr>
          <p:cNvPicPr>
            <a:picLocks noGrp="1" noChangeAspect="1"/>
          </p:cNvPicPr>
          <p:nvPr>
            <p:ph type="pic" sz="quarter" idx="38"/>
          </p:nvPr>
        </p:nvPicPr>
        <p:blipFill rotWithShape="1">
          <a:blip r:embed="rId5">
            <a:extLst>
              <a:ext uri="{28A0092B-C50C-407E-A947-70E740481C1C}">
                <a14:useLocalDpi xmlns:a14="http://schemas.microsoft.com/office/drawing/2010/main" val="0"/>
              </a:ext>
            </a:extLst>
          </a:blip>
          <a:srcRect l="-1237" t="4" r="-1237" b="4"/>
          <a:stretch/>
        </p:blipFill>
        <p:spPr>
          <a:xfrm>
            <a:off x="4246881" y="2020242"/>
            <a:ext cx="3749039" cy="2377259"/>
          </a:xfrm>
          <a:prstGeom prst="rect">
            <a:avLst/>
          </a:prstGeom>
        </p:spPr>
      </p:pic>
      <p:pic>
        <p:nvPicPr>
          <p:cNvPr id="17" name="Picture Placeholder 16">
            <a:extLst>
              <a:ext uri="{FF2B5EF4-FFF2-40B4-BE49-F238E27FC236}">
                <a16:creationId xmlns:a16="http://schemas.microsoft.com/office/drawing/2014/main" id="{70DED267-81F4-3B41-BDE2-B65AF49DB5A0}"/>
              </a:ext>
            </a:extLst>
          </p:cNvPr>
          <p:cNvPicPr>
            <a:picLocks noGrp="1" noChangeAspect="1"/>
          </p:cNvPicPr>
          <p:nvPr>
            <p:ph type="pic" sz="quarter" idx="41"/>
          </p:nvPr>
        </p:nvPicPr>
        <p:blipFill rotWithShape="1">
          <a:blip r:embed="rId6">
            <a:extLst>
              <a:ext uri="{28A0092B-C50C-407E-A947-70E740481C1C}">
                <a14:useLocalDpi xmlns:a14="http://schemas.microsoft.com/office/drawing/2010/main" val="0"/>
              </a:ext>
            </a:extLst>
          </a:blip>
          <a:srcRect l="-1716" t="-913" r="-1405" b="-913"/>
          <a:stretch/>
        </p:blipFill>
        <p:spPr>
          <a:xfrm>
            <a:off x="8652934" y="110878"/>
            <a:ext cx="3305384" cy="2651795"/>
          </a:xfrm>
          <a:prstGeom prst="rect">
            <a:avLst/>
          </a:prstGeom>
        </p:spPr>
      </p:pic>
      <p:pic>
        <p:nvPicPr>
          <p:cNvPr id="11" name="Picture Placeholder 10">
            <a:extLst>
              <a:ext uri="{FF2B5EF4-FFF2-40B4-BE49-F238E27FC236}">
                <a16:creationId xmlns:a16="http://schemas.microsoft.com/office/drawing/2014/main" id="{9992770E-2A87-7C4D-81E4-DEC22B47E27B}"/>
              </a:ext>
            </a:extLst>
          </p:cNvPr>
          <p:cNvPicPr>
            <a:picLocks noGrp="1" noChangeAspect="1"/>
          </p:cNvPicPr>
          <p:nvPr>
            <p:ph type="pic" sz="quarter" idx="39"/>
          </p:nvPr>
        </p:nvPicPr>
        <p:blipFill rotWithShape="1">
          <a:blip r:embed="rId6">
            <a:extLst>
              <a:ext uri="{28A0092B-C50C-407E-A947-70E740481C1C}">
                <a14:useLocalDpi xmlns:a14="http://schemas.microsoft.com/office/drawing/2010/main" val="0"/>
              </a:ext>
            </a:extLst>
          </a:blip>
          <a:srcRect l="-2028" r="-530" b="1571"/>
          <a:stretch/>
        </p:blipFill>
        <p:spPr>
          <a:xfrm>
            <a:off x="8381997" y="3607694"/>
            <a:ext cx="3657600" cy="2377440"/>
          </a:xfrm>
          <a:prstGeom prst="rect">
            <a:avLst/>
          </a:prstGeom>
        </p:spPr>
      </p:pic>
      <p:sp>
        <p:nvSpPr>
          <p:cNvPr id="20" name="TextBox 19">
            <a:extLst>
              <a:ext uri="{FF2B5EF4-FFF2-40B4-BE49-F238E27FC236}">
                <a16:creationId xmlns:a16="http://schemas.microsoft.com/office/drawing/2014/main" id="{B1D7A2D9-C69A-334D-8B54-2E7AB507D9DB}"/>
              </a:ext>
            </a:extLst>
          </p:cNvPr>
          <p:cNvSpPr txBox="1"/>
          <p:nvPr/>
        </p:nvSpPr>
        <p:spPr>
          <a:xfrm>
            <a:off x="8652934" y="2762673"/>
            <a:ext cx="3305384" cy="369332"/>
          </a:xfrm>
          <a:prstGeom prst="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p:spPr>
        <p:txBody>
          <a:bodyPr wrap="square" rtlCol="0">
            <a:spAutoFit/>
          </a:bodyPr>
          <a:lstStyle/>
          <a:p>
            <a:pPr algn="ctr"/>
            <a:r>
              <a:rPr lang="en-US"/>
              <a:t>Backward </a:t>
            </a:r>
          </a:p>
        </p:txBody>
      </p:sp>
      <p:sp>
        <p:nvSpPr>
          <p:cNvPr id="33" name="TextBox 32">
            <a:extLst>
              <a:ext uri="{FF2B5EF4-FFF2-40B4-BE49-F238E27FC236}">
                <a16:creationId xmlns:a16="http://schemas.microsoft.com/office/drawing/2014/main" id="{3D2BA3F8-D3F7-C54D-8FE9-6851DF7A51C6}"/>
              </a:ext>
            </a:extLst>
          </p:cNvPr>
          <p:cNvSpPr txBox="1"/>
          <p:nvPr/>
        </p:nvSpPr>
        <p:spPr>
          <a:xfrm>
            <a:off x="331561" y="6035932"/>
            <a:ext cx="3305384" cy="369332"/>
          </a:xfrm>
          <a:prstGeom prst="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p:spPr>
        <p:txBody>
          <a:bodyPr wrap="square" rtlCol="0">
            <a:spAutoFit/>
          </a:bodyPr>
          <a:lstStyle/>
          <a:p>
            <a:pPr algn="ctr"/>
            <a:r>
              <a:rPr lang="en-US"/>
              <a:t>Backward </a:t>
            </a:r>
          </a:p>
        </p:txBody>
      </p:sp>
      <p:sp>
        <p:nvSpPr>
          <p:cNvPr id="35" name="TextBox 34">
            <a:extLst>
              <a:ext uri="{FF2B5EF4-FFF2-40B4-BE49-F238E27FC236}">
                <a16:creationId xmlns:a16="http://schemas.microsoft.com/office/drawing/2014/main" id="{232266E1-2A17-C94B-81F5-C5AB21FB3CD8}"/>
              </a:ext>
            </a:extLst>
          </p:cNvPr>
          <p:cNvSpPr txBox="1"/>
          <p:nvPr/>
        </p:nvSpPr>
        <p:spPr>
          <a:xfrm>
            <a:off x="8381997" y="6018338"/>
            <a:ext cx="3305384" cy="369332"/>
          </a:xfrm>
          <a:prstGeom prst="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p:spPr>
        <p:txBody>
          <a:bodyPr wrap="square" rtlCol="0">
            <a:spAutoFit/>
          </a:bodyPr>
          <a:lstStyle/>
          <a:p>
            <a:pPr algn="ctr"/>
            <a:r>
              <a:rPr lang="en-US"/>
              <a:t>Forward </a:t>
            </a:r>
          </a:p>
        </p:txBody>
      </p:sp>
      <p:sp>
        <p:nvSpPr>
          <p:cNvPr id="36" name="TextBox 35">
            <a:extLst>
              <a:ext uri="{FF2B5EF4-FFF2-40B4-BE49-F238E27FC236}">
                <a16:creationId xmlns:a16="http://schemas.microsoft.com/office/drawing/2014/main" id="{990C6477-EAD0-CE4B-8E01-7169D87C5E64}"/>
              </a:ext>
            </a:extLst>
          </p:cNvPr>
          <p:cNvSpPr txBox="1"/>
          <p:nvPr/>
        </p:nvSpPr>
        <p:spPr>
          <a:xfrm>
            <a:off x="339176" y="2576683"/>
            <a:ext cx="3305384" cy="369332"/>
          </a:xfrm>
          <a:prstGeom prst="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p:spPr>
        <p:txBody>
          <a:bodyPr wrap="square" rtlCol="0">
            <a:spAutoFit/>
          </a:bodyPr>
          <a:lstStyle/>
          <a:p>
            <a:pPr algn="ctr"/>
            <a:r>
              <a:rPr lang="en-US"/>
              <a:t>Forward</a:t>
            </a:r>
          </a:p>
        </p:txBody>
      </p:sp>
      <p:sp>
        <p:nvSpPr>
          <p:cNvPr id="37" name="TextBox 36">
            <a:extLst>
              <a:ext uri="{FF2B5EF4-FFF2-40B4-BE49-F238E27FC236}">
                <a16:creationId xmlns:a16="http://schemas.microsoft.com/office/drawing/2014/main" id="{41D05ED6-EA99-F54A-A7DE-91453B93E2DF}"/>
              </a:ext>
            </a:extLst>
          </p:cNvPr>
          <p:cNvSpPr txBox="1"/>
          <p:nvPr/>
        </p:nvSpPr>
        <p:spPr>
          <a:xfrm>
            <a:off x="4503758" y="4414434"/>
            <a:ext cx="3305384" cy="369332"/>
          </a:xfrm>
          <a:prstGeom prst="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p:spPr>
        <p:txBody>
          <a:bodyPr wrap="square" rtlCol="0">
            <a:spAutoFit/>
          </a:bodyPr>
          <a:lstStyle/>
          <a:p>
            <a:pPr algn="ctr"/>
            <a:r>
              <a:rPr lang="en-US"/>
              <a:t>Forward</a:t>
            </a:r>
          </a:p>
        </p:txBody>
      </p:sp>
      <p:sp>
        <p:nvSpPr>
          <p:cNvPr id="22" name="TextBox 21">
            <a:extLst>
              <a:ext uri="{FF2B5EF4-FFF2-40B4-BE49-F238E27FC236}">
                <a16:creationId xmlns:a16="http://schemas.microsoft.com/office/drawing/2014/main" id="{CB65786C-1631-DB44-BA8F-574A470E41B7}"/>
              </a:ext>
            </a:extLst>
          </p:cNvPr>
          <p:cNvSpPr txBox="1"/>
          <p:nvPr/>
        </p:nvSpPr>
        <p:spPr>
          <a:xfrm>
            <a:off x="4031734" y="627530"/>
            <a:ext cx="4224528" cy="523220"/>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p:spPr>
        <p:txBody>
          <a:bodyPr wrap="square" rtlCol="0">
            <a:spAutoFit/>
          </a:bodyPr>
          <a:lstStyle/>
          <a:p>
            <a:r>
              <a:rPr lang="en-US" sz="2800">
                <a:solidFill>
                  <a:schemeClr val="bg1"/>
                </a:solidFill>
              </a:rPr>
              <a:t>Logistic Regression 60/40</a:t>
            </a:r>
          </a:p>
        </p:txBody>
      </p:sp>
    </p:spTree>
    <p:extLst>
      <p:ext uri="{BB962C8B-B14F-4D97-AF65-F5344CB8AC3E}">
        <p14:creationId xmlns:p14="http://schemas.microsoft.com/office/powerpoint/2010/main" val="1192796446"/>
      </p:ext>
    </p:extLst>
  </p:cSld>
  <p:clrMapOvr>
    <a:masterClrMapping/>
  </p:clrMapOvr>
  <mc:AlternateContent xmlns:mc="http://schemas.openxmlformats.org/markup-compatibility/2006">
    <mc:Choice xmlns:p14="http://schemas.microsoft.com/office/powerpoint/2010/main" Requires="p14">
      <p:transition spd="slow" p14:dur="2000" advTm="2773"/>
    </mc:Choice>
    <mc:Fallback>
      <p:transition spd="slow" advTm="2773"/>
    </mc:Fallback>
  </mc:AlternateContent>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8" name="Rectangle 17">
            <a:extLst>
              <a:ext uri="{FF2B5EF4-FFF2-40B4-BE49-F238E27FC236}">
                <a16:creationId xmlns:a16="http://schemas.microsoft.com/office/drawing/2014/main" id="{12E8CD4E-6381-4807-AA5B-CE0024A8BE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19">
            <a:extLst>
              <a:ext uri="{FF2B5EF4-FFF2-40B4-BE49-F238E27FC236}">
                <a16:creationId xmlns:a16="http://schemas.microsoft.com/office/drawing/2014/main" id="{D28445F8-F032-43C9-8D0F-A5155F5252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59"/>
            <a:ext cx="5538555" cy="288702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Placeholder 8" descr="Table&#10;&#10;Description automatically generated">
            <a:extLst>
              <a:ext uri="{FF2B5EF4-FFF2-40B4-BE49-F238E27FC236}">
                <a16:creationId xmlns:a16="http://schemas.microsoft.com/office/drawing/2014/main" id="{4198AE6E-B172-444B-8427-869A65E2101D}"/>
              </a:ext>
            </a:extLst>
          </p:cNvPr>
          <p:cNvPicPr>
            <a:picLocks noGrp="1" noChangeAspect="1"/>
          </p:cNvPicPr>
          <p:nvPr>
            <p:ph type="pic" sz="quarter" idx="41"/>
          </p:nvPr>
        </p:nvPicPr>
        <p:blipFill rotWithShape="1">
          <a:blip r:embed="rId3">
            <a:extLst>
              <a:ext uri="{28A0092B-C50C-407E-A947-70E740481C1C}">
                <a14:useLocalDpi xmlns:a14="http://schemas.microsoft.com/office/drawing/2010/main" val="0"/>
              </a:ext>
            </a:extLst>
          </a:blip>
          <a:srcRect l="1837" r="5231"/>
          <a:stretch/>
        </p:blipFill>
        <p:spPr>
          <a:xfrm>
            <a:off x="1540932" y="559564"/>
            <a:ext cx="3305387" cy="2251369"/>
          </a:xfrm>
          <a:prstGeom prst="rect">
            <a:avLst/>
          </a:prstGeom>
        </p:spPr>
      </p:pic>
      <p:sp>
        <p:nvSpPr>
          <p:cNvPr id="30" name="Rectangle 21">
            <a:extLst>
              <a:ext uri="{FF2B5EF4-FFF2-40B4-BE49-F238E27FC236}">
                <a16:creationId xmlns:a16="http://schemas.microsoft.com/office/drawing/2014/main" id="{36A325B5-56A3-425A-B9A3-0CEB7CA1BB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76432" y="480060"/>
            <a:ext cx="5538555" cy="288702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Placeholder 12" descr="Graphical user interface&#10;&#10;Description automatically generated">
            <a:extLst>
              <a:ext uri="{FF2B5EF4-FFF2-40B4-BE49-F238E27FC236}">
                <a16:creationId xmlns:a16="http://schemas.microsoft.com/office/drawing/2014/main" id="{FCCF61B7-774E-0644-A3C1-D60C632DCF2A}"/>
              </a:ext>
            </a:extLst>
          </p:cNvPr>
          <p:cNvPicPr>
            <a:picLocks noGrp="1" noChangeAspect="1"/>
          </p:cNvPicPr>
          <p:nvPr>
            <p:ph type="pic" sz="quarter" idx="43"/>
          </p:nvPr>
        </p:nvPicPr>
        <p:blipFill rotWithShape="1">
          <a:blip r:embed="rId4">
            <a:extLst>
              <a:ext uri="{28A0092B-C50C-407E-A947-70E740481C1C}">
                <a14:useLocalDpi xmlns:a14="http://schemas.microsoft.com/office/drawing/2010/main" val="0"/>
              </a:ext>
            </a:extLst>
          </a:blip>
          <a:srcRect l="404" r="2247"/>
          <a:stretch/>
        </p:blipFill>
        <p:spPr>
          <a:xfrm>
            <a:off x="7079487" y="542631"/>
            <a:ext cx="3603848" cy="2379030"/>
          </a:xfrm>
          <a:prstGeom prst="rect">
            <a:avLst/>
          </a:prstGeom>
        </p:spPr>
      </p:pic>
      <p:sp>
        <p:nvSpPr>
          <p:cNvPr id="31" name="Rectangle 23">
            <a:extLst>
              <a:ext uri="{FF2B5EF4-FFF2-40B4-BE49-F238E27FC236}">
                <a16:creationId xmlns:a16="http://schemas.microsoft.com/office/drawing/2014/main" id="{B80DE958-9D45-4CAD-BF1F-FA2ED970B7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3" y="3527956"/>
            <a:ext cx="5538554" cy="284998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Placeholder 6" descr="Graphical user interface&#10;&#10;Description automatically generated">
            <a:extLst>
              <a:ext uri="{FF2B5EF4-FFF2-40B4-BE49-F238E27FC236}">
                <a16:creationId xmlns:a16="http://schemas.microsoft.com/office/drawing/2014/main" id="{D377FF1D-912E-554E-BB97-AD7F4598226C}"/>
              </a:ext>
            </a:extLst>
          </p:cNvPr>
          <p:cNvPicPr>
            <a:picLocks noGrp="1" noChangeAspect="1"/>
          </p:cNvPicPr>
          <p:nvPr>
            <p:ph type="pic" sz="quarter" idx="40"/>
          </p:nvPr>
        </p:nvPicPr>
        <p:blipFill rotWithShape="1">
          <a:blip r:embed="rId5">
            <a:extLst>
              <a:ext uri="{28A0092B-C50C-407E-A947-70E740481C1C}">
                <a14:useLocalDpi xmlns:a14="http://schemas.microsoft.com/office/drawing/2010/main" val="0"/>
              </a:ext>
            </a:extLst>
          </a:blip>
          <a:srcRect l="4299" r="1598"/>
          <a:stretch/>
        </p:blipFill>
        <p:spPr>
          <a:xfrm>
            <a:off x="1540932" y="3585719"/>
            <a:ext cx="3305388" cy="2422889"/>
          </a:xfrm>
          <a:prstGeom prst="rect">
            <a:avLst/>
          </a:prstGeom>
        </p:spPr>
      </p:pic>
      <p:sp>
        <p:nvSpPr>
          <p:cNvPr id="32" name="Rectangle 25">
            <a:extLst>
              <a:ext uri="{FF2B5EF4-FFF2-40B4-BE49-F238E27FC236}">
                <a16:creationId xmlns:a16="http://schemas.microsoft.com/office/drawing/2014/main" id="{BB93B4BF-AD35-4E52-8131-161C5FB9CD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76432" y="3527956"/>
            <a:ext cx="5538555" cy="284998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Placeholder 10">
            <a:extLst>
              <a:ext uri="{FF2B5EF4-FFF2-40B4-BE49-F238E27FC236}">
                <a16:creationId xmlns:a16="http://schemas.microsoft.com/office/drawing/2014/main" id="{D2FD785F-6108-D649-9A20-A1D74E9E80FA}"/>
              </a:ext>
            </a:extLst>
          </p:cNvPr>
          <p:cNvPicPr>
            <a:picLocks noGrp="1" noChangeAspect="1"/>
          </p:cNvPicPr>
          <p:nvPr>
            <p:ph type="pic" sz="quarter" idx="42"/>
          </p:nvPr>
        </p:nvPicPr>
        <p:blipFill rotWithShape="1">
          <a:blip r:embed="rId6">
            <a:extLst>
              <a:ext uri="{28A0092B-C50C-407E-A947-70E740481C1C}">
                <a14:useLocalDpi xmlns:a14="http://schemas.microsoft.com/office/drawing/2010/main" val="0"/>
              </a:ext>
            </a:extLst>
          </a:blip>
          <a:srcRect l="1663" r="752"/>
          <a:stretch/>
        </p:blipFill>
        <p:spPr>
          <a:xfrm>
            <a:off x="7315199" y="3672788"/>
            <a:ext cx="3283201" cy="2331156"/>
          </a:xfrm>
          <a:prstGeom prst="rect">
            <a:avLst/>
          </a:prstGeom>
        </p:spPr>
      </p:pic>
      <p:sp>
        <p:nvSpPr>
          <p:cNvPr id="25" name="TextBox 24">
            <a:extLst>
              <a:ext uri="{FF2B5EF4-FFF2-40B4-BE49-F238E27FC236}">
                <a16:creationId xmlns:a16="http://schemas.microsoft.com/office/drawing/2014/main" id="{20120219-DCFC-9F4E-B15D-69E97875E2E3}"/>
              </a:ext>
            </a:extLst>
          </p:cNvPr>
          <p:cNvSpPr txBox="1"/>
          <p:nvPr/>
        </p:nvSpPr>
        <p:spPr>
          <a:xfrm>
            <a:off x="7263382" y="2938594"/>
            <a:ext cx="3305384" cy="369332"/>
          </a:xfrm>
          <a:prstGeom prst="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p:spPr>
        <p:txBody>
          <a:bodyPr wrap="square" rtlCol="0">
            <a:spAutoFit/>
          </a:bodyPr>
          <a:lstStyle/>
          <a:p>
            <a:pPr algn="ctr"/>
            <a:r>
              <a:rPr lang="en-US"/>
              <a:t>Forward</a:t>
            </a:r>
          </a:p>
        </p:txBody>
      </p:sp>
      <p:sp>
        <p:nvSpPr>
          <p:cNvPr id="27" name="TextBox 26">
            <a:extLst>
              <a:ext uri="{FF2B5EF4-FFF2-40B4-BE49-F238E27FC236}">
                <a16:creationId xmlns:a16="http://schemas.microsoft.com/office/drawing/2014/main" id="{58FE2473-2B16-F54A-9757-971D2F777103}"/>
              </a:ext>
            </a:extLst>
          </p:cNvPr>
          <p:cNvSpPr txBox="1"/>
          <p:nvPr/>
        </p:nvSpPr>
        <p:spPr>
          <a:xfrm>
            <a:off x="1559731" y="6045442"/>
            <a:ext cx="3305384" cy="369332"/>
          </a:xfrm>
          <a:prstGeom prst="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p:spPr>
        <p:txBody>
          <a:bodyPr wrap="square" rtlCol="0">
            <a:spAutoFit/>
          </a:bodyPr>
          <a:lstStyle/>
          <a:p>
            <a:pPr algn="ctr"/>
            <a:r>
              <a:rPr lang="en-US"/>
              <a:t>Forward</a:t>
            </a:r>
          </a:p>
        </p:txBody>
      </p:sp>
      <p:sp>
        <p:nvSpPr>
          <p:cNvPr id="33" name="TextBox 32">
            <a:extLst>
              <a:ext uri="{FF2B5EF4-FFF2-40B4-BE49-F238E27FC236}">
                <a16:creationId xmlns:a16="http://schemas.microsoft.com/office/drawing/2014/main" id="{36202D6A-5958-044B-B7A2-A991313632FA}"/>
              </a:ext>
            </a:extLst>
          </p:cNvPr>
          <p:cNvSpPr txBox="1"/>
          <p:nvPr/>
        </p:nvSpPr>
        <p:spPr>
          <a:xfrm>
            <a:off x="1540932" y="2863231"/>
            <a:ext cx="3305384" cy="369332"/>
          </a:xfrm>
          <a:prstGeom prst="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p:spPr>
        <p:txBody>
          <a:bodyPr wrap="square" rtlCol="0">
            <a:spAutoFit/>
          </a:bodyPr>
          <a:lstStyle/>
          <a:p>
            <a:pPr algn="ctr"/>
            <a:r>
              <a:rPr lang="en-US"/>
              <a:t>Backward</a:t>
            </a:r>
          </a:p>
        </p:txBody>
      </p:sp>
      <p:sp>
        <p:nvSpPr>
          <p:cNvPr id="34" name="TextBox 33">
            <a:extLst>
              <a:ext uri="{FF2B5EF4-FFF2-40B4-BE49-F238E27FC236}">
                <a16:creationId xmlns:a16="http://schemas.microsoft.com/office/drawing/2014/main" id="{EEEABB00-127B-6B4B-B967-DD2D473F5CE0}"/>
              </a:ext>
            </a:extLst>
          </p:cNvPr>
          <p:cNvSpPr txBox="1"/>
          <p:nvPr/>
        </p:nvSpPr>
        <p:spPr>
          <a:xfrm>
            <a:off x="7293017" y="6029894"/>
            <a:ext cx="3305384" cy="369332"/>
          </a:xfrm>
          <a:prstGeom prst="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p:spPr>
        <p:txBody>
          <a:bodyPr wrap="square" rtlCol="0">
            <a:spAutoFit/>
          </a:bodyPr>
          <a:lstStyle/>
          <a:p>
            <a:pPr algn="ctr"/>
            <a:r>
              <a:rPr lang="en-US"/>
              <a:t>Backward</a:t>
            </a:r>
          </a:p>
        </p:txBody>
      </p:sp>
      <p:sp>
        <p:nvSpPr>
          <p:cNvPr id="35" name="TextBox 34">
            <a:extLst>
              <a:ext uri="{FF2B5EF4-FFF2-40B4-BE49-F238E27FC236}">
                <a16:creationId xmlns:a16="http://schemas.microsoft.com/office/drawing/2014/main" id="{C64D6286-13F3-CF45-ACAC-AB04FD28F6F1}"/>
              </a:ext>
            </a:extLst>
          </p:cNvPr>
          <p:cNvSpPr txBox="1"/>
          <p:nvPr/>
        </p:nvSpPr>
        <p:spPr>
          <a:xfrm>
            <a:off x="4868109" y="-1718"/>
            <a:ext cx="4196962" cy="523220"/>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p:spPr>
        <p:txBody>
          <a:bodyPr vert="horz" wrap="square" lIns="91440" tIns="45720" rIns="91440" bIns="45720" rtlCol="0" anchor="t">
            <a:spAutoFit/>
          </a:bodyPr>
          <a:lstStyle/>
          <a:p>
            <a:r>
              <a:rPr lang="en-US" sz="2800"/>
              <a:t>Logistic Regression 80/20</a:t>
            </a:r>
          </a:p>
        </p:txBody>
      </p:sp>
    </p:spTree>
    <p:extLst>
      <p:ext uri="{BB962C8B-B14F-4D97-AF65-F5344CB8AC3E}">
        <p14:creationId xmlns:p14="http://schemas.microsoft.com/office/powerpoint/2010/main" val="4222646891"/>
      </p:ext>
    </p:extLst>
  </p:cSld>
  <p:clrMapOvr>
    <a:overrideClrMapping bg1="dk1" tx1="lt1" bg2="dk2" tx2="lt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descr="Table&#10;&#10;Description automatically generated">
            <a:extLst>
              <a:ext uri="{FF2B5EF4-FFF2-40B4-BE49-F238E27FC236}">
                <a16:creationId xmlns:a16="http://schemas.microsoft.com/office/drawing/2014/main" id="{944EA943-ED49-D94F-8F3D-939256F86A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7092" y="101069"/>
            <a:ext cx="8362950" cy="3834902"/>
          </a:xfrm>
          <a:prstGeom prst="rect">
            <a:avLst/>
          </a:prstGeom>
        </p:spPr>
      </p:pic>
      <p:pic>
        <p:nvPicPr>
          <p:cNvPr id="6" name="Picture Placeholder 5">
            <a:extLst>
              <a:ext uri="{FF2B5EF4-FFF2-40B4-BE49-F238E27FC236}">
                <a16:creationId xmlns:a16="http://schemas.microsoft.com/office/drawing/2014/main" id="{E553A4A0-D5B1-6F47-8E0A-36D985069258}"/>
              </a:ext>
            </a:extLst>
          </p:cNvPr>
          <p:cNvPicPr>
            <a:picLocks noGrp="1" noChangeAspect="1"/>
          </p:cNvPicPr>
          <p:nvPr>
            <p:ph type="pic" sz="quarter" idx="10"/>
          </p:nvPr>
        </p:nvPicPr>
        <p:blipFill rotWithShape="1">
          <a:blip r:embed="rId4">
            <a:extLst>
              <a:ext uri="{28A0092B-C50C-407E-A947-70E740481C1C}">
                <a14:useLocalDpi xmlns:a14="http://schemas.microsoft.com/office/drawing/2010/main" val="0"/>
              </a:ext>
            </a:extLst>
          </a:blip>
          <a:srcRect l="-232" r="330"/>
          <a:stretch/>
        </p:blipFill>
        <p:spPr>
          <a:xfrm>
            <a:off x="3834942" y="3880887"/>
            <a:ext cx="3994273" cy="2931128"/>
          </a:xfrm>
        </p:spPr>
      </p:pic>
    </p:spTree>
    <p:extLst>
      <p:ext uri="{BB962C8B-B14F-4D97-AF65-F5344CB8AC3E}">
        <p14:creationId xmlns:p14="http://schemas.microsoft.com/office/powerpoint/2010/main" val="24682352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0" name="Freeform: Shape 69">
            <a:extLst>
              <a:ext uri="{FF2B5EF4-FFF2-40B4-BE49-F238E27FC236}">
                <a16:creationId xmlns:a16="http://schemas.microsoft.com/office/drawing/2014/main" id="{296BB291-4ABC-48EB-A20E-B11F249FD1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57285" y="0"/>
            <a:ext cx="4134715" cy="3346705"/>
          </a:xfrm>
          <a:custGeom>
            <a:avLst/>
            <a:gdLst>
              <a:gd name="connsiteX0" fmla="*/ 1549963 w 4134715"/>
              <a:gd name="connsiteY0" fmla="*/ 0 h 3346705"/>
              <a:gd name="connsiteX1" fmla="*/ 4134715 w 4134715"/>
              <a:gd name="connsiteY1" fmla="*/ 0 h 3346705"/>
              <a:gd name="connsiteX2" fmla="*/ 4134715 w 4134715"/>
              <a:gd name="connsiteY2" fmla="*/ 3346705 h 3346705"/>
              <a:gd name="connsiteX3" fmla="*/ 0 w 4134715"/>
              <a:gd name="connsiteY3" fmla="*/ 3346705 h 3346705"/>
            </a:gdLst>
            <a:ahLst/>
            <a:cxnLst>
              <a:cxn ang="0">
                <a:pos x="connsiteX0" y="connsiteY0"/>
              </a:cxn>
              <a:cxn ang="0">
                <a:pos x="connsiteX1" y="connsiteY1"/>
              </a:cxn>
              <a:cxn ang="0">
                <a:pos x="connsiteX2" y="connsiteY2"/>
              </a:cxn>
              <a:cxn ang="0">
                <a:pos x="connsiteX3" y="connsiteY3"/>
              </a:cxn>
            </a:cxnLst>
            <a:rect l="l" t="t" r="r" b="b"/>
            <a:pathLst>
              <a:path w="4134715" h="3346705">
                <a:moveTo>
                  <a:pt x="1549963" y="0"/>
                </a:moveTo>
                <a:lnTo>
                  <a:pt x="4134715" y="0"/>
                </a:lnTo>
                <a:lnTo>
                  <a:pt x="4134715" y="3346705"/>
                </a:lnTo>
                <a:lnTo>
                  <a:pt x="0" y="3346705"/>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2" name="Freeform: Shape 71">
            <a:extLst>
              <a:ext uri="{FF2B5EF4-FFF2-40B4-BE49-F238E27FC236}">
                <a16:creationId xmlns:a16="http://schemas.microsoft.com/office/drawing/2014/main" id="{EF68680D-88C3-4223-8FF9-B7CEA07C1E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08109" y="0"/>
            <a:ext cx="4903560" cy="3346705"/>
          </a:xfrm>
          <a:custGeom>
            <a:avLst/>
            <a:gdLst>
              <a:gd name="connsiteX0" fmla="*/ 1549963 w 4903560"/>
              <a:gd name="connsiteY0" fmla="*/ 0 h 3346705"/>
              <a:gd name="connsiteX1" fmla="*/ 4903560 w 4903560"/>
              <a:gd name="connsiteY1" fmla="*/ 0 h 3346705"/>
              <a:gd name="connsiteX2" fmla="*/ 3353597 w 4903560"/>
              <a:gd name="connsiteY2" fmla="*/ 3346705 h 3346705"/>
              <a:gd name="connsiteX3" fmla="*/ 0 w 4903560"/>
              <a:gd name="connsiteY3" fmla="*/ 3346705 h 3346705"/>
            </a:gdLst>
            <a:ahLst/>
            <a:cxnLst>
              <a:cxn ang="0">
                <a:pos x="connsiteX0" y="connsiteY0"/>
              </a:cxn>
              <a:cxn ang="0">
                <a:pos x="connsiteX1" y="connsiteY1"/>
              </a:cxn>
              <a:cxn ang="0">
                <a:pos x="connsiteX2" y="connsiteY2"/>
              </a:cxn>
              <a:cxn ang="0">
                <a:pos x="connsiteX3" y="connsiteY3"/>
              </a:cxn>
            </a:cxnLst>
            <a:rect l="l" t="t" r="r" b="b"/>
            <a:pathLst>
              <a:path w="4903560" h="3346705">
                <a:moveTo>
                  <a:pt x="1549963" y="0"/>
                </a:moveTo>
                <a:lnTo>
                  <a:pt x="4903560" y="0"/>
                </a:lnTo>
                <a:lnTo>
                  <a:pt x="3353597" y="3346705"/>
                </a:lnTo>
                <a:lnTo>
                  <a:pt x="0" y="3346705"/>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4" name="Freeform: Shape 73">
            <a:extLst>
              <a:ext uri="{FF2B5EF4-FFF2-40B4-BE49-F238E27FC236}">
                <a16:creationId xmlns:a16="http://schemas.microsoft.com/office/drawing/2014/main" id="{1E45451A-56A1-4D57-8530-06665AB962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882411" cy="3346705"/>
          </a:xfrm>
          <a:custGeom>
            <a:avLst/>
            <a:gdLst>
              <a:gd name="connsiteX0" fmla="*/ 0 w 5882411"/>
              <a:gd name="connsiteY0" fmla="*/ 0 h 3346705"/>
              <a:gd name="connsiteX1" fmla="*/ 5882411 w 5882411"/>
              <a:gd name="connsiteY1" fmla="*/ 0 h 3346705"/>
              <a:gd name="connsiteX2" fmla="*/ 4332447 w 5882411"/>
              <a:gd name="connsiteY2" fmla="*/ 3346705 h 3346705"/>
              <a:gd name="connsiteX3" fmla="*/ 0 w 5882411"/>
              <a:gd name="connsiteY3" fmla="*/ 3346705 h 3346705"/>
            </a:gdLst>
            <a:ahLst/>
            <a:cxnLst>
              <a:cxn ang="0">
                <a:pos x="connsiteX0" y="connsiteY0"/>
              </a:cxn>
              <a:cxn ang="0">
                <a:pos x="connsiteX1" y="connsiteY1"/>
              </a:cxn>
              <a:cxn ang="0">
                <a:pos x="connsiteX2" y="connsiteY2"/>
              </a:cxn>
              <a:cxn ang="0">
                <a:pos x="connsiteX3" y="connsiteY3"/>
              </a:cxn>
            </a:cxnLst>
            <a:rect l="l" t="t" r="r" b="b"/>
            <a:pathLst>
              <a:path w="5882411" h="3346705">
                <a:moveTo>
                  <a:pt x="0" y="0"/>
                </a:moveTo>
                <a:lnTo>
                  <a:pt x="5882411" y="0"/>
                </a:lnTo>
                <a:lnTo>
                  <a:pt x="4332447" y="3346705"/>
                </a:lnTo>
                <a:lnTo>
                  <a:pt x="0" y="3346705"/>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Placeholder 3" descr="A person wearing a suit and tie&#10;&#10;Description automatically generated">
            <a:extLst>
              <a:ext uri="{FF2B5EF4-FFF2-40B4-BE49-F238E27FC236}">
                <a16:creationId xmlns:a16="http://schemas.microsoft.com/office/drawing/2014/main" id="{D4AA950B-DBEF-4825-BA48-D5E0D188F956}"/>
              </a:ext>
            </a:extLst>
          </p:cNvPr>
          <p:cNvPicPr>
            <a:picLocks noGrp="1" noChangeAspect="1"/>
          </p:cNvPicPr>
          <p:nvPr>
            <p:ph type="pic" sz="quarter" idx="38"/>
          </p:nvPr>
        </p:nvPicPr>
        <p:blipFill>
          <a:blip r:embed="rId4">
            <a:extLst>
              <a:ext uri="{28A0092B-C50C-407E-A947-70E740481C1C}">
                <a14:useLocalDpi xmlns:a14="http://schemas.microsoft.com/office/drawing/2010/main" val="0"/>
              </a:ext>
            </a:extLst>
          </a:blip>
          <a:srcRect t="13033" b="13033"/>
          <a:stretch>
            <a:fillRect/>
          </a:stretch>
        </p:blipFill>
        <p:spPr>
          <a:xfrm>
            <a:off x="5885451" y="941222"/>
            <a:ext cx="1957383" cy="1781133"/>
          </a:xfrm>
          <a:prstGeom prst="rect">
            <a:avLst/>
          </a:prstGeom>
        </p:spPr>
      </p:pic>
      <p:pic>
        <p:nvPicPr>
          <p:cNvPr id="7" name="Picture Placeholder 6" descr="A person smiling for the camera&#10;&#10;Description automatically generated">
            <a:extLst>
              <a:ext uri="{FF2B5EF4-FFF2-40B4-BE49-F238E27FC236}">
                <a16:creationId xmlns:a16="http://schemas.microsoft.com/office/drawing/2014/main" id="{1117C805-5DFF-41B6-B5DB-44CC3A46F91A}"/>
              </a:ext>
            </a:extLst>
          </p:cNvPr>
          <p:cNvPicPr>
            <a:picLocks noGrp="1" noChangeAspect="1"/>
          </p:cNvPicPr>
          <p:nvPr>
            <p:ph type="pic" sz="quarter" idx="39"/>
          </p:nvPr>
        </p:nvPicPr>
        <p:blipFill>
          <a:blip r:embed="rId5">
            <a:extLst>
              <a:ext uri="{28A0092B-C50C-407E-A947-70E740481C1C}">
                <a14:useLocalDpi xmlns:a14="http://schemas.microsoft.com/office/drawing/2010/main" val="0"/>
              </a:ext>
            </a:extLst>
          </a:blip>
          <a:srcRect t="7677" b="7677"/>
          <a:stretch>
            <a:fillRect/>
          </a:stretch>
        </p:blipFill>
        <p:spPr>
          <a:xfrm>
            <a:off x="9438069" y="830975"/>
            <a:ext cx="2133842" cy="1898126"/>
          </a:xfrm>
          <a:prstGeom prst="rect">
            <a:avLst/>
          </a:prstGeom>
        </p:spPr>
      </p:pic>
      <p:sp>
        <p:nvSpPr>
          <p:cNvPr id="76" name="Freeform: Shape 75">
            <a:extLst>
              <a:ext uri="{FF2B5EF4-FFF2-40B4-BE49-F238E27FC236}">
                <a16:creationId xmlns:a16="http://schemas.microsoft.com/office/drawing/2014/main" id="{558BA547-98A0-4003-8D14-BEC8A1257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1094" y="3511295"/>
            <a:ext cx="5760906" cy="3346705"/>
          </a:xfrm>
          <a:custGeom>
            <a:avLst/>
            <a:gdLst>
              <a:gd name="connsiteX0" fmla="*/ 1549964 w 5760906"/>
              <a:gd name="connsiteY0" fmla="*/ 0 h 3346705"/>
              <a:gd name="connsiteX1" fmla="*/ 5760906 w 5760906"/>
              <a:gd name="connsiteY1" fmla="*/ 0 h 3346705"/>
              <a:gd name="connsiteX2" fmla="*/ 5760906 w 5760906"/>
              <a:gd name="connsiteY2" fmla="*/ 3346705 h 3346705"/>
              <a:gd name="connsiteX3" fmla="*/ 0 w 5760906"/>
              <a:gd name="connsiteY3" fmla="*/ 3346705 h 3346705"/>
            </a:gdLst>
            <a:ahLst/>
            <a:cxnLst>
              <a:cxn ang="0">
                <a:pos x="connsiteX0" y="connsiteY0"/>
              </a:cxn>
              <a:cxn ang="0">
                <a:pos x="connsiteX1" y="connsiteY1"/>
              </a:cxn>
              <a:cxn ang="0">
                <a:pos x="connsiteX2" y="connsiteY2"/>
              </a:cxn>
              <a:cxn ang="0">
                <a:pos x="connsiteX3" y="connsiteY3"/>
              </a:cxn>
            </a:cxnLst>
            <a:rect l="l" t="t" r="r" b="b"/>
            <a:pathLst>
              <a:path w="5760906" h="3346705">
                <a:moveTo>
                  <a:pt x="1549964" y="0"/>
                </a:moveTo>
                <a:lnTo>
                  <a:pt x="5760906" y="0"/>
                </a:lnTo>
                <a:lnTo>
                  <a:pt x="5760906" y="3346705"/>
                </a:lnTo>
                <a:lnTo>
                  <a:pt x="0" y="3346705"/>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8" name="Freeform: Shape 77">
            <a:extLst>
              <a:ext uri="{FF2B5EF4-FFF2-40B4-BE49-F238E27FC236}">
                <a16:creationId xmlns:a16="http://schemas.microsoft.com/office/drawing/2014/main" id="{7C498D76-5C8E-4439-9D70-BA9F561974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81917" y="3511295"/>
            <a:ext cx="4903562" cy="3346705"/>
          </a:xfrm>
          <a:custGeom>
            <a:avLst/>
            <a:gdLst>
              <a:gd name="connsiteX0" fmla="*/ 1549965 w 4903562"/>
              <a:gd name="connsiteY0" fmla="*/ 0 h 3346705"/>
              <a:gd name="connsiteX1" fmla="*/ 4903562 w 4903562"/>
              <a:gd name="connsiteY1" fmla="*/ 0 h 3346705"/>
              <a:gd name="connsiteX2" fmla="*/ 3353599 w 4903562"/>
              <a:gd name="connsiteY2" fmla="*/ 3346705 h 3346705"/>
              <a:gd name="connsiteX3" fmla="*/ 0 w 4903562"/>
              <a:gd name="connsiteY3" fmla="*/ 3346705 h 3346705"/>
            </a:gdLst>
            <a:ahLst/>
            <a:cxnLst>
              <a:cxn ang="0">
                <a:pos x="connsiteX0" y="connsiteY0"/>
              </a:cxn>
              <a:cxn ang="0">
                <a:pos x="connsiteX1" y="connsiteY1"/>
              </a:cxn>
              <a:cxn ang="0">
                <a:pos x="connsiteX2" y="connsiteY2"/>
              </a:cxn>
              <a:cxn ang="0">
                <a:pos x="connsiteX3" y="connsiteY3"/>
              </a:cxn>
            </a:cxnLst>
            <a:rect l="l" t="t" r="r" b="b"/>
            <a:pathLst>
              <a:path w="4903562" h="3346705">
                <a:moveTo>
                  <a:pt x="1549965" y="0"/>
                </a:moveTo>
                <a:lnTo>
                  <a:pt x="4903562" y="0"/>
                </a:lnTo>
                <a:lnTo>
                  <a:pt x="3353599" y="3346705"/>
                </a:lnTo>
                <a:lnTo>
                  <a:pt x="0" y="3346705"/>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0" name="Freeform: Shape 79">
            <a:extLst>
              <a:ext uri="{FF2B5EF4-FFF2-40B4-BE49-F238E27FC236}">
                <a16:creationId xmlns:a16="http://schemas.microsoft.com/office/drawing/2014/main" id="{F95AC789-3AB1-41E7-BF4E-6861EF9481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511295"/>
            <a:ext cx="4256221" cy="3346705"/>
          </a:xfrm>
          <a:custGeom>
            <a:avLst/>
            <a:gdLst>
              <a:gd name="connsiteX0" fmla="*/ 0 w 4256221"/>
              <a:gd name="connsiteY0" fmla="*/ 0 h 3346705"/>
              <a:gd name="connsiteX1" fmla="*/ 4256221 w 4256221"/>
              <a:gd name="connsiteY1" fmla="*/ 0 h 3346705"/>
              <a:gd name="connsiteX2" fmla="*/ 2706257 w 4256221"/>
              <a:gd name="connsiteY2" fmla="*/ 3346705 h 3346705"/>
              <a:gd name="connsiteX3" fmla="*/ 0 w 4256221"/>
              <a:gd name="connsiteY3" fmla="*/ 3346705 h 3346705"/>
            </a:gdLst>
            <a:ahLst/>
            <a:cxnLst>
              <a:cxn ang="0">
                <a:pos x="connsiteX0" y="connsiteY0"/>
              </a:cxn>
              <a:cxn ang="0">
                <a:pos x="connsiteX1" y="connsiteY1"/>
              </a:cxn>
              <a:cxn ang="0">
                <a:pos x="connsiteX2" y="connsiteY2"/>
              </a:cxn>
              <a:cxn ang="0">
                <a:pos x="connsiteX3" y="connsiteY3"/>
              </a:cxn>
            </a:cxnLst>
            <a:rect l="l" t="t" r="r" b="b"/>
            <a:pathLst>
              <a:path w="4256221" h="3346705">
                <a:moveTo>
                  <a:pt x="0" y="0"/>
                </a:moveTo>
                <a:lnTo>
                  <a:pt x="4256221" y="0"/>
                </a:lnTo>
                <a:lnTo>
                  <a:pt x="2706257" y="3346705"/>
                </a:lnTo>
                <a:lnTo>
                  <a:pt x="0" y="3346705"/>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3" name="Picture Placeholder 12" descr="A person wearing a suit and tie&#10;&#10;Description automatically generated">
            <a:extLst>
              <a:ext uri="{FF2B5EF4-FFF2-40B4-BE49-F238E27FC236}">
                <a16:creationId xmlns:a16="http://schemas.microsoft.com/office/drawing/2014/main" id="{A1B3AA63-E7DA-4189-A85A-17371F2FBBDA}"/>
              </a:ext>
            </a:extLst>
          </p:cNvPr>
          <p:cNvPicPr>
            <a:picLocks noGrp="1" noChangeAspect="1"/>
          </p:cNvPicPr>
          <p:nvPr>
            <p:ph type="pic" sz="quarter" idx="40"/>
          </p:nvPr>
        </p:nvPicPr>
        <p:blipFill>
          <a:blip r:embed="rId6">
            <a:extLst>
              <a:ext uri="{28A0092B-C50C-407E-A947-70E740481C1C}">
                <a14:useLocalDpi xmlns:a14="http://schemas.microsoft.com/office/drawing/2010/main" val="0"/>
              </a:ext>
            </a:extLst>
          </a:blip>
          <a:srcRect t="10269" b="10269"/>
          <a:stretch>
            <a:fillRect/>
          </a:stretch>
        </p:blipFill>
        <p:spPr>
          <a:xfrm>
            <a:off x="2622953" y="953542"/>
            <a:ext cx="1835160" cy="1705404"/>
          </a:xfrm>
          <a:prstGeom prst="rect">
            <a:avLst/>
          </a:prstGeom>
        </p:spPr>
      </p:pic>
      <p:pic>
        <p:nvPicPr>
          <p:cNvPr id="10" name="Picture Placeholder 9" descr="A close up of a person&#10;&#10;Description automatically generated">
            <a:extLst>
              <a:ext uri="{FF2B5EF4-FFF2-40B4-BE49-F238E27FC236}">
                <a16:creationId xmlns:a16="http://schemas.microsoft.com/office/drawing/2014/main" id="{D9A0E174-2136-4258-9742-4C9A4393D914}"/>
              </a:ext>
            </a:extLst>
          </p:cNvPr>
          <p:cNvPicPr>
            <a:picLocks noGrp="1" noChangeAspect="1"/>
          </p:cNvPicPr>
          <p:nvPr>
            <p:ph type="pic" sz="quarter" idx="41"/>
          </p:nvPr>
        </p:nvPicPr>
        <p:blipFill>
          <a:blip r:embed="rId7">
            <a:extLst>
              <a:ext uri="{28A0092B-C50C-407E-A947-70E740481C1C}">
                <a14:useLocalDpi xmlns:a14="http://schemas.microsoft.com/office/drawing/2010/main" val="0"/>
              </a:ext>
            </a:extLst>
          </a:blip>
          <a:srcRect t="10934" b="10934"/>
          <a:stretch>
            <a:fillRect/>
          </a:stretch>
        </p:blipFill>
        <p:spPr>
          <a:xfrm>
            <a:off x="4443208" y="4150647"/>
            <a:ext cx="1919427" cy="1763144"/>
          </a:xfrm>
          <a:prstGeom prst="rect">
            <a:avLst/>
          </a:prstGeom>
        </p:spPr>
      </p:pic>
      <p:pic>
        <p:nvPicPr>
          <p:cNvPr id="37" name="Picture Placeholder 6">
            <a:extLst>
              <a:ext uri="{FF2B5EF4-FFF2-40B4-BE49-F238E27FC236}">
                <a16:creationId xmlns:a16="http://schemas.microsoft.com/office/drawing/2014/main" id="{F536B6A4-FE6C-48AF-9D1E-DB04E1D1C7C7}"/>
              </a:ext>
            </a:extLst>
          </p:cNvPr>
          <p:cNvPicPr>
            <a:picLocks noChangeAspect="1"/>
          </p:cNvPicPr>
          <p:nvPr/>
        </p:nvPicPr>
        <p:blipFill>
          <a:blip r:embed="rId8">
            <a:extLst>
              <a:ext uri="{28A0092B-C50C-407E-A947-70E740481C1C}">
                <a14:useLocalDpi xmlns:a14="http://schemas.microsoft.com/office/drawing/2010/main" val="0"/>
              </a:ext>
            </a:extLst>
          </a:blip>
          <a:srcRect l="19141" r="19141"/>
          <a:stretch/>
        </p:blipFill>
        <p:spPr>
          <a:xfrm>
            <a:off x="8639626" y="3971864"/>
            <a:ext cx="2512868" cy="2290236"/>
          </a:xfrm>
          <a:prstGeom prst="rect">
            <a:avLst/>
          </a:prstGeom>
          <a:pattFill prst="pct60">
            <a:fgClr>
              <a:srgbClr val="FFFFFF"/>
            </a:fgClr>
            <a:bgClr>
              <a:srgbClr val="E6E9EE"/>
            </a:bgClr>
          </a:pattFill>
        </p:spPr>
      </p:pic>
      <p:pic>
        <p:nvPicPr>
          <p:cNvPr id="2" name="Picture 2" descr="A person smiling for the camera&#10;&#10;Description automatically generated">
            <a:extLst>
              <a:ext uri="{FF2B5EF4-FFF2-40B4-BE49-F238E27FC236}">
                <a16:creationId xmlns:a16="http://schemas.microsoft.com/office/drawing/2014/main" id="{FE91B406-CDE5-4A9C-B9E8-B89998C8791E}"/>
              </a:ext>
            </a:extLst>
          </p:cNvPr>
          <p:cNvPicPr>
            <a:picLocks noChangeAspect="1"/>
          </p:cNvPicPr>
          <p:nvPr/>
        </p:nvPicPr>
        <p:blipFill>
          <a:blip r:embed="rId9"/>
          <a:stretch>
            <a:fillRect/>
          </a:stretch>
        </p:blipFill>
        <p:spPr>
          <a:xfrm>
            <a:off x="386976" y="3919529"/>
            <a:ext cx="2320627" cy="1954674"/>
          </a:xfrm>
          <a:prstGeom prst="rect">
            <a:avLst/>
          </a:prstGeom>
        </p:spPr>
      </p:pic>
      <p:pic>
        <p:nvPicPr>
          <p:cNvPr id="3" name="Picture 4" descr="A person looking at the camera&#10;&#10;Description automatically generated">
            <a:extLst>
              <a:ext uri="{FF2B5EF4-FFF2-40B4-BE49-F238E27FC236}">
                <a16:creationId xmlns:a16="http://schemas.microsoft.com/office/drawing/2014/main" id="{B39F708F-C6DF-4F7E-AD0D-0442F6448F0B}"/>
              </a:ext>
            </a:extLst>
          </p:cNvPr>
          <p:cNvPicPr>
            <a:picLocks noChangeAspect="1"/>
          </p:cNvPicPr>
          <p:nvPr/>
        </p:nvPicPr>
        <p:blipFill rotWithShape="1">
          <a:blip r:embed="rId10"/>
          <a:srcRect l="32680" t="-6195" b="-442"/>
          <a:stretch/>
        </p:blipFill>
        <p:spPr>
          <a:xfrm>
            <a:off x="152415" y="758821"/>
            <a:ext cx="1624636" cy="1902343"/>
          </a:xfrm>
          <a:prstGeom prst="rect">
            <a:avLst/>
          </a:prstGeom>
        </p:spPr>
      </p:pic>
      <p:cxnSp>
        <p:nvCxnSpPr>
          <p:cNvPr id="5" name="Straight Arrow Connector 4">
            <a:extLst>
              <a:ext uri="{FF2B5EF4-FFF2-40B4-BE49-F238E27FC236}">
                <a16:creationId xmlns:a16="http://schemas.microsoft.com/office/drawing/2014/main" id="{23F1B070-AAE4-4943-93AB-C7662A148B77}"/>
              </a:ext>
            </a:extLst>
          </p:cNvPr>
          <p:cNvCxnSpPr/>
          <p:nvPr/>
        </p:nvCxnSpPr>
        <p:spPr>
          <a:xfrm flipH="1">
            <a:off x="1264024" y="4483"/>
            <a:ext cx="1676400" cy="3496233"/>
          </a:xfrm>
          <a:prstGeom prst="straightConnector1">
            <a:avLst/>
          </a:prstGeom>
          <a:ln w="57150">
            <a:solidFill>
              <a:schemeClr val="bg1"/>
            </a:solidFill>
          </a:ln>
        </p:spPr>
        <p:style>
          <a:lnRef idx="3">
            <a:schemeClr val="dk1"/>
          </a:lnRef>
          <a:fillRef idx="0">
            <a:schemeClr val="dk1"/>
          </a:fillRef>
          <a:effectRef idx="2">
            <a:schemeClr val="dk1"/>
          </a:effectRef>
          <a:fontRef idx="minor">
            <a:schemeClr val="tx1"/>
          </a:fontRef>
        </p:style>
      </p:cxnSp>
      <p:cxnSp>
        <p:nvCxnSpPr>
          <p:cNvPr id="16" name="Straight Arrow Connector 15">
            <a:extLst>
              <a:ext uri="{FF2B5EF4-FFF2-40B4-BE49-F238E27FC236}">
                <a16:creationId xmlns:a16="http://schemas.microsoft.com/office/drawing/2014/main" id="{FD83FCAA-0BCE-4FEA-97F9-1A232C5C7A87}"/>
              </a:ext>
            </a:extLst>
          </p:cNvPr>
          <p:cNvCxnSpPr>
            <a:cxnSpLocks/>
          </p:cNvCxnSpPr>
          <p:nvPr/>
        </p:nvCxnSpPr>
        <p:spPr>
          <a:xfrm flipH="1">
            <a:off x="1313185" y="4483"/>
            <a:ext cx="1676400" cy="3496233"/>
          </a:xfrm>
          <a:prstGeom prst="straightConnector1">
            <a:avLst/>
          </a:prstGeom>
          <a:ln w="57150">
            <a:solidFill>
              <a:schemeClr val="bg1"/>
            </a:solidFill>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4768356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cxnSp>
        <p:nvCxnSpPr>
          <p:cNvPr id="36" name="Connector: Elbow 8">
            <a:extLst>
              <a:ext uri="{FF2B5EF4-FFF2-40B4-BE49-F238E27FC236}">
                <a16:creationId xmlns:a16="http://schemas.microsoft.com/office/drawing/2014/main" id="{A898CC5E-4B93-4F84-A4CF-0F0AF2A64FCD}"/>
              </a:ext>
            </a:extLst>
          </p:cNvPr>
          <p:cNvCxnSpPr>
            <a:cxnSpLocks/>
            <a:stCxn id="50" idx="2"/>
            <a:endCxn id="16" idx="6"/>
          </p:cNvCxnSpPr>
          <p:nvPr/>
        </p:nvCxnSpPr>
        <p:spPr>
          <a:xfrm flipH="1">
            <a:off x="3169856" y="1967512"/>
            <a:ext cx="839281" cy="1461489"/>
          </a:xfrm>
          <a:prstGeom prst="straightConnector1">
            <a:avLst/>
          </a:prstGeom>
          <a:ln w="19050">
            <a:gradFill>
              <a:gsLst>
                <a:gs pos="0">
                  <a:schemeClr val="accent1"/>
                </a:gs>
                <a:gs pos="100000">
                  <a:schemeClr val="accent1"/>
                </a:gs>
              </a:gsLst>
              <a:lin ang="5400000" scaled="1"/>
            </a:gra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0" name="Connector: Elbow 8">
            <a:extLst>
              <a:ext uri="{FF2B5EF4-FFF2-40B4-BE49-F238E27FC236}">
                <a16:creationId xmlns:a16="http://schemas.microsoft.com/office/drawing/2014/main" id="{479E4535-622F-46CF-8B78-63EEC734F2BF}"/>
              </a:ext>
            </a:extLst>
          </p:cNvPr>
          <p:cNvCxnSpPr>
            <a:cxnSpLocks/>
            <a:stCxn id="68" idx="2"/>
            <a:endCxn id="16" idx="6"/>
          </p:cNvCxnSpPr>
          <p:nvPr/>
        </p:nvCxnSpPr>
        <p:spPr>
          <a:xfrm flipH="1">
            <a:off x="3169856" y="2698256"/>
            <a:ext cx="839281" cy="730745"/>
          </a:xfrm>
          <a:prstGeom prst="straightConnector1">
            <a:avLst/>
          </a:prstGeom>
          <a:ln w="19050">
            <a:gradFill flip="none" rotWithShape="1">
              <a:gsLst>
                <a:gs pos="100000">
                  <a:schemeClr val="accent1"/>
                </a:gs>
                <a:gs pos="0">
                  <a:schemeClr val="accent2"/>
                </a:gs>
              </a:gsLst>
              <a:lin ang="0" scaled="1"/>
              <a:tileRect/>
            </a:gra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3" name="Connector: Elbow 8">
            <a:extLst>
              <a:ext uri="{FF2B5EF4-FFF2-40B4-BE49-F238E27FC236}">
                <a16:creationId xmlns:a16="http://schemas.microsoft.com/office/drawing/2014/main" id="{CFBFACD5-1C70-47A4-A433-BB76EA85147D}"/>
              </a:ext>
            </a:extLst>
          </p:cNvPr>
          <p:cNvCxnSpPr>
            <a:cxnSpLocks/>
            <a:stCxn id="80" idx="2"/>
            <a:endCxn id="16" idx="6"/>
          </p:cNvCxnSpPr>
          <p:nvPr/>
        </p:nvCxnSpPr>
        <p:spPr>
          <a:xfrm flipH="1" flipV="1">
            <a:off x="3169856" y="3429001"/>
            <a:ext cx="839281" cy="730744"/>
          </a:xfrm>
          <a:prstGeom prst="straightConnector1">
            <a:avLst/>
          </a:prstGeom>
          <a:ln w="19050">
            <a:gradFill flip="none" rotWithShape="1">
              <a:gsLst>
                <a:gs pos="100000">
                  <a:schemeClr val="accent1"/>
                </a:gs>
                <a:gs pos="0">
                  <a:schemeClr val="accent6"/>
                </a:gs>
              </a:gsLst>
              <a:lin ang="0" scaled="1"/>
              <a:tileRect/>
            </a:gra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6" name="Connector: Elbow 8">
            <a:extLst>
              <a:ext uri="{FF2B5EF4-FFF2-40B4-BE49-F238E27FC236}">
                <a16:creationId xmlns:a16="http://schemas.microsoft.com/office/drawing/2014/main" id="{11A6ABFD-ABE5-4F60-83B8-FC5E2AB08E75}"/>
              </a:ext>
            </a:extLst>
          </p:cNvPr>
          <p:cNvCxnSpPr>
            <a:cxnSpLocks/>
            <a:stCxn id="86" idx="2"/>
            <a:endCxn id="16" idx="6"/>
          </p:cNvCxnSpPr>
          <p:nvPr/>
        </p:nvCxnSpPr>
        <p:spPr>
          <a:xfrm flipH="1" flipV="1">
            <a:off x="3169856" y="3429001"/>
            <a:ext cx="839281" cy="1461489"/>
          </a:xfrm>
          <a:prstGeom prst="straightConnector1">
            <a:avLst/>
          </a:prstGeom>
          <a:ln w="19050">
            <a:gradFill flip="none" rotWithShape="1">
              <a:gsLst>
                <a:gs pos="100000">
                  <a:schemeClr val="accent1"/>
                </a:gs>
                <a:gs pos="0">
                  <a:schemeClr val="bg2"/>
                </a:gs>
              </a:gsLst>
              <a:lin ang="0" scaled="1"/>
              <a:tileRect/>
            </a:gra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45" name="Group 44">
            <a:extLst>
              <a:ext uri="{FF2B5EF4-FFF2-40B4-BE49-F238E27FC236}">
                <a16:creationId xmlns:a16="http://schemas.microsoft.com/office/drawing/2014/main" id="{7A2CDE17-A5AF-4BB1-90DD-588C519860EE}"/>
              </a:ext>
            </a:extLst>
          </p:cNvPr>
          <p:cNvGrpSpPr/>
          <p:nvPr/>
        </p:nvGrpSpPr>
        <p:grpSpPr>
          <a:xfrm>
            <a:off x="1363999" y="3186367"/>
            <a:ext cx="1805857" cy="485266"/>
            <a:chOff x="2239043" y="6372671"/>
            <a:chExt cx="3612185" cy="970659"/>
          </a:xfrm>
        </p:grpSpPr>
        <p:grpSp>
          <p:nvGrpSpPr>
            <p:cNvPr id="19" name="Group 18">
              <a:extLst>
                <a:ext uri="{FF2B5EF4-FFF2-40B4-BE49-F238E27FC236}">
                  <a16:creationId xmlns:a16="http://schemas.microsoft.com/office/drawing/2014/main" id="{A0998AD0-3EFC-4D8D-9086-E5578662AF02}"/>
                </a:ext>
              </a:extLst>
            </p:cNvPr>
            <p:cNvGrpSpPr/>
            <p:nvPr/>
          </p:nvGrpSpPr>
          <p:grpSpPr>
            <a:xfrm>
              <a:off x="2239043" y="6372671"/>
              <a:ext cx="3612185" cy="970659"/>
              <a:chOff x="2239043" y="6465311"/>
              <a:chExt cx="2922685" cy="785378"/>
            </a:xfrm>
          </p:grpSpPr>
          <p:sp>
            <p:nvSpPr>
              <p:cNvPr id="13" name="Rectangle: Rounded Corners 12">
                <a:extLst>
                  <a:ext uri="{FF2B5EF4-FFF2-40B4-BE49-F238E27FC236}">
                    <a16:creationId xmlns:a16="http://schemas.microsoft.com/office/drawing/2014/main" id="{9F5834DA-ADD5-4B4C-9CC2-E1B0458E20BF}"/>
                  </a:ext>
                </a:extLst>
              </p:cNvPr>
              <p:cNvSpPr/>
              <p:nvPr/>
            </p:nvSpPr>
            <p:spPr>
              <a:xfrm>
                <a:off x="2313875" y="6465311"/>
                <a:ext cx="2773020" cy="785378"/>
              </a:xfrm>
              <a:prstGeom prst="roundRect">
                <a:avLst>
                  <a:gd name="adj" fmla="val 7839"/>
                </a:avLst>
              </a:pr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28554">
                  <a:defRPr/>
                </a:pPr>
                <a:endParaRPr lang="en-US" sz="900">
                  <a:solidFill>
                    <a:srgbClr val="FFFFFF"/>
                  </a:solidFill>
                  <a:latin typeface="Calibri"/>
                </a:endParaRPr>
              </a:p>
            </p:txBody>
          </p:sp>
          <p:sp>
            <p:nvSpPr>
              <p:cNvPr id="9" name="Oval 8">
                <a:extLst>
                  <a:ext uri="{FF2B5EF4-FFF2-40B4-BE49-F238E27FC236}">
                    <a16:creationId xmlns:a16="http://schemas.microsoft.com/office/drawing/2014/main" id="{79D614F9-C1D0-4029-8A6A-DEF157AB48E7}"/>
                  </a:ext>
                </a:extLst>
              </p:cNvPr>
              <p:cNvSpPr/>
              <p:nvPr/>
            </p:nvSpPr>
            <p:spPr>
              <a:xfrm>
                <a:off x="2239043" y="6783168"/>
                <a:ext cx="149665" cy="149665"/>
              </a:xfrm>
              <a:prstGeom prst="ellipse">
                <a:avLst/>
              </a:prstGeom>
              <a:solidFill>
                <a:schemeClr val="accent1"/>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28554">
                  <a:defRPr/>
                </a:pPr>
                <a:endParaRPr lang="en-US" sz="900">
                  <a:solidFill>
                    <a:srgbClr val="FFFFFF"/>
                  </a:solidFill>
                  <a:latin typeface="Calibri"/>
                </a:endParaRPr>
              </a:p>
            </p:txBody>
          </p:sp>
          <p:sp>
            <p:nvSpPr>
              <p:cNvPr id="16" name="Oval 15">
                <a:extLst>
                  <a:ext uri="{FF2B5EF4-FFF2-40B4-BE49-F238E27FC236}">
                    <a16:creationId xmlns:a16="http://schemas.microsoft.com/office/drawing/2014/main" id="{AD30AC45-19F3-41BE-BC72-7E995D08806E}"/>
                  </a:ext>
                </a:extLst>
              </p:cNvPr>
              <p:cNvSpPr/>
              <p:nvPr/>
            </p:nvSpPr>
            <p:spPr>
              <a:xfrm>
                <a:off x="5012063" y="6783168"/>
                <a:ext cx="149665" cy="149665"/>
              </a:xfrm>
              <a:prstGeom prst="ellipse">
                <a:avLst/>
              </a:prstGeom>
              <a:solidFill>
                <a:schemeClr val="accent1"/>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28554">
                  <a:defRPr/>
                </a:pPr>
                <a:endParaRPr lang="en-US" sz="900">
                  <a:solidFill>
                    <a:srgbClr val="FFFFFF"/>
                  </a:solidFill>
                  <a:latin typeface="Calibri"/>
                </a:endParaRPr>
              </a:p>
            </p:txBody>
          </p:sp>
        </p:grpSp>
        <p:sp>
          <p:nvSpPr>
            <p:cNvPr id="18" name="TextBox 17">
              <a:extLst>
                <a:ext uri="{FF2B5EF4-FFF2-40B4-BE49-F238E27FC236}">
                  <a16:creationId xmlns:a16="http://schemas.microsoft.com/office/drawing/2014/main" id="{1738D1DA-2715-46AD-8B21-BCD016F1A15D}"/>
                </a:ext>
              </a:extLst>
            </p:cNvPr>
            <p:cNvSpPr txBox="1"/>
            <p:nvPr/>
          </p:nvSpPr>
          <p:spPr>
            <a:xfrm>
              <a:off x="3565454" y="6580964"/>
              <a:ext cx="959361" cy="554070"/>
            </a:xfrm>
            <a:prstGeom prst="rect">
              <a:avLst/>
            </a:prstGeom>
            <a:noFill/>
          </p:spPr>
          <p:txBody>
            <a:bodyPr wrap="none" rtlCol="0" anchor="ctr">
              <a:spAutoFit/>
            </a:bodyPr>
            <a:lstStyle/>
            <a:p>
              <a:pPr algn="ctr" defTabSz="228554">
                <a:defRPr/>
              </a:pPr>
              <a:r>
                <a:rPr lang="en-US" sz="1200" b="1">
                  <a:solidFill>
                    <a:srgbClr val="FFFFFF"/>
                  </a:solidFill>
                  <a:latin typeface="Century Gothic"/>
                </a:rPr>
                <a:t>MLR</a:t>
              </a:r>
              <a:endParaRPr lang="en-US" sz="900" b="1">
                <a:solidFill>
                  <a:srgbClr val="FFFFFF"/>
                </a:solidFill>
                <a:latin typeface="Century Gothic"/>
              </a:endParaRPr>
            </a:p>
          </p:txBody>
        </p:sp>
      </p:grpSp>
      <p:grpSp>
        <p:nvGrpSpPr>
          <p:cNvPr id="46" name="Group 45">
            <a:extLst>
              <a:ext uri="{FF2B5EF4-FFF2-40B4-BE49-F238E27FC236}">
                <a16:creationId xmlns:a16="http://schemas.microsoft.com/office/drawing/2014/main" id="{2A06D2F5-9B21-4E08-9E6A-863E1B9EEAF7}"/>
              </a:ext>
            </a:extLst>
          </p:cNvPr>
          <p:cNvGrpSpPr/>
          <p:nvPr/>
        </p:nvGrpSpPr>
        <p:grpSpPr>
          <a:xfrm>
            <a:off x="4009138" y="1724878"/>
            <a:ext cx="1805857" cy="485266"/>
            <a:chOff x="2239043" y="6372671"/>
            <a:chExt cx="3612185" cy="970659"/>
          </a:xfrm>
        </p:grpSpPr>
        <p:grpSp>
          <p:nvGrpSpPr>
            <p:cNvPr id="47" name="Group 46">
              <a:extLst>
                <a:ext uri="{FF2B5EF4-FFF2-40B4-BE49-F238E27FC236}">
                  <a16:creationId xmlns:a16="http://schemas.microsoft.com/office/drawing/2014/main" id="{0B26FD37-57FA-4064-AAA1-F3F88B17ECEF}"/>
                </a:ext>
              </a:extLst>
            </p:cNvPr>
            <p:cNvGrpSpPr/>
            <p:nvPr/>
          </p:nvGrpSpPr>
          <p:grpSpPr>
            <a:xfrm>
              <a:off x="2239043" y="6372671"/>
              <a:ext cx="3612185" cy="970659"/>
              <a:chOff x="2239043" y="6465311"/>
              <a:chExt cx="2922685" cy="785378"/>
            </a:xfrm>
          </p:grpSpPr>
          <p:sp>
            <p:nvSpPr>
              <p:cNvPr id="49" name="Rectangle: Rounded Corners 48">
                <a:extLst>
                  <a:ext uri="{FF2B5EF4-FFF2-40B4-BE49-F238E27FC236}">
                    <a16:creationId xmlns:a16="http://schemas.microsoft.com/office/drawing/2014/main" id="{A146F9DD-BFC7-4E65-B414-E239E09F20B4}"/>
                  </a:ext>
                </a:extLst>
              </p:cNvPr>
              <p:cNvSpPr/>
              <p:nvPr/>
            </p:nvSpPr>
            <p:spPr>
              <a:xfrm>
                <a:off x="2313875" y="6465311"/>
                <a:ext cx="2773020" cy="785378"/>
              </a:xfrm>
              <a:prstGeom prst="roundRect">
                <a:avLst>
                  <a:gd name="adj" fmla="val 7839"/>
                </a:avLst>
              </a:pr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28554">
                  <a:defRPr/>
                </a:pPr>
                <a:endParaRPr lang="en-US" sz="900">
                  <a:solidFill>
                    <a:srgbClr val="FFFFFF"/>
                  </a:solidFill>
                  <a:latin typeface="Calibri"/>
                </a:endParaRPr>
              </a:p>
            </p:txBody>
          </p:sp>
          <p:sp>
            <p:nvSpPr>
              <p:cNvPr id="50" name="Oval 49">
                <a:extLst>
                  <a:ext uri="{FF2B5EF4-FFF2-40B4-BE49-F238E27FC236}">
                    <a16:creationId xmlns:a16="http://schemas.microsoft.com/office/drawing/2014/main" id="{B1ECBFA0-2617-4DCD-941C-EF3F1FAA3A6E}"/>
                  </a:ext>
                </a:extLst>
              </p:cNvPr>
              <p:cNvSpPr/>
              <p:nvPr/>
            </p:nvSpPr>
            <p:spPr>
              <a:xfrm>
                <a:off x="2239043" y="6783168"/>
                <a:ext cx="149665" cy="149665"/>
              </a:xfrm>
              <a:prstGeom prst="ellipse">
                <a:avLst/>
              </a:prstGeom>
              <a:solidFill>
                <a:schemeClr val="accent1"/>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28554">
                  <a:defRPr/>
                </a:pPr>
                <a:endParaRPr lang="en-US" sz="900">
                  <a:solidFill>
                    <a:srgbClr val="FFFFFF"/>
                  </a:solidFill>
                  <a:latin typeface="Calibri"/>
                </a:endParaRPr>
              </a:p>
            </p:txBody>
          </p:sp>
          <p:sp>
            <p:nvSpPr>
              <p:cNvPr id="51" name="Oval 50">
                <a:extLst>
                  <a:ext uri="{FF2B5EF4-FFF2-40B4-BE49-F238E27FC236}">
                    <a16:creationId xmlns:a16="http://schemas.microsoft.com/office/drawing/2014/main" id="{873D91E2-2DE7-4870-8222-0AA8C1309FD9}"/>
                  </a:ext>
                </a:extLst>
              </p:cNvPr>
              <p:cNvSpPr/>
              <p:nvPr/>
            </p:nvSpPr>
            <p:spPr>
              <a:xfrm>
                <a:off x="5012063" y="6783168"/>
                <a:ext cx="149665" cy="149665"/>
              </a:xfrm>
              <a:prstGeom prst="ellipse">
                <a:avLst/>
              </a:prstGeom>
              <a:solidFill>
                <a:schemeClr val="accent1"/>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28554">
                  <a:defRPr/>
                </a:pPr>
                <a:endParaRPr lang="en-US" sz="900">
                  <a:solidFill>
                    <a:srgbClr val="FFFFFF"/>
                  </a:solidFill>
                  <a:latin typeface="Calibri"/>
                </a:endParaRPr>
              </a:p>
            </p:txBody>
          </p:sp>
        </p:grpSp>
        <p:sp>
          <p:nvSpPr>
            <p:cNvPr id="48" name="TextBox 47">
              <a:extLst>
                <a:ext uri="{FF2B5EF4-FFF2-40B4-BE49-F238E27FC236}">
                  <a16:creationId xmlns:a16="http://schemas.microsoft.com/office/drawing/2014/main" id="{F1E3CBC3-8CD6-4615-B6F3-DD4A77C6652C}"/>
                </a:ext>
              </a:extLst>
            </p:cNvPr>
            <p:cNvSpPr txBox="1"/>
            <p:nvPr/>
          </p:nvSpPr>
          <p:spPr>
            <a:xfrm>
              <a:off x="2260450" y="6442448"/>
              <a:ext cx="3569391" cy="831105"/>
            </a:xfrm>
            <a:prstGeom prst="rect">
              <a:avLst/>
            </a:prstGeom>
            <a:noFill/>
          </p:spPr>
          <p:txBody>
            <a:bodyPr wrap="none" rtlCol="0" anchor="ctr">
              <a:spAutoFit/>
            </a:bodyPr>
            <a:lstStyle/>
            <a:p>
              <a:pPr algn="ctr" defTabSz="228554">
                <a:defRPr/>
              </a:pPr>
              <a:r>
                <a:rPr lang="en-US" sz="1200" b="1">
                  <a:solidFill>
                    <a:srgbClr val="FFFFFF"/>
                  </a:solidFill>
                  <a:latin typeface="Century Gothic"/>
                </a:rPr>
                <a:t>Backward Elimination</a:t>
              </a:r>
            </a:p>
            <a:p>
              <a:pPr algn="ctr" defTabSz="228554">
                <a:defRPr/>
              </a:pPr>
              <a:endParaRPr lang="en-US" sz="900">
                <a:solidFill>
                  <a:srgbClr val="FFFFFF"/>
                </a:solidFill>
                <a:latin typeface="Century Gothic"/>
              </a:endParaRPr>
            </a:p>
          </p:txBody>
        </p:sp>
      </p:grpSp>
      <p:grpSp>
        <p:nvGrpSpPr>
          <p:cNvPr id="64" name="Group 63">
            <a:extLst>
              <a:ext uri="{FF2B5EF4-FFF2-40B4-BE49-F238E27FC236}">
                <a16:creationId xmlns:a16="http://schemas.microsoft.com/office/drawing/2014/main" id="{F2D420ED-DE1C-4D1C-9389-1393FB707E85}"/>
              </a:ext>
            </a:extLst>
          </p:cNvPr>
          <p:cNvGrpSpPr/>
          <p:nvPr/>
        </p:nvGrpSpPr>
        <p:grpSpPr>
          <a:xfrm>
            <a:off x="4009138" y="2455623"/>
            <a:ext cx="1805857" cy="485266"/>
            <a:chOff x="2239043" y="6372671"/>
            <a:chExt cx="3612185" cy="970659"/>
          </a:xfrm>
        </p:grpSpPr>
        <p:grpSp>
          <p:nvGrpSpPr>
            <p:cNvPr id="65" name="Group 64">
              <a:extLst>
                <a:ext uri="{FF2B5EF4-FFF2-40B4-BE49-F238E27FC236}">
                  <a16:creationId xmlns:a16="http://schemas.microsoft.com/office/drawing/2014/main" id="{5E7ABE6B-AF17-41DF-8DCC-CA2DAFC83F12}"/>
                </a:ext>
              </a:extLst>
            </p:cNvPr>
            <p:cNvGrpSpPr/>
            <p:nvPr/>
          </p:nvGrpSpPr>
          <p:grpSpPr>
            <a:xfrm>
              <a:off x="2239043" y="6372671"/>
              <a:ext cx="3612185" cy="970659"/>
              <a:chOff x="2239043" y="6465311"/>
              <a:chExt cx="2922685" cy="785378"/>
            </a:xfrm>
          </p:grpSpPr>
          <p:sp>
            <p:nvSpPr>
              <p:cNvPr id="67" name="Rectangle: Rounded Corners 66">
                <a:extLst>
                  <a:ext uri="{FF2B5EF4-FFF2-40B4-BE49-F238E27FC236}">
                    <a16:creationId xmlns:a16="http://schemas.microsoft.com/office/drawing/2014/main" id="{5595CC91-0A07-4A97-8D18-94C37998D841}"/>
                  </a:ext>
                </a:extLst>
              </p:cNvPr>
              <p:cNvSpPr/>
              <p:nvPr/>
            </p:nvSpPr>
            <p:spPr>
              <a:xfrm>
                <a:off x="2313875" y="6465311"/>
                <a:ext cx="2773020" cy="785378"/>
              </a:xfrm>
              <a:prstGeom prst="roundRect">
                <a:avLst>
                  <a:gd name="adj" fmla="val 7839"/>
                </a:avLst>
              </a:prstGeom>
              <a:solidFill>
                <a:schemeClr val="bg1"/>
              </a:solid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28554">
                  <a:defRPr/>
                </a:pPr>
                <a:endParaRPr lang="en-US" sz="900">
                  <a:solidFill>
                    <a:srgbClr val="FFFFFF"/>
                  </a:solidFill>
                  <a:latin typeface="Calibri"/>
                </a:endParaRPr>
              </a:p>
            </p:txBody>
          </p:sp>
          <p:sp>
            <p:nvSpPr>
              <p:cNvPr id="68" name="Oval 67">
                <a:extLst>
                  <a:ext uri="{FF2B5EF4-FFF2-40B4-BE49-F238E27FC236}">
                    <a16:creationId xmlns:a16="http://schemas.microsoft.com/office/drawing/2014/main" id="{3549E330-3E73-44BC-B5BE-39857F721D33}"/>
                  </a:ext>
                </a:extLst>
              </p:cNvPr>
              <p:cNvSpPr/>
              <p:nvPr/>
            </p:nvSpPr>
            <p:spPr>
              <a:xfrm>
                <a:off x="2239043" y="6783168"/>
                <a:ext cx="149665" cy="149665"/>
              </a:xfrm>
              <a:prstGeom prst="ellipse">
                <a:avLst/>
              </a:prstGeom>
              <a:solidFill>
                <a:schemeClr val="accent2"/>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28554">
                  <a:defRPr/>
                </a:pPr>
                <a:endParaRPr lang="en-US" sz="900">
                  <a:solidFill>
                    <a:srgbClr val="FFFFFF"/>
                  </a:solidFill>
                  <a:latin typeface="Calibri"/>
                </a:endParaRPr>
              </a:p>
            </p:txBody>
          </p:sp>
          <p:sp>
            <p:nvSpPr>
              <p:cNvPr id="69" name="Oval 68">
                <a:extLst>
                  <a:ext uri="{FF2B5EF4-FFF2-40B4-BE49-F238E27FC236}">
                    <a16:creationId xmlns:a16="http://schemas.microsoft.com/office/drawing/2014/main" id="{ADA15D81-8734-44AB-B407-CFDD6A99D02E}"/>
                  </a:ext>
                </a:extLst>
              </p:cNvPr>
              <p:cNvSpPr/>
              <p:nvPr/>
            </p:nvSpPr>
            <p:spPr>
              <a:xfrm>
                <a:off x="5012063" y="6783168"/>
                <a:ext cx="149665" cy="149665"/>
              </a:xfrm>
              <a:prstGeom prst="ellipse">
                <a:avLst/>
              </a:prstGeom>
              <a:solidFill>
                <a:schemeClr val="accent2"/>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28554">
                  <a:defRPr/>
                </a:pPr>
                <a:endParaRPr lang="en-US" sz="900">
                  <a:solidFill>
                    <a:srgbClr val="FFFFFF"/>
                  </a:solidFill>
                  <a:latin typeface="Calibri"/>
                </a:endParaRPr>
              </a:p>
            </p:txBody>
          </p:sp>
        </p:grpSp>
        <p:sp>
          <p:nvSpPr>
            <p:cNvPr id="66" name="TextBox 65">
              <a:extLst>
                <a:ext uri="{FF2B5EF4-FFF2-40B4-BE49-F238E27FC236}">
                  <a16:creationId xmlns:a16="http://schemas.microsoft.com/office/drawing/2014/main" id="{A0FC697F-D3B8-401E-8FA3-9A2FC86A4A41}"/>
                </a:ext>
              </a:extLst>
            </p:cNvPr>
            <p:cNvSpPr txBox="1"/>
            <p:nvPr/>
          </p:nvSpPr>
          <p:spPr>
            <a:xfrm>
              <a:off x="2536198" y="6442448"/>
              <a:ext cx="3017888" cy="831105"/>
            </a:xfrm>
            <a:prstGeom prst="rect">
              <a:avLst/>
            </a:prstGeom>
            <a:noFill/>
          </p:spPr>
          <p:txBody>
            <a:bodyPr wrap="none" rtlCol="0" anchor="ctr">
              <a:spAutoFit/>
            </a:bodyPr>
            <a:lstStyle/>
            <a:p>
              <a:pPr algn="ctr" defTabSz="228554">
                <a:defRPr/>
              </a:pPr>
              <a:r>
                <a:rPr lang="en-US" sz="1200" b="1">
                  <a:solidFill>
                    <a:srgbClr val="FFFFFF"/>
                  </a:solidFill>
                  <a:latin typeface="Century Gothic"/>
                </a:rPr>
                <a:t>Forward Selection</a:t>
              </a:r>
            </a:p>
            <a:p>
              <a:pPr algn="ctr" defTabSz="228554">
                <a:defRPr/>
              </a:pPr>
              <a:endParaRPr lang="en-US" sz="900">
                <a:solidFill>
                  <a:srgbClr val="FFFFFF"/>
                </a:solidFill>
                <a:latin typeface="Century Gothic"/>
              </a:endParaRPr>
            </a:p>
          </p:txBody>
        </p:sp>
      </p:grpSp>
      <p:grpSp>
        <p:nvGrpSpPr>
          <p:cNvPr id="76" name="Group 75">
            <a:extLst>
              <a:ext uri="{FF2B5EF4-FFF2-40B4-BE49-F238E27FC236}">
                <a16:creationId xmlns:a16="http://schemas.microsoft.com/office/drawing/2014/main" id="{5A7CD47D-0630-4CAB-AF06-D540EC5846A8}"/>
              </a:ext>
            </a:extLst>
          </p:cNvPr>
          <p:cNvGrpSpPr/>
          <p:nvPr/>
        </p:nvGrpSpPr>
        <p:grpSpPr>
          <a:xfrm>
            <a:off x="4009138" y="3917111"/>
            <a:ext cx="1805857" cy="485266"/>
            <a:chOff x="2239043" y="6372671"/>
            <a:chExt cx="3612185" cy="970659"/>
          </a:xfrm>
        </p:grpSpPr>
        <p:grpSp>
          <p:nvGrpSpPr>
            <p:cNvPr id="77" name="Group 76">
              <a:extLst>
                <a:ext uri="{FF2B5EF4-FFF2-40B4-BE49-F238E27FC236}">
                  <a16:creationId xmlns:a16="http://schemas.microsoft.com/office/drawing/2014/main" id="{4D7222EB-898A-4B5B-9415-B39A5E21038D}"/>
                </a:ext>
              </a:extLst>
            </p:cNvPr>
            <p:cNvGrpSpPr/>
            <p:nvPr/>
          </p:nvGrpSpPr>
          <p:grpSpPr>
            <a:xfrm>
              <a:off x="2239043" y="6372671"/>
              <a:ext cx="3612185" cy="970659"/>
              <a:chOff x="2239043" y="6465311"/>
              <a:chExt cx="2922685" cy="785378"/>
            </a:xfrm>
          </p:grpSpPr>
          <p:sp>
            <p:nvSpPr>
              <p:cNvPr id="79" name="Rectangle: Rounded Corners 78">
                <a:extLst>
                  <a:ext uri="{FF2B5EF4-FFF2-40B4-BE49-F238E27FC236}">
                    <a16:creationId xmlns:a16="http://schemas.microsoft.com/office/drawing/2014/main" id="{F16FC416-0F6C-406B-A0C5-B876946D18BE}"/>
                  </a:ext>
                </a:extLst>
              </p:cNvPr>
              <p:cNvSpPr/>
              <p:nvPr/>
            </p:nvSpPr>
            <p:spPr>
              <a:xfrm>
                <a:off x="2313875" y="6465311"/>
                <a:ext cx="2773020" cy="785378"/>
              </a:xfrm>
              <a:prstGeom prst="roundRect">
                <a:avLst>
                  <a:gd name="adj" fmla="val 7839"/>
                </a:avLst>
              </a:prstGeom>
              <a:solidFill>
                <a:schemeClr val="bg1"/>
              </a:solid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28554">
                  <a:defRPr/>
                </a:pPr>
                <a:endParaRPr lang="en-US" sz="900">
                  <a:solidFill>
                    <a:srgbClr val="FFFFFF"/>
                  </a:solidFill>
                  <a:latin typeface="Calibri"/>
                </a:endParaRPr>
              </a:p>
            </p:txBody>
          </p:sp>
          <p:sp>
            <p:nvSpPr>
              <p:cNvPr id="80" name="Oval 79">
                <a:extLst>
                  <a:ext uri="{FF2B5EF4-FFF2-40B4-BE49-F238E27FC236}">
                    <a16:creationId xmlns:a16="http://schemas.microsoft.com/office/drawing/2014/main" id="{5F79BD3D-661A-46AF-844A-F8780D6D5DC1}"/>
                  </a:ext>
                </a:extLst>
              </p:cNvPr>
              <p:cNvSpPr/>
              <p:nvPr/>
            </p:nvSpPr>
            <p:spPr>
              <a:xfrm>
                <a:off x="2239043" y="6783168"/>
                <a:ext cx="149665" cy="149665"/>
              </a:xfrm>
              <a:prstGeom prst="ellipse">
                <a:avLst/>
              </a:prstGeom>
              <a:solidFill>
                <a:schemeClr val="accent6"/>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28554">
                  <a:defRPr/>
                </a:pPr>
                <a:endParaRPr lang="en-US" sz="900">
                  <a:solidFill>
                    <a:srgbClr val="FFFFFF"/>
                  </a:solidFill>
                  <a:latin typeface="Calibri"/>
                </a:endParaRPr>
              </a:p>
            </p:txBody>
          </p:sp>
          <p:sp>
            <p:nvSpPr>
              <p:cNvPr id="81" name="Oval 80">
                <a:extLst>
                  <a:ext uri="{FF2B5EF4-FFF2-40B4-BE49-F238E27FC236}">
                    <a16:creationId xmlns:a16="http://schemas.microsoft.com/office/drawing/2014/main" id="{FF0F55F0-037C-44ED-AA7B-8915C46C6124}"/>
                  </a:ext>
                </a:extLst>
              </p:cNvPr>
              <p:cNvSpPr/>
              <p:nvPr/>
            </p:nvSpPr>
            <p:spPr>
              <a:xfrm>
                <a:off x="5012063" y="6783168"/>
                <a:ext cx="149665" cy="149665"/>
              </a:xfrm>
              <a:prstGeom prst="ellipse">
                <a:avLst/>
              </a:prstGeom>
              <a:solidFill>
                <a:schemeClr val="accent6"/>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28554">
                  <a:defRPr/>
                </a:pPr>
                <a:endParaRPr lang="en-US" sz="900">
                  <a:solidFill>
                    <a:srgbClr val="FFFFFF"/>
                  </a:solidFill>
                  <a:latin typeface="Calibri"/>
                </a:endParaRPr>
              </a:p>
            </p:txBody>
          </p:sp>
        </p:grpSp>
        <p:sp>
          <p:nvSpPr>
            <p:cNvPr id="78" name="TextBox 77">
              <a:extLst>
                <a:ext uri="{FF2B5EF4-FFF2-40B4-BE49-F238E27FC236}">
                  <a16:creationId xmlns:a16="http://schemas.microsoft.com/office/drawing/2014/main" id="{FE05F6C3-5338-4E64-B77A-3C6D82A70661}"/>
                </a:ext>
              </a:extLst>
            </p:cNvPr>
            <p:cNvSpPr txBox="1"/>
            <p:nvPr/>
          </p:nvSpPr>
          <p:spPr>
            <a:xfrm>
              <a:off x="2467265" y="6432809"/>
              <a:ext cx="3106503" cy="831105"/>
            </a:xfrm>
            <a:prstGeom prst="rect">
              <a:avLst/>
            </a:prstGeom>
            <a:noFill/>
          </p:spPr>
          <p:txBody>
            <a:bodyPr wrap="square" rtlCol="0" anchor="ctr">
              <a:spAutoFit/>
            </a:bodyPr>
            <a:lstStyle/>
            <a:p>
              <a:pPr algn="ctr" defTabSz="228554">
                <a:defRPr/>
              </a:pPr>
              <a:r>
                <a:rPr lang="en-US" sz="1200" b="1">
                  <a:solidFill>
                    <a:srgbClr val="FFFFFF"/>
                  </a:solidFill>
                  <a:latin typeface="Century Gothic"/>
                </a:rPr>
                <a:t>Stepwise Selection</a:t>
              </a:r>
              <a:endParaRPr lang="en-US" sz="900" b="1">
                <a:solidFill>
                  <a:srgbClr val="FFFFFF"/>
                </a:solidFill>
                <a:latin typeface="Century Gothic"/>
              </a:endParaRPr>
            </a:p>
            <a:p>
              <a:pPr algn="ctr" defTabSz="228554">
                <a:defRPr/>
              </a:pPr>
              <a:endParaRPr lang="en-US" sz="900">
                <a:solidFill>
                  <a:srgbClr val="FFFFFF"/>
                </a:solidFill>
                <a:latin typeface="Century Gothic"/>
              </a:endParaRPr>
            </a:p>
          </p:txBody>
        </p:sp>
      </p:grpSp>
      <p:grpSp>
        <p:nvGrpSpPr>
          <p:cNvPr id="82" name="Group 81">
            <a:extLst>
              <a:ext uri="{FF2B5EF4-FFF2-40B4-BE49-F238E27FC236}">
                <a16:creationId xmlns:a16="http://schemas.microsoft.com/office/drawing/2014/main" id="{68CE640C-75FF-4A19-8AB6-9F5C46D18336}"/>
              </a:ext>
            </a:extLst>
          </p:cNvPr>
          <p:cNvGrpSpPr/>
          <p:nvPr/>
        </p:nvGrpSpPr>
        <p:grpSpPr>
          <a:xfrm>
            <a:off x="4009138" y="4647856"/>
            <a:ext cx="1805857" cy="485266"/>
            <a:chOff x="2239043" y="6372671"/>
            <a:chExt cx="3612185" cy="970659"/>
          </a:xfrm>
        </p:grpSpPr>
        <p:grpSp>
          <p:nvGrpSpPr>
            <p:cNvPr id="83" name="Group 82">
              <a:extLst>
                <a:ext uri="{FF2B5EF4-FFF2-40B4-BE49-F238E27FC236}">
                  <a16:creationId xmlns:a16="http://schemas.microsoft.com/office/drawing/2014/main" id="{DBE6FB82-878F-4849-AB25-5EFEE9521BB5}"/>
                </a:ext>
              </a:extLst>
            </p:cNvPr>
            <p:cNvGrpSpPr/>
            <p:nvPr/>
          </p:nvGrpSpPr>
          <p:grpSpPr>
            <a:xfrm>
              <a:off x="2239043" y="6372671"/>
              <a:ext cx="3612185" cy="970659"/>
              <a:chOff x="2239043" y="6465311"/>
              <a:chExt cx="2922685" cy="785378"/>
            </a:xfrm>
          </p:grpSpPr>
          <p:sp>
            <p:nvSpPr>
              <p:cNvPr id="85" name="Rectangle: Rounded Corners 84">
                <a:extLst>
                  <a:ext uri="{FF2B5EF4-FFF2-40B4-BE49-F238E27FC236}">
                    <a16:creationId xmlns:a16="http://schemas.microsoft.com/office/drawing/2014/main" id="{16D7CA79-4061-46C3-8354-5F9AA9A9AA56}"/>
                  </a:ext>
                </a:extLst>
              </p:cNvPr>
              <p:cNvSpPr/>
              <p:nvPr/>
            </p:nvSpPr>
            <p:spPr>
              <a:xfrm>
                <a:off x="2313875" y="6465311"/>
                <a:ext cx="2773020" cy="785378"/>
              </a:xfrm>
              <a:prstGeom prst="roundRect">
                <a:avLst>
                  <a:gd name="adj" fmla="val 7839"/>
                </a:avLst>
              </a:prstGeom>
              <a:solidFill>
                <a:schemeClr val="bg1"/>
              </a:solidFill>
              <a:ln w="254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28554">
                  <a:defRPr/>
                </a:pPr>
                <a:endParaRPr lang="en-US" sz="900">
                  <a:solidFill>
                    <a:srgbClr val="FFFFFF"/>
                  </a:solidFill>
                  <a:latin typeface="Calibri"/>
                </a:endParaRPr>
              </a:p>
            </p:txBody>
          </p:sp>
          <p:sp>
            <p:nvSpPr>
              <p:cNvPr id="86" name="Oval 85">
                <a:extLst>
                  <a:ext uri="{FF2B5EF4-FFF2-40B4-BE49-F238E27FC236}">
                    <a16:creationId xmlns:a16="http://schemas.microsoft.com/office/drawing/2014/main" id="{F14D000B-6180-442A-AC19-5A82EB9CAE04}"/>
                  </a:ext>
                </a:extLst>
              </p:cNvPr>
              <p:cNvSpPr/>
              <p:nvPr/>
            </p:nvSpPr>
            <p:spPr>
              <a:xfrm>
                <a:off x="2239043" y="6783168"/>
                <a:ext cx="149665" cy="149665"/>
              </a:xfrm>
              <a:prstGeom prst="ellipse">
                <a:avLst/>
              </a:prstGeom>
              <a:solidFill>
                <a:schemeClr val="bg2"/>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28554">
                  <a:defRPr/>
                </a:pPr>
                <a:endParaRPr lang="en-US" sz="900">
                  <a:solidFill>
                    <a:srgbClr val="FFFFFF"/>
                  </a:solidFill>
                  <a:latin typeface="Calibri"/>
                </a:endParaRPr>
              </a:p>
            </p:txBody>
          </p:sp>
          <p:sp>
            <p:nvSpPr>
              <p:cNvPr id="87" name="Oval 86">
                <a:extLst>
                  <a:ext uri="{FF2B5EF4-FFF2-40B4-BE49-F238E27FC236}">
                    <a16:creationId xmlns:a16="http://schemas.microsoft.com/office/drawing/2014/main" id="{9B1A3705-EB07-4B9E-9396-C0F3EDD9B502}"/>
                  </a:ext>
                </a:extLst>
              </p:cNvPr>
              <p:cNvSpPr/>
              <p:nvPr/>
            </p:nvSpPr>
            <p:spPr>
              <a:xfrm>
                <a:off x="5012063" y="6783168"/>
                <a:ext cx="149665" cy="149665"/>
              </a:xfrm>
              <a:prstGeom prst="ellipse">
                <a:avLst/>
              </a:prstGeom>
              <a:solidFill>
                <a:schemeClr val="bg2"/>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28554">
                  <a:defRPr/>
                </a:pPr>
                <a:endParaRPr lang="en-US" sz="900">
                  <a:solidFill>
                    <a:srgbClr val="FFFFFF"/>
                  </a:solidFill>
                  <a:latin typeface="Calibri"/>
                </a:endParaRPr>
              </a:p>
            </p:txBody>
          </p:sp>
        </p:grpSp>
        <p:sp>
          <p:nvSpPr>
            <p:cNvPr id="84" name="TextBox 83">
              <a:extLst>
                <a:ext uri="{FF2B5EF4-FFF2-40B4-BE49-F238E27FC236}">
                  <a16:creationId xmlns:a16="http://schemas.microsoft.com/office/drawing/2014/main" id="{7CDDCD86-471A-48D4-A3BC-CC41ABC2791F}"/>
                </a:ext>
              </a:extLst>
            </p:cNvPr>
            <p:cNvSpPr txBox="1"/>
            <p:nvPr/>
          </p:nvSpPr>
          <p:spPr>
            <a:xfrm>
              <a:off x="3098921" y="6442448"/>
              <a:ext cx="1892433" cy="831105"/>
            </a:xfrm>
            <a:prstGeom prst="rect">
              <a:avLst/>
            </a:prstGeom>
            <a:noFill/>
          </p:spPr>
          <p:txBody>
            <a:bodyPr wrap="none" rtlCol="0" anchor="ctr">
              <a:spAutoFit/>
            </a:bodyPr>
            <a:lstStyle/>
            <a:p>
              <a:pPr algn="ctr" defTabSz="228554">
                <a:defRPr/>
              </a:pPr>
              <a:r>
                <a:rPr lang="en-US" sz="1200" b="1">
                  <a:solidFill>
                    <a:srgbClr val="FFFFFF"/>
                  </a:solidFill>
                  <a:latin typeface="Century Gothic"/>
                </a:rPr>
                <a:t>Ensemble </a:t>
              </a:r>
              <a:endParaRPr lang="en-US" sz="900" b="1">
                <a:solidFill>
                  <a:srgbClr val="FFFFFF"/>
                </a:solidFill>
                <a:latin typeface="Century Gothic"/>
              </a:endParaRPr>
            </a:p>
            <a:p>
              <a:pPr algn="ctr" defTabSz="228554">
                <a:defRPr/>
              </a:pPr>
              <a:endParaRPr lang="en-US" sz="900">
                <a:solidFill>
                  <a:srgbClr val="FFFFFF"/>
                </a:solidFill>
                <a:latin typeface="Century Gothic"/>
              </a:endParaRPr>
            </a:p>
          </p:txBody>
        </p:sp>
      </p:grpSp>
      <p:grpSp>
        <p:nvGrpSpPr>
          <p:cNvPr id="70" name="Group 69">
            <a:extLst>
              <a:ext uri="{FF2B5EF4-FFF2-40B4-BE49-F238E27FC236}">
                <a16:creationId xmlns:a16="http://schemas.microsoft.com/office/drawing/2014/main" id="{EB67A5A3-69D8-4CEA-8919-96476C5E2291}"/>
              </a:ext>
            </a:extLst>
          </p:cNvPr>
          <p:cNvGrpSpPr/>
          <p:nvPr/>
        </p:nvGrpSpPr>
        <p:grpSpPr>
          <a:xfrm>
            <a:off x="4024171" y="3159841"/>
            <a:ext cx="1903085" cy="611412"/>
            <a:chOff x="2226091" y="6372671"/>
            <a:chExt cx="3638112" cy="970659"/>
          </a:xfrm>
        </p:grpSpPr>
        <p:grpSp>
          <p:nvGrpSpPr>
            <p:cNvPr id="71" name="Group 70">
              <a:extLst>
                <a:ext uri="{FF2B5EF4-FFF2-40B4-BE49-F238E27FC236}">
                  <a16:creationId xmlns:a16="http://schemas.microsoft.com/office/drawing/2014/main" id="{44EEA926-0F00-4C11-B3D2-CC704B9F68C6}"/>
                </a:ext>
              </a:extLst>
            </p:cNvPr>
            <p:cNvGrpSpPr/>
            <p:nvPr/>
          </p:nvGrpSpPr>
          <p:grpSpPr>
            <a:xfrm>
              <a:off x="2239043" y="6372671"/>
              <a:ext cx="3612185" cy="970659"/>
              <a:chOff x="2239043" y="6465311"/>
              <a:chExt cx="2922685" cy="785378"/>
            </a:xfrm>
          </p:grpSpPr>
          <p:sp>
            <p:nvSpPr>
              <p:cNvPr id="73" name="Rectangle: Rounded Corners 72">
                <a:extLst>
                  <a:ext uri="{FF2B5EF4-FFF2-40B4-BE49-F238E27FC236}">
                    <a16:creationId xmlns:a16="http://schemas.microsoft.com/office/drawing/2014/main" id="{74EB9476-77BF-44A1-AB84-E44FDEEDB32E}"/>
                  </a:ext>
                </a:extLst>
              </p:cNvPr>
              <p:cNvSpPr/>
              <p:nvPr/>
            </p:nvSpPr>
            <p:spPr>
              <a:xfrm>
                <a:off x="2313875" y="6465311"/>
                <a:ext cx="2773020" cy="785378"/>
              </a:xfrm>
              <a:prstGeom prst="roundRect">
                <a:avLst>
                  <a:gd name="adj" fmla="val 7839"/>
                </a:avLst>
              </a:prstGeom>
              <a:solidFill>
                <a:schemeClr val="bg1"/>
              </a:solidFill>
              <a:ln w="254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28554">
                  <a:defRPr/>
                </a:pPr>
                <a:endParaRPr lang="en-US" sz="900">
                  <a:solidFill>
                    <a:srgbClr val="FFFFFF"/>
                  </a:solidFill>
                  <a:latin typeface="Calibri"/>
                </a:endParaRPr>
              </a:p>
            </p:txBody>
          </p:sp>
          <p:sp>
            <p:nvSpPr>
              <p:cNvPr id="74" name="Oval 73">
                <a:extLst>
                  <a:ext uri="{FF2B5EF4-FFF2-40B4-BE49-F238E27FC236}">
                    <a16:creationId xmlns:a16="http://schemas.microsoft.com/office/drawing/2014/main" id="{A1EB2538-AA0B-468E-8175-97E4CCB87944}"/>
                  </a:ext>
                </a:extLst>
              </p:cNvPr>
              <p:cNvSpPr/>
              <p:nvPr/>
            </p:nvSpPr>
            <p:spPr>
              <a:xfrm>
                <a:off x="2239043" y="6783168"/>
                <a:ext cx="149665" cy="149665"/>
              </a:xfrm>
              <a:prstGeom prst="ellipse">
                <a:avLst/>
              </a:prstGeom>
              <a:solidFill>
                <a:schemeClr val="accent3"/>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28554">
                  <a:defRPr/>
                </a:pPr>
                <a:endParaRPr lang="en-US" sz="900">
                  <a:solidFill>
                    <a:srgbClr val="FFFFFF"/>
                  </a:solidFill>
                  <a:latin typeface="Calibri"/>
                </a:endParaRPr>
              </a:p>
            </p:txBody>
          </p:sp>
          <p:sp>
            <p:nvSpPr>
              <p:cNvPr id="75" name="Oval 74">
                <a:extLst>
                  <a:ext uri="{FF2B5EF4-FFF2-40B4-BE49-F238E27FC236}">
                    <a16:creationId xmlns:a16="http://schemas.microsoft.com/office/drawing/2014/main" id="{59E81D40-4EA2-48D8-9F1D-35EAFFB2B30D}"/>
                  </a:ext>
                </a:extLst>
              </p:cNvPr>
              <p:cNvSpPr/>
              <p:nvPr/>
            </p:nvSpPr>
            <p:spPr>
              <a:xfrm>
                <a:off x="5012063" y="6783168"/>
                <a:ext cx="149665" cy="149665"/>
              </a:xfrm>
              <a:prstGeom prst="ellipse">
                <a:avLst/>
              </a:prstGeom>
              <a:solidFill>
                <a:schemeClr val="accent3"/>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28554">
                  <a:defRPr/>
                </a:pPr>
                <a:endParaRPr lang="en-US" sz="900">
                  <a:solidFill>
                    <a:srgbClr val="FFFFFF"/>
                  </a:solidFill>
                  <a:latin typeface="Calibri"/>
                </a:endParaRPr>
              </a:p>
            </p:txBody>
          </p:sp>
        </p:grpSp>
        <p:sp>
          <p:nvSpPr>
            <p:cNvPr id="72" name="TextBox 71">
              <a:extLst>
                <a:ext uri="{FF2B5EF4-FFF2-40B4-BE49-F238E27FC236}">
                  <a16:creationId xmlns:a16="http://schemas.microsoft.com/office/drawing/2014/main" id="{DD351D0A-F03E-4C23-AA57-D7781816E000}"/>
                </a:ext>
              </a:extLst>
            </p:cNvPr>
            <p:cNvSpPr txBox="1"/>
            <p:nvPr/>
          </p:nvSpPr>
          <p:spPr>
            <a:xfrm>
              <a:off x="2226091" y="6552612"/>
              <a:ext cx="3638112" cy="610771"/>
            </a:xfrm>
            <a:prstGeom prst="rect">
              <a:avLst/>
            </a:prstGeom>
            <a:noFill/>
          </p:spPr>
          <p:txBody>
            <a:bodyPr wrap="none" rtlCol="0" anchor="ctr">
              <a:spAutoFit/>
            </a:bodyPr>
            <a:lstStyle/>
            <a:p>
              <a:pPr algn="ctr" defTabSz="228554">
                <a:defRPr/>
              </a:pPr>
              <a:r>
                <a:rPr lang="en-US" sz="1100" b="1">
                  <a:solidFill>
                    <a:srgbClr val="FFFFFF"/>
                  </a:solidFill>
                  <a:latin typeface="Century Gothic"/>
                </a:rPr>
                <a:t>Sequential Replacement </a:t>
              </a:r>
              <a:endParaRPr lang="en-US" sz="800" b="1">
                <a:solidFill>
                  <a:srgbClr val="FFFFFF"/>
                </a:solidFill>
                <a:latin typeface="Century Gothic"/>
              </a:endParaRPr>
            </a:p>
            <a:p>
              <a:pPr algn="ctr" defTabSz="228554">
                <a:defRPr/>
              </a:pPr>
              <a:endParaRPr lang="en-US" sz="800">
                <a:solidFill>
                  <a:srgbClr val="FFFFFF"/>
                </a:solidFill>
                <a:latin typeface="Century Gothic"/>
              </a:endParaRPr>
            </a:p>
          </p:txBody>
        </p:sp>
      </p:grpSp>
      <p:cxnSp>
        <p:nvCxnSpPr>
          <p:cNvPr id="100" name="Straight Connector 99">
            <a:extLst>
              <a:ext uri="{FF2B5EF4-FFF2-40B4-BE49-F238E27FC236}">
                <a16:creationId xmlns:a16="http://schemas.microsoft.com/office/drawing/2014/main" id="{8CB971B3-DA9E-41A6-810B-C85D7012ED81}"/>
              </a:ext>
            </a:extLst>
          </p:cNvPr>
          <p:cNvCxnSpPr>
            <a:cxnSpLocks/>
            <a:stCxn id="16" idx="6"/>
            <a:endCxn id="74" idx="2"/>
          </p:cNvCxnSpPr>
          <p:nvPr/>
        </p:nvCxnSpPr>
        <p:spPr>
          <a:xfrm>
            <a:off x="3169856" y="3429000"/>
            <a:ext cx="861090" cy="36548"/>
          </a:xfrm>
          <a:prstGeom prst="line">
            <a:avLst/>
          </a:prstGeom>
          <a:ln w="19050">
            <a:gradFill flip="none" rotWithShape="1">
              <a:gsLst>
                <a:gs pos="100000">
                  <a:schemeClr val="accent1"/>
                </a:gs>
                <a:gs pos="0">
                  <a:schemeClr val="accent2"/>
                </a:gs>
              </a:gsLst>
              <a:lin ang="0" scaled="1"/>
              <a:tileRect/>
            </a:gra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85" name="Group 184">
            <a:extLst>
              <a:ext uri="{FF2B5EF4-FFF2-40B4-BE49-F238E27FC236}">
                <a16:creationId xmlns:a16="http://schemas.microsoft.com/office/drawing/2014/main" id="{35C7B866-62C0-4298-84A0-DE723E1FA63F}"/>
              </a:ext>
            </a:extLst>
          </p:cNvPr>
          <p:cNvGrpSpPr/>
          <p:nvPr/>
        </p:nvGrpSpPr>
        <p:grpSpPr>
          <a:xfrm>
            <a:off x="8298380" y="2498338"/>
            <a:ext cx="1805857" cy="485266"/>
            <a:chOff x="2239043" y="6372671"/>
            <a:chExt cx="3612185" cy="970659"/>
          </a:xfrm>
        </p:grpSpPr>
        <p:grpSp>
          <p:nvGrpSpPr>
            <p:cNvPr id="186" name="Group 185">
              <a:extLst>
                <a:ext uri="{FF2B5EF4-FFF2-40B4-BE49-F238E27FC236}">
                  <a16:creationId xmlns:a16="http://schemas.microsoft.com/office/drawing/2014/main" id="{ABA3BEB6-9E5B-4731-B775-FCCE310FECD0}"/>
                </a:ext>
              </a:extLst>
            </p:cNvPr>
            <p:cNvGrpSpPr/>
            <p:nvPr/>
          </p:nvGrpSpPr>
          <p:grpSpPr>
            <a:xfrm>
              <a:off x="2239043" y="6372671"/>
              <a:ext cx="3612185" cy="970659"/>
              <a:chOff x="2239043" y="6465311"/>
              <a:chExt cx="2922685" cy="785378"/>
            </a:xfrm>
          </p:grpSpPr>
          <p:sp>
            <p:nvSpPr>
              <p:cNvPr id="188" name="Rectangle: Rounded Corners 187">
                <a:extLst>
                  <a:ext uri="{FF2B5EF4-FFF2-40B4-BE49-F238E27FC236}">
                    <a16:creationId xmlns:a16="http://schemas.microsoft.com/office/drawing/2014/main" id="{E56C4D1B-7F75-468F-94DD-37A0CDEB8F31}"/>
                  </a:ext>
                </a:extLst>
              </p:cNvPr>
              <p:cNvSpPr/>
              <p:nvPr/>
            </p:nvSpPr>
            <p:spPr>
              <a:xfrm>
                <a:off x="2313875" y="6465311"/>
                <a:ext cx="2773020" cy="785378"/>
              </a:xfrm>
              <a:prstGeom prst="roundRect">
                <a:avLst>
                  <a:gd name="adj" fmla="val 7839"/>
                </a:avLst>
              </a:prstGeom>
              <a:solidFill>
                <a:schemeClr val="bg1"/>
              </a:solidFill>
              <a:ln w="254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28554">
                  <a:defRPr/>
                </a:pPr>
                <a:endParaRPr lang="en-US" sz="900">
                  <a:solidFill>
                    <a:srgbClr val="FFFFFF"/>
                  </a:solidFill>
                  <a:latin typeface="Calibri"/>
                </a:endParaRPr>
              </a:p>
            </p:txBody>
          </p:sp>
          <p:sp>
            <p:nvSpPr>
              <p:cNvPr id="189" name="Oval 188">
                <a:extLst>
                  <a:ext uri="{FF2B5EF4-FFF2-40B4-BE49-F238E27FC236}">
                    <a16:creationId xmlns:a16="http://schemas.microsoft.com/office/drawing/2014/main" id="{542F87F3-15E0-4C26-9B33-1CDAF3E16C6B}"/>
                  </a:ext>
                </a:extLst>
              </p:cNvPr>
              <p:cNvSpPr/>
              <p:nvPr/>
            </p:nvSpPr>
            <p:spPr>
              <a:xfrm>
                <a:off x="2239043" y="6783168"/>
                <a:ext cx="149665" cy="149665"/>
              </a:xfrm>
              <a:prstGeom prst="ellipse">
                <a:avLst/>
              </a:prstGeom>
              <a:solidFill>
                <a:schemeClr val="accent3"/>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28554">
                  <a:defRPr/>
                </a:pPr>
                <a:endParaRPr lang="en-US" sz="900">
                  <a:solidFill>
                    <a:srgbClr val="FFFFFF"/>
                  </a:solidFill>
                  <a:latin typeface="Calibri"/>
                </a:endParaRPr>
              </a:p>
            </p:txBody>
          </p:sp>
          <p:sp>
            <p:nvSpPr>
              <p:cNvPr id="190" name="Oval 189">
                <a:extLst>
                  <a:ext uri="{FF2B5EF4-FFF2-40B4-BE49-F238E27FC236}">
                    <a16:creationId xmlns:a16="http://schemas.microsoft.com/office/drawing/2014/main" id="{51ACF3FC-9ECC-452B-ACC7-033596BB32FF}"/>
                  </a:ext>
                </a:extLst>
              </p:cNvPr>
              <p:cNvSpPr/>
              <p:nvPr/>
            </p:nvSpPr>
            <p:spPr>
              <a:xfrm>
                <a:off x="5012063" y="6783168"/>
                <a:ext cx="149665" cy="149665"/>
              </a:xfrm>
              <a:prstGeom prst="ellipse">
                <a:avLst/>
              </a:prstGeom>
              <a:solidFill>
                <a:schemeClr val="accent3"/>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28554">
                  <a:defRPr/>
                </a:pPr>
                <a:endParaRPr lang="en-US" sz="900">
                  <a:solidFill>
                    <a:srgbClr val="FFFFFF"/>
                  </a:solidFill>
                  <a:latin typeface="Calibri"/>
                </a:endParaRPr>
              </a:p>
            </p:txBody>
          </p:sp>
        </p:grpSp>
        <p:sp>
          <p:nvSpPr>
            <p:cNvPr id="187" name="TextBox 186">
              <a:extLst>
                <a:ext uri="{FF2B5EF4-FFF2-40B4-BE49-F238E27FC236}">
                  <a16:creationId xmlns:a16="http://schemas.microsoft.com/office/drawing/2014/main" id="{934F846C-CD76-4F49-B16D-9042EE6ACAC8}"/>
                </a:ext>
              </a:extLst>
            </p:cNvPr>
            <p:cNvSpPr txBox="1"/>
            <p:nvPr/>
          </p:nvSpPr>
          <p:spPr>
            <a:xfrm>
              <a:off x="3230390" y="6442448"/>
              <a:ext cx="1629506" cy="831105"/>
            </a:xfrm>
            <a:prstGeom prst="rect">
              <a:avLst/>
            </a:prstGeom>
            <a:noFill/>
          </p:spPr>
          <p:txBody>
            <a:bodyPr wrap="none" rtlCol="0" anchor="ctr">
              <a:spAutoFit/>
            </a:bodyPr>
            <a:lstStyle/>
            <a:p>
              <a:pPr algn="ctr" defTabSz="228554">
                <a:defRPr/>
              </a:pPr>
              <a:r>
                <a:rPr lang="en-US" sz="1200" b="1">
                  <a:solidFill>
                    <a:srgbClr val="FFFFFF"/>
                  </a:solidFill>
                  <a:latin typeface="Century Gothic"/>
                </a:rPr>
                <a:t>Boosting</a:t>
              </a:r>
              <a:endParaRPr lang="en-US" sz="900" b="1">
                <a:solidFill>
                  <a:srgbClr val="FFFFFF"/>
                </a:solidFill>
                <a:latin typeface="Century Gothic"/>
              </a:endParaRPr>
            </a:p>
            <a:p>
              <a:pPr algn="ctr" defTabSz="228554">
                <a:defRPr/>
              </a:pPr>
              <a:endParaRPr lang="en-US" sz="900">
                <a:solidFill>
                  <a:srgbClr val="FFFFFF"/>
                </a:solidFill>
                <a:latin typeface="Century Gothic"/>
              </a:endParaRPr>
            </a:p>
          </p:txBody>
        </p:sp>
      </p:grpSp>
      <p:grpSp>
        <p:nvGrpSpPr>
          <p:cNvPr id="203" name="Group 202">
            <a:extLst>
              <a:ext uri="{FF2B5EF4-FFF2-40B4-BE49-F238E27FC236}">
                <a16:creationId xmlns:a16="http://schemas.microsoft.com/office/drawing/2014/main" id="{7D5D3E68-CD80-4A84-BE60-6272E5247B1A}"/>
              </a:ext>
            </a:extLst>
          </p:cNvPr>
          <p:cNvGrpSpPr/>
          <p:nvPr/>
        </p:nvGrpSpPr>
        <p:grpSpPr>
          <a:xfrm>
            <a:off x="8390854" y="5498764"/>
            <a:ext cx="1805857" cy="485266"/>
            <a:chOff x="2239043" y="6372671"/>
            <a:chExt cx="3612185" cy="970659"/>
          </a:xfrm>
        </p:grpSpPr>
        <p:grpSp>
          <p:nvGrpSpPr>
            <p:cNvPr id="204" name="Group 203">
              <a:extLst>
                <a:ext uri="{FF2B5EF4-FFF2-40B4-BE49-F238E27FC236}">
                  <a16:creationId xmlns:a16="http://schemas.microsoft.com/office/drawing/2014/main" id="{35E7962D-872C-4EDB-9BF4-47715A651CCB}"/>
                </a:ext>
              </a:extLst>
            </p:cNvPr>
            <p:cNvGrpSpPr/>
            <p:nvPr/>
          </p:nvGrpSpPr>
          <p:grpSpPr>
            <a:xfrm>
              <a:off x="2239043" y="6372671"/>
              <a:ext cx="3612185" cy="970659"/>
              <a:chOff x="2239043" y="6465311"/>
              <a:chExt cx="2922685" cy="785378"/>
            </a:xfrm>
          </p:grpSpPr>
          <p:sp>
            <p:nvSpPr>
              <p:cNvPr id="206" name="Rectangle: Rounded Corners 205">
                <a:extLst>
                  <a:ext uri="{FF2B5EF4-FFF2-40B4-BE49-F238E27FC236}">
                    <a16:creationId xmlns:a16="http://schemas.microsoft.com/office/drawing/2014/main" id="{968DA3E5-17F9-45CA-8E50-8DD0FF2AE339}"/>
                  </a:ext>
                </a:extLst>
              </p:cNvPr>
              <p:cNvSpPr/>
              <p:nvPr/>
            </p:nvSpPr>
            <p:spPr>
              <a:xfrm>
                <a:off x="2313875" y="6465311"/>
                <a:ext cx="2773020" cy="785378"/>
              </a:xfrm>
              <a:prstGeom prst="roundRect">
                <a:avLst>
                  <a:gd name="adj" fmla="val 7839"/>
                </a:avLst>
              </a:prstGeom>
              <a:solidFill>
                <a:schemeClr val="bg1"/>
              </a:solidFill>
              <a:ln w="254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28554">
                  <a:defRPr/>
                </a:pPr>
                <a:endParaRPr lang="en-US" sz="900">
                  <a:solidFill>
                    <a:srgbClr val="FFFFFF"/>
                  </a:solidFill>
                  <a:latin typeface="Calibri"/>
                </a:endParaRPr>
              </a:p>
            </p:txBody>
          </p:sp>
          <p:sp>
            <p:nvSpPr>
              <p:cNvPr id="207" name="Oval 206">
                <a:extLst>
                  <a:ext uri="{FF2B5EF4-FFF2-40B4-BE49-F238E27FC236}">
                    <a16:creationId xmlns:a16="http://schemas.microsoft.com/office/drawing/2014/main" id="{AEAC8C89-E3D3-43B5-8E15-B529D9171C2D}"/>
                  </a:ext>
                </a:extLst>
              </p:cNvPr>
              <p:cNvSpPr/>
              <p:nvPr/>
            </p:nvSpPr>
            <p:spPr>
              <a:xfrm>
                <a:off x="2239043" y="6783168"/>
                <a:ext cx="149665" cy="149665"/>
              </a:xfrm>
              <a:prstGeom prst="ellipse">
                <a:avLst/>
              </a:prstGeom>
              <a:solidFill>
                <a:schemeClr val="bg2"/>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28554">
                  <a:defRPr/>
                </a:pPr>
                <a:endParaRPr lang="en-US" sz="900">
                  <a:solidFill>
                    <a:srgbClr val="FFFFFF"/>
                  </a:solidFill>
                  <a:latin typeface="Calibri"/>
                </a:endParaRPr>
              </a:p>
            </p:txBody>
          </p:sp>
          <p:sp>
            <p:nvSpPr>
              <p:cNvPr id="208" name="Oval 207">
                <a:extLst>
                  <a:ext uri="{FF2B5EF4-FFF2-40B4-BE49-F238E27FC236}">
                    <a16:creationId xmlns:a16="http://schemas.microsoft.com/office/drawing/2014/main" id="{5DB73F24-AEF8-4840-9F3E-3A25090D7ED9}"/>
                  </a:ext>
                </a:extLst>
              </p:cNvPr>
              <p:cNvSpPr/>
              <p:nvPr/>
            </p:nvSpPr>
            <p:spPr>
              <a:xfrm>
                <a:off x="5012063" y="6783168"/>
                <a:ext cx="149665" cy="149665"/>
              </a:xfrm>
              <a:prstGeom prst="ellipse">
                <a:avLst/>
              </a:prstGeom>
              <a:solidFill>
                <a:schemeClr val="bg2"/>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28554">
                  <a:defRPr/>
                </a:pPr>
                <a:endParaRPr lang="en-US" sz="900">
                  <a:solidFill>
                    <a:srgbClr val="FFFFFF"/>
                  </a:solidFill>
                  <a:latin typeface="Calibri"/>
                </a:endParaRPr>
              </a:p>
            </p:txBody>
          </p:sp>
        </p:grpSp>
        <p:sp>
          <p:nvSpPr>
            <p:cNvPr id="205" name="TextBox 204">
              <a:extLst>
                <a:ext uri="{FF2B5EF4-FFF2-40B4-BE49-F238E27FC236}">
                  <a16:creationId xmlns:a16="http://schemas.microsoft.com/office/drawing/2014/main" id="{E15960A5-63D1-4E54-8EA4-F890CB2EE560}"/>
                </a:ext>
              </a:extLst>
            </p:cNvPr>
            <p:cNvSpPr txBox="1"/>
            <p:nvPr/>
          </p:nvSpPr>
          <p:spPr>
            <a:xfrm>
              <a:off x="2404741" y="6442448"/>
              <a:ext cx="3280814" cy="831105"/>
            </a:xfrm>
            <a:prstGeom prst="rect">
              <a:avLst/>
            </a:prstGeom>
            <a:noFill/>
          </p:spPr>
          <p:txBody>
            <a:bodyPr wrap="none" rtlCol="0" anchor="ctr">
              <a:spAutoFit/>
            </a:bodyPr>
            <a:lstStyle/>
            <a:p>
              <a:pPr algn="ctr" defTabSz="228554">
                <a:defRPr/>
              </a:pPr>
              <a:r>
                <a:rPr lang="en-US" sz="1200" b="1">
                  <a:solidFill>
                    <a:srgbClr val="FFFFFF"/>
                  </a:solidFill>
                  <a:latin typeface="Century Gothic"/>
                </a:rPr>
                <a:t>Random Forest Tree</a:t>
              </a:r>
              <a:endParaRPr lang="en-US" sz="900" b="1">
                <a:solidFill>
                  <a:srgbClr val="FFFFFF"/>
                </a:solidFill>
                <a:latin typeface="Century Gothic"/>
              </a:endParaRPr>
            </a:p>
            <a:p>
              <a:pPr algn="ctr" defTabSz="228554">
                <a:defRPr/>
              </a:pPr>
              <a:endParaRPr lang="en-US" sz="900">
                <a:solidFill>
                  <a:srgbClr val="FFFFFF"/>
                </a:solidFill>
                <a:latin typeface="Century Gothic"/>
              </a:endParaRPr>
            </a:p>
          </p:txBody>
        </p:sp>
      </p:grpSp>
      <p:cxnSp>
        <p:nvCxnSpPr>
          <p:cNvPr id="248" name="Straight Connector 247">
            <a:extLst>
              <a:ext uri="{FF2B5EF4-FFF2-40B4-BE49-F238E27FC236}">
                <a16:creationId xmlns:a16="http://schemas.microsoft.com/office/drawing/2014/main" id="{7C04ED77-0CA7-48A5-8548-AD283A77AFA4}"/>
              </a:ext>
            </a:extLst>
          </p:cNvPr>
          <p:cNvCxnSpPr>
            <a:cxnSpLocks/>
            <a:stCxn id="87" idx="6"/>
            <a:endCxn id="189" idx="2"/>
          </p:cNvCxnSpPr>
          <p:nvPr/>
        </p:nvCxnSpPr>
        <p:spPr>
          <a:xfrm flipV="1">
            <a:off x="5814995" y="2740971"/>
            <a:ext cx="2483385" cy="2149518"/>
          </a:xfrm>
          <a:prstGeom prst="line">
            <a:avLst/>
          </a:prstGeom>
          <a:ln w="19050">
            <a:gradFill flip="none" rotWithShape="1">
              <a:gsLst>
                <a:gs pos="100000">
                  <a:schemeClr val="accent3"/>
                </a:gs>
                <a:gs pos="0">
                  <a:schemeClr val="bg2"/>
                </a:gs>
              </a:gsLst>
              <a:lin ang="0" scaled="1"/>
              <a:tileRect/>
            </a:gra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8" name="Straight Connector 257">
            <a:extLst>
              <a:ext uri="{FF2B5EF4-FFF2-40B4-BE49-F238E27FC236}">
                <a16:creationId xmlns:a16="http://schemas.microsoft.com/office/drawing/2014/main" id="{6A759ABA-2E24-424D-BC66-C0CA9C5362A8}"/>
              </a:ext>
            </a:extLst>
          </p:cNvPr>
          <p:cNvCxnSpPr>
            <a:cxnSpLocks/>
            <a:stCxn id="87" idx="6"/>
            <a:endCxn id="207" idx="2"/>
          </p:cNvCxnSpPr>
          <p:nvPr/>
        </p:nvCxnSpPr>
        <p:spPr>
          <a:xfrm>
            <a:off x="5814995" y="4890489"/>
            <a:ext cx="2575859" cy="850908"/>
          </a:xfrm>
          <a:prstGeom prst="line">
            <a:avLst/>
          </a:prstGeom>
          <a:ln w="19050">
            <a:gradFill flip="none" rotWithShape="1">
              <a:gsLst>
                <a:gs pos="100000">
                  <a:schemeClr val="bg2"/>
                </a:gs>
                <a:gs pos="0">
                  <a:schemeClr val="bg2"/>
                </a:gs>
              </a:gsLst>
              <a:lin ang="0" scaled="1"/>
              <a:tileRect/>
            </a:gradFill>
            <a:headEnd type="none"/>
            <a:tailEnd type="non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33B3864D-F57E-4833-ACC8-60568128DE3B}"/>
              </a:ext>
            </a:extLst>
          </p:cNvPr>
          <p:cNvSpPr txBox="1"/>
          <p:nvPr/>
        </p:nvSpPr>
        <p:spPr>
          <a:xfrm>
            <a:off x="1790700" y="620637"/>
            <a:ext cx="8610600" cy="523220"/>
          </a:xfrm>
          <a:prstGeom prst="rect">
            <a:avLst/>
          </a:prstGeom>
          <a:noFill/>
        </p:spPr>
        <p:txBody>
          <a:bodyPr wrap="square" lIns="91440" tIns="45720" rIns="91440" bIns="45720" rtlCol="0" anchor="t">
            <a:spAutoFit/>
          </a:bodyPr>
          <a:lstStyle/>
          <a:p>
            <a:pPr algn="ctr"/>
            <a:r>
              <a:rPr lang="en-US" sz="2800"/>
              <a:t>Multiple Linear Regression Models:</a:t>
            </a:r>
          </a:p>
        </p:txBody>
      </p:sp>
    </p:spTree>
    <p:extLst>
      <p:ext uri="{BB962C8B-B14F-4D97-AF65-F5344CB8AC3E}">
        <p14:creationId xmlns:p14="http://schemas.microsoft.com/office/powerpoint/2010/main" val="2051711"/>
      </p:ext>
    </p:extLst>
  </p:cSld>
  <p:clrMapOvr>
    <a:overrideClrMapping bg1="dk1" tx1="lt1" bg2="dk2" tx2="lt2" accent1="accent1" accent2="accent2" accent3="accent3" accent4="accent4" accent5="accent5" accent6="accent6" hlink="hlink" folHlink="folHlink"/>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0"/>
                                  </p:stCondLst>
                                  <p:childTnLst>
                                    <p:set>
                                      <p:cBhvr>
                                        <p:cTn id="6" dur="1" fill="hold">
                                          <p:stCondLst>
                                            <p:cond delay="0"/>
                                          </p:stCondLst>
                                        </p:cTn>
                                        <p:tgtEl>
                                          <p:spTgt spid="45"/>
                                        </p:tgtEl>
                                        <p:attrNameLst>
                                          <p:attrName>style.visibility</p:attrName>
                                        </p:attrNameLst>
                                      </p:cBhvr>
                                      <p:to>
                                        <p:strVal val="visible"/>
                                      </p:to>
                                    </p:set>
                                    <p:anim calcmode="lin" valueType="num">
                                      <p:cBhvr additive="base">
                                        <p:cTn id="7" dur="1000" fill="hold"/>
                                        <p:tgtEl>
                                          <p:spTgt spid="45"/>
                                        </p:tgtEl>
                                        <p:attrNameLst>
                                          <p:attrName>ppt_x</p:attrName>
                                        </p:attrNameLst>
                                      </p:cBhvr>
                                      <p:tavLst>
                                        <p:tav tm="0">
                                          <p:val>
                                            <p:strVal val="#ppt_x"/>
                                          </p:val>
                                        </p:tav>
                                        <p:tav tm="100000">
                                          <p:val>
                                            <p:strVal val="#ppt_x"/>
                                          </p:val>
                                        </p:tav>
                                      </p:tavLst>
                                    </p:anim>
                                    <p:anim calcmode="lin" valueType="num">
                                      <p:cBhvr additive="base">
                                        <p:cTn id="8" dur="1000" fill="hold"/>
                                        <p:tgtEl>
                                          <p:spTgt spid="45"/>
                                        </p:tgtEl>
                                        <p:attrNameLst>
                                          <p:attrName>ppt_y</p:attrName>
                                        </p:attrNameLst>
                                      </p:cBhvr>
                                      <p:tavLst>
                                        <p:tav tm="0">
                                          <p:val>
                                            <p:strVal val="1+#ppt_h/2"/>
                                          </p:val>
                                        </p:tav>
                                        <p:tav tm="100000">
                                          <p:val>
                                            <p:strVal val="#ppt_y"/>
                                          </p:val>
                                        </p:tav>
                                      </p:tavLst>
                                    </p:anim>
                                  </p:childTnLst>
                                </p:cTn>
                              </p:par>
                              <p:par>
                                <p:cTn id="9" presetID="22" presetClass="entr" presetSubtype="8" fill="hold" nodeType="withEffect">
                                  <p:stCondLst>
                                    <p:cond delay="900"/>
                                  </p:stCondLst>
                                  <p:childTnLst>
                                    <p:set>
                                      <p:cBhvr>
                                        <p:cTn id="10" dur="1" fill="hold">
                                          <p:stCondLst>
                                            <p:cond delay="0"/>
                                          </p:stCondLst>
                                        </p:cTn>
                                        <p:tgtEl>
                                          <p:spTgt spid="36"/>
                                        </p:tgtEl>
                                        <p:attrNameLst>
                                          <p:attrName>style.visibility</p:attrName>
                                        </p:attrNameLst>
                                      </p:cBhvr>
                                      <p:to>
                                        <p:strVal val="visible"/>
                                      </p:to>
                                    </p:set>
                                    <p:animEffect transition="in" filter="wipe(left)">
                                      <p:cBhvr>
                                        <p:cTn id="11" dur="500"/>
                                        <p:tgtEl>
                                          <p:spTgt spid="36"/>
                                        </p:tgtEl>
                                      </p:cBhvr>
                                    </p:animEffect>
                                  </p:childTnLst>
                                </p:cTn>
                              </p:par>
                              <p:par>
                                <p:cTn id="12" presetID="22" presetClass="entr" presetSubtype="8" fill="hold" nodeType="withEffect">
                                  <p:stCondLst>
                                    <p:cond delay="1000"/>
                                  </p:stCondLst>
                                  <p:childTnLst>
                                    <p:set>
                                      <p:cBhvr>
                                        <p:cTn id="13" dur="1" fill="hold">
                                          <p:stCondLst>
                                            <p:cond delay="0"/>
                                          </p:stCondLst>
                                        </p:cTn>
                                        <p:tgtEl>
                                          <p:spTgt spid="90"/>
                                        </p:tgtEl>
                                        <p:attrNameLst>
                                          <p:attrName>style.visibility</p:attrName>
                                        </p:attrNameLst>
                                      </p:cBhvr>
                                      <p:to>
                                        <p:strVal val="visible"/>
                                      </p:to>
                                    </p:set>
                                    <p:animEffect transition="in" filter="wipe(left)">
                                      <p:cBhvr>
                                        <p:cTn id="14" dur="500"/>
                                        <p:tgtEl>
                                          <p:spTgt spid="90"/>
                                        </p:tgtEl>
                                      </p:cBhvr>
                                    </p:animEffect>
                                  </p:childTnLst>
                                </p:cTn>
                              </p:par>
                              <p:par>
                                <p:cTn id="15" presetID="22" presetClass="entr" presetSubtype="8" fill="hold" nodeType="withEffect">
                                  <p:stCondLst>
                                    <p:cond delay="1100"/>
                                  </p:stCondLst>
                                  <p:childTnLst>
                                    <p:set>
                                      <p:cBhvr>
                                        <p:cTn id="16" dur="1" fill="hold">
                                          <p:stCondLst>
                                            <p:cond delay="0"/>
                                          </p:stCondLst>
                                        </p:cTn>
                                        <p:tgtEl>
                                          <p:spTgt spid="100"/>
                                        </p:tgtEl>
                                        <p:attrNameLst>
                                          <p:attrName>style.visibility</p:attrName>
                                        </p:attrNameLst>
                                      </p:cBhvr>
                                      <p:to>
                                        <p:strVal val="visible"/>
                                      </p:to>
                                    </p:set>
                                    <p:animEffect transition="in" filter="wipe(left)">
                                      <p:cBhvr>
                                        <p:cTn id="17" dur="500"/>
                                        <p:tgtEl>
                                          <p:spTgt spid="100"/>
                                        </p:tgtEl>
                                      </p:cBhvr>
                                    </p:animEffect>
                                  </p:childTnLst>
                                </p:cTn>
                              </p:par>
                              <p:par>
                                <p:cTn id="18" presetID="22" presetClass="entr" presetSubtype="8" fill="hold" nodeType="withEffect">
                                  <p:stCondLst>
                                    <p:cond delay="1200"/>
                                  </p:stCondLst>
                                  <p:childTnLst>
                                    <p:set>
                                      <p:cBhvr>
                                        <p:cTn id="19" dur="1" fill="hold">
                                          <p:stCondLst>
                                            <p:cond delay="0"/>
                                          </p:stCondLst>
                                        </p:cTn>
                                        <p:tgtEl>
                                          <p:spTgt spid="93"/>
                                        </p:tgtEl>
                                        <p:attrNameLst>
                                          <p:attrName>style.visibility</p:attrName>
                                        </p:attrNameLst>
                                      </p:cBhvr>
                                      <p:to>
                                        <p:strVal val="visible"/>
                                      </p:to>
                                    </p:set>
                                    <p:animEffect transition="in" filter="wipe(left)">
                                      <p:cBhvr>
                                        <p:cTn id="20" dur="500"/>
                                        <p:tgtEl>
                                          <p:spTgt spid="93"/>
                                        </p:tgtEl>
                                      </p:cBhvr>
                                    </p:animEffect>
                                  </p:childTnLst>
                                </p:cTn>
                              </p:par>
                              <p:par>
                                <p:cTn id="21" presetID="22" presetClass="entr" presetSubtype="8" fill="hold" nodeType="withEffect">
                                  <p:stCondLst>
                                    <p:cond delay="1300"/>
                                  </p:stCondLst>
                                  <p:childTnLst>
                                    <p:set>
                                      <p:cBhvr>
                                        <p:cTn id="22" dur="1" fill="hold">
                                          <p:stCondLst>
                                            <p:cond delay="0"/>
                                          </p:stCondLst>
                                        </p:cTn>
                                        <p:tgtEl>
                                          <p:spTgt spid="96"/>
                                        </p:tgtEl>
                                        <p:attrNameLst>
                                          <p:attrName>style.visibility</p:attrName>
                                        </p:attrNameLst>
                                      </p:cBhvr>
                                      <p:to>
                                        <p:strVal val="visible"/>
                                      </p:to>
                                    </p:set>
                                    <p:animEffect transition="in" filter="wipe(left)">
                                      <p:cBhvr>
                                        <p:cTn id="23" dur="500"/>
                                        <p:tgtEl>
                                          <p:spTgt spid="96"/>
                                        </p:tgtEl>
                                      </p:cBhvr>
                                    </p:animEffect>
                                  </p:childTnLst>
                                </p:cTn>
                              </p:par>
                              <p:par>
                                <p:cTn id="24" presetID="2" presetClass="entr" presetSubtype="4" decel="100000" fill="hold" nodeType="withEffect">
                                  <p:stCondLst>
                                    <p:cond delay="400"/>
                                  </p:stCondLst>
                                  <p:childTnLst>
                                    <p:set>
                                      <p:cBhvr>
                                        <p:cTn id="25" dur="1" fill="hold">
                                          <p:stCondLst>
                                            <p:cond delay="0"/>
                                          </p:stCondLst>
                                        </p:cTn>
                                        <p:tgtEl>
                                          <p:spTgt spid="46"/>
                                        </p:tgtEl>
                                        <p:attrNameLst>
                                          <p:attrName>style.visibility</p:attrName>
                                        </p:attrNameLst>
                                      </p:cBhvr>
                                      <p:to>
                                        <p:strVal val="visible"/>
                                      </p:to>
                                    </p:set>
                                    <p:anim calcmode="lin" valueType="num">
                                      <p:cBhvr additive="base">
                                        <p:cTn id="26" dur="1000" fill="hold"/>
                                        <p:tgtEl>
                                          <p:spTgt spid="46"/>
                                        </p:tgtEl>
                                        <p:attrNameLst>
                                          <p:attrName>ppt_x</p:attrName>
                                        </p:attrNameLst>
                                      </p:cBhvr>
                                      <p:tavLst>
                                        <p:tav tm="0">
                                          <p:val>
                                            <p:strVal val="#ppt_x"/>
                                          </p:val>
                                        </p:tav>
                                        <p:tav tm="100000">
                                          <p:val>
                                            <p:strVal val="#ppt_x"/>
                                          </p:val>
                                        </p:tav>
                                      </p:tavLst>
                                    </p:anim>
                                    <p:anim calcmode="lin" valueType="num">
                                      <p:cBhvr additive="base">
                                        <p:cTn id="27" dur="1000" fill="hold"/>
                                        <p:tgtEl>
                                          <p:spTgt spid="46"/>
                                        </p:tgtEl>
                                        <p:attrNameLst>
                                          <p:attrName>ppt_y</p:attrName>
                                        </p:attrNameLst>
                                      </p:cBhvr>
                                      <p:tavLst>
                                        <p:tav tm="0">
                                          <p:val>
                                            <p:strVal val="1+#ppt_h/2"/>
                                          </p:val>
                                        </p:tav>
                                        <p:tav tm="100000">
                                          <p:val>
                                            <p:strVal val="#ppt_y"/>
                                          </p:val>
                                        </p:tav>
                                      </p:tavLst>
                                    </p:anim>
                                  </p:childTnLst>
                                </p:cTn>
                              </p:par>
                              <p:par>
                                <p:cTn id="28" presetID="2" presetClass="entr" presetSubtype="4" decel="100000" fill="hold" nodeType="withEffect">
                                  <p:stCondLst>
                                    <p:cond delay="500"/>
                                  </p:stCondLst>
                                  <p:childTnLst>
                                    <p:set>
                                      <p:cBhvr>
                                        <p:cTn id="29" dur="1" fill="hold">
                                          <p:stCondLst>
                                            <p:cond delay="0"/>
                                          </p:stCondLst>
                                        </p:cTn>
                                        <p:tgtEl>
                                          <p:spTgt spid="64"/>
                                        </p:tgtEl>
                                        <p:attrNameLst>
                                          <p:attrName>style.visibility</p:attrName>
                                        </p:attrNameLst>
                                      </p:cBhvr>
                                      <p:to>
                                        <p:strVal val="visible"/>
                                      </p:to>
                                    </p:set>
                                    <p:anim calcmode="lin" valueType="num">
                                      <p:cBhvr additive="base">
                                        <p:cTn id="30" dur="1000" fill="hold"/>
                                        <p:tgtEl>
                                          <p:spTgt spid="64"/>
                                        </p:tgtEl>
                                        <p:attrNameLst>
                                          <p:attrName>ppt_x</p:attrName>
                                        </p:attrNameLst>
                                      </p:cBhvr>
                                      <p:tavLst>
                                        <p:tav tm="0">
                                          <p:val>
                                            <p:strVal val="#ppt_x"/>
                                          </p:val>
                                        </p:tav>
                                        <p:tav tm="100000">
                                          <p:val>
                                            <p:strVal val="#ppt_x"/>
                                          </p:val>
                                        </p:tav>
                                      </p:tavLst>
                                    </p:anim>
                                    <p:anim calcmode="lin" valueType="num">
                                      <p:cBhvr additive="base">
                                        <p:cTn id="31" dur="1000" fill="hold"/>
                                        <p:tgtEl>
                                          <p:spTgt spid="64"/>
                                        </p:tgtEl>
                                        <p:attrNameLst>
                                          <p:attrName>ppt_y</p:attrName>
                                        </p:attrNameLst>
                                      </p:cBhvr>
                                      <p:tavLst>
                                        <p:tav tm="0">
                                          <p:val>
                                            <p:strVal val="1+#ppt_h/2"/>
                                          </p:val>
                                        </p:tav>
                                        <p:tav tm="100000">
                                          <p:val>
                                            <p:strVal val="#ppt_y"/>
                                          </p:val>
                                        </p:tav>
                                      </p:tavLst>
                                    </p:anim>
                                  </p:childTnLst>
                                </p:cTn>
                              </p:par>
                              <p:par>
                                <p:cTn id="32" presetID="2" presetClass="entr" presetSubtype="4" decel="100000" fill="hold" nodeType="withEffect">
                                  <p:stCondLst>
                                    <p:cond delay="600"/>
                                  </p:stCondLst>
                                  <p:childTnLst>
                                    <p:set>
                                      <p:cBhvr>
                                        <p:cTn id="33" dur="1" fill="hold">
                                          <p:stCondLst>
                                            <p:cond delay="0"/>
                                          </p:stCondLst>
                                        </p:cTn>
                                        <p:tgtEl>
                                          <p:spTgt spid="70"/>
                                        </p:tgtEl>
                                        <p:attrNameLst>
                                          <p:attrName>style.visibility</p:attrName>
                                        </p:attrNameLst>
                                      </p:cBhvr>
                                      <p:to>
                                        <p:strVal val="visible"/>
                                      </p:to>
                                    </p:set>
                                    <p:anim calcmode="lin" valueType="num">
                                      <p:cBhvr additive="base">
                                        <p:cTn id="34" dur="1000" fill="hold"/>
                                        <p:tgtEl>
                                          <p:spTgt spid="70"/>
                                        </p:tgtEl>
                                        <p:attrNameLst>
                                          <p:attrName>ppt_x</p:attrName>
                                        </p:attrNameLst>
                                      </p:cBhvr>
                                      <p:tavLst>
                                        <p:tav tm="0">
                                          <p:val>
                                            <p:strVal val="#ppt_x"/>
                                          </p:val>
                                        </p:tav>
                                        <p:tav tm="100000">
                                          <p:val>
                                            <p:strVal val="#ppt_x"/>
                                          </p:val>
                                        </p:tav>
                                      </p:tavLst>
                                    </p:anim>
                                    <p:anim calcmode="lin" valueType="num">
                                      <p:cBhvr additive="base">
                                        <p:cTn id="35" dur="1000" fill="hold"/>
                                        <p:tgtEl>
                                          <p:spTgt spid="70"/>
                                        </p:tgtEl>
                                        <p:attrNameLst>
                                          <p:attrName>ppt_y</p:attrName>
                                        </p:attrNameLst>
                                      </p:cBhvr>
                                      <p:tavLst>
                                        <p:tav tm="0">
                                          <p:val>
                                            <p:strVal val="1+#ppt_h/2"/>
                                          </p:val>
                                        </p:tav>
                                        <p:tav tm="100000">
                                          <p:val>
                                            <p:strVal val="#ppt_y"/>
                                          </p:val>
                                        </p:tav>
                                      </p:tavLst>
                                    </p:anim>
                                  </p:childTnLst>
                                </p:cTn>
                              </p:par>
                              <p:par>
                                <p:cTn id="36" presetID="2" presetClass="entr" presetSubtype="4" decel="100000" fill="hold" nodeType="withEffect">
                                  <p:stCondLst>
                                    <p:cond delay="700"/>
                                  </p:stCondLst>
                                  <p:childTnLst>
                                    <p:set>
                                      <p:cBhvr>
                                        <p:cTn id="37" dur="1" fill="hold">
                                          <p:stCondLst>
                                            <p:cond delay="0"/>
                                          </p:stCondLst>
                                        </p:cTn>
                                        <p:tgtEl>
                                          <p:spTgt spid="76"/>
                                        </p:tgtEl>
                                        <p:attrNameLst>
                                          <p:attrName>style.visibility</p:attrName>
                                        </p:attrNameLst>
                                      </p:cBhvr>
                                      <p:to>
                                        <p:strVal val="visible"/>
                                      </p:to>
                                    </p:set>
                                    <p:anim calcmode="lin" valueType="num">
                                      <p:cBhvr additive="base">
                                        <p:cTn id="38" dur="1000" fill="hold"/>
                                        <p:tgtEl>
                                          <p:spTgt spid="76"/>
                                        </p:tgtEl>
                                        <p:attrNameLst>
                                          <p:attrName>ppt_x</p:attrName>
                                        </p:attrNameLst>
                                      </p:cBhvr>
                                      <p:tavLst>
                                        <p:tav tm="0">
                                          <p:val>
                                            <p:strVal val="#ppt_x"/>
                                          </p:val>
                                        </p:tav>
                                        <p:tav tm="100000">
                                          <p:val>
                                            <p:strVal val="#ppt_x"/>
                                          </p:val>
                                        </p:tav>
                                      </p:tavLst>
                                    </p:anim>
                                    <p:anim calcmode="lin" valueType="num">
                                      <p:cBhvr additive="base">
                                        <p:cTn id="39" dur="1000" fill="hold"/>
                                        <p:tgtEl>
                                          <p:spTgt spid="76"/>
                                        </p:tgtEl>
                                        <p:attrNameLst>
                                          <p:attrName>ppt_y</p:attrName>
                                        </p:attrNameLst>
                                      </p:cBhvr>
                                      <p:tavLst>
                                        <p:tav tm="0">
                                          <p:val>
                                            <p:strVal val="1+#ppt_h/2"/>
                                          </p:val>
                                        </p:tav>
                                        <p:tav tm="100000">
                                          <p:val>
                                            <p:strVal val="#ppt_y"/>
                                          </p:val>
                                        </p:tav>
                                      </p:tavLst>
                                    </p:anim>
                                  </p:childTnLst>
                                </p:cTn>
                              </p:par>
                              <p:par>
                                <p:cTn id="40" presetID="2" presetClass="entr" presetSubtype="4" decel="100000" fill="hold" nodeType="withEffect">
                                  <p:stCondLst>
                                    <p:cond delay="800"/>
                                  </p:stCondLst>
                                  <p:childTnLst>
                                    <p:set>
                                      <p:cBhvr>
                                        <p:cTn id="41" dur="1" fill="hold">
                                          <p:stCondLst>
                                            <p:cond delay="0"/>
                                          </p:stCondLst>
                                        </p:cTn>
                                        <p:tgtEl>
                                          <p:spTgt spid="82"/>
                                        </p:tgtEl>
                                        <p:attrNameLst>
                                          <p:attrName>style.visibility</p:attrName>
                                        </p:attrNameLst>
                                      </p:cBhvr>
                                      <p:to>
                                        <p:strVal val="visible"/>
                                      </p:to>
                                    </p:set>
                                    <p:anim calcmode="lin" valueType="num">
                                      <p:cBhvr additive="base">
                                        <p:cTn id="42" dur="1000" fill="hold"/>
                                        <p:tgtEl>
                                          <p:spTgt spid="82"/>
                                        </p:tgtEl>
                                        <p:attrNameLst>
                                          <p:attrName>ppt_x</p:attrName>
                                        </p:attrNameLst>
                                      </p:cBhvr>
                                      <p:tavLst>
                                        <p:tav tm="0">
                                          <p:val>
                                            <p:strVal val="#ppt_x"/>
                                          </p:val>
                                        </p:tav>
                                        <p:tav tm="100000">
                                          <p:val>
                                            <p:strVal val="#ppt_x"/>
                                          </p:val>
                                        </p:tav>
                                      </p:tavLst>
                                    </p:anim>
                                    <p:anim calcmode="lin" valueType="num">
                                      <p:cBhvr additive="base">
                                        <p:cTn id="43" dur="1000" fill="hold"/>
                                        <p:tgtEl>
                                          <p:spTgt spid="82"/>
                                        </p:tgtEl>
                                        <p:attrNameLst>
                                          <p:attrName>ppt_y</p:attrName>
                                        </p:attrNameLst>
                                      </p:cBhvr>
                                      <p:tavLst>
                                        <p:tav tm="0">
                                          <p:val>
                                            <p:strVal val="1+#ppt_h/2"/>
                                          </p:val>
                                        </p:tav>
                                        <p:tav tm="100000">
                                          <p:val>
                                            <p:strVal val="#ppt_y"/>
                                          </p:val>
                                        </p:tav>
                                      </p:tavLst>
                                    </p:anim>
                                  </p:childTnLst>
                                </p:cTn>
                              </p:par>
                              <p:par>
                                <p:cTn id="44" presetID="22" presetClass="entr" presetSubtype="8" fill="hold" nodeType="withEffect">
                                  <p:stCondLst>
                                    <p:cond delay="1900"/>
                                  </p:stCondLst>
                                  <p:childTnLst>
                                    <p:set>
                                      <p:cBhvr>
                                        <p:cTn id="45" dur="1" fill="hold">
                                          <p:stCondLst>
                                            <p:cond delay="0"/>
                                          </p:stCondLst>
                                        </p:cTn>
                                        <p:tgtEl>
                                          <p:spTgt spid="248"/>
                                        </p:tgtEl>
                                        <p:attrNameLst>
                                          <p:attrName>style.visibility</p:attrName>
                                        </p:attrNameLst>
                                      </p:cBhvr>
                                      <p:to>
                                        <p:strVal val="visible"/>
                                      </p:to>
                                    </p:set>
                                    <p:animEffect transition="in" filter="wipe(left)">
                                      <p:cBhvr>
                                        <p:cTn id="46" dur="500"/>
                                        <p:tgtEl>
                                          <p:spTgt spid="248"/>
                                        </p:tgtEl>
                                      </p:cBhvr>
                                    </p:animEffect>
                                  </p:childTnLst>
                                </p:cTn>
                              </p:par>
                              <p:par>
                                <p:cTn id="47" presetID="22" presetClass="entr" presetSubtype="8" fill="hold" nodeType="withEffect">
                                  <p:stCondLst>
                                    <p:cond delay="2200"/>
                                  </p:stCondLst>
                                  <p:childTnLst>
                                    <p:set>
                                      <p:cBhvr>
                                        <p:cTn id="48" dur="1" fill="hold">
                                          <p:stCondLst>
                                            <p:cond delay="0"/>
                                          </p:stCondLst>
                                        </p:cTn>
                                        <p:tgtEl>
                                          <p:spTgt spid="258"/>
                                        </p:tgtEl>
                                        <p:attrNameLst>
                                          <p:attrName>style.visibility</p:attrName>
                                        </p:attrNameLst>
                                      </p:cBhvr>
                                      <p:to>
                                        <p:strVal val="visible"/>
                                      </p:to>
                                    </p:set>
                                    <p:animEffect transition="in" filter="wipe(left)">
                                      <p:cBhvr>
                                        <p:cTn id="49" dur="500"/>
                                        <p:tgtEl>
                                          <p:spTgt spid="258"/>
                                        </p:tgtEl>
                                      </p:cBhvr>
                                    </p:animEffect>
                                  </p:childTnLst>
                                </p:cTn>
                              </p:par>
                              <p:par>
                                <p:cTn id="50" presetID="2" presetClass="entr" presetSubtype="4" decel="100000" fill="hold" nodeType="withEffect">
                                  <p:stCondLst>
                                    <p:cond delay="1400"/>
                                  </p:stCondLst>
                                  <p:childTnLst>
                                    <p:set>
                                      <p:cBhvr>
                                        <p:cTn id="51" dur="1" fill="hold">
                                          <p:stCondLst>
                                            <p:cond delay="0"/>
                                          </p:stCondLst>
                                        </p:cTn>
                                        <p:tgtEl>
                                          <p:spTgt spid="185"/>
                                        </p:tgtEl>
                                        <p:attrNameLst>
                                          <p:attrName>style.visibility</p:attrName>
                                        </p:attrNameLst>
                                      </p:cBhvr>
                                      <p:to>
                                        <p:strVal val="visible"/>
                                      </p:to>
                                    </p:set>
                                    <p:anim calcmode="lin" valueType="num">
                                      <p:cBhvr additive="base">
                                        <p:cTn id="52" dur="1000" fill="hold"/>
                                        <p:tgtEl>
                                          <p:spTgt spid="185"/>
                                        </p:tgtEl>
                                        <p:attrNameLst>
                                          <p:attrName>ppt_x</p:attrName>
                                        </p:attrNameLst>
                                      </p:cBhvr>
                                      <p:tavLst>
                                        <p:tav tm="0">
                                          <p:val>
                                            <p:strVal val="#ppt_x"/>
                                          </p:val>
                                        </p:tav>
                                        <p:tav tm="100000">
                                          <p:val>
                                            <p:strVal val="#ppt_x"/>
                                          </p:val>
                                        </p:tav>
                                      </p:tavLst>
                                    </p:anim>
                                    <p:anim calcmode="lin" valueType="num">
                                      <p:cBhvr additive="base">
                                        <p:cTn id="53" dur="1000" fill="hold"/>
                                        <p:tgtEl>
                                          <p:spTgt spid="185"/>
                                        </p:tgtEl>
                                        <p:attrNameLst>
                                          <p:attrName>ppt_y</p:attrName>
                                        </p:attrNameLst>
                                      </p:cBhvr>
                                      <p:tavLst>
                                        <p:tav tm="0">
                                          <p:val>
                                            <p:strVal val="1+#ppt_h/2"/>
                                          </p:val>
                                        </p:tav>
                                        <p:tav tm="100000">
                                          <p:val>
                                            <p:strVal val="#ppt_y"/>
                                          </p:val>
                                        </p:tav>
                                      </p:tavLst>
                                    </p:anim>
                                  </p:childTnLst>
                                </p:cTn>
                              </p:par>
                              <p:par>
                                <p:cTn id="54" presetID="2" presetClass="entr" presetSubtype="4" decel="100000" fill="hold" nodeType="withEffect">
                                  <p:stCondLst>
                                    <p:cond delay="1700"/>
                                  </p:stCondLst>
                                  <p:childTnLst>
                                    <p:set>
                                      <p:cBhvr>
                                        <p:cTn id="55" dur="1" fill="hold">
                                          <p:stCondLst>
                                            <p:cond delay="0"/>
                                          </p:stCondLst>
                                        </p:cTn>
                                        <p:tgtEl>
                                          <p:spTgt spid="203"/>
                                        </p:tgtEl>
                                        <p:attrNameLst>
                                          <p:attrName>style.visibility</p:attrName>
                                        </p:attrNameLst>
                                      </p:cBhvr>
                                      <p:to>
                                        <p:strVal val="visible"/>
                                      </p:to>
                                    </p:set>
                                    <p:anim calcmode="lin" valueType="num">
                                      <p:cBhvr additive="base">
                                        <p:cTn id="56" dur="1000" fill="hold"/>
                                        <p:tgtEl>
                                          <p:spTgt spid="203"/>
                                        </p:tgtEl>
                                        <p:attrNameLst>
                                          <p:attrName>ppt_x</p:attrName>
                                        </p:attrNameLst>
                                      </p:cBhvr>
                                      <p:tavLst>
                                        <p:tav tm="0">
                                          <p:val>
                                            <p:strVal val="#ppt_x"/>
                                          </p:val>
                                        </p:tav>
                                        <p:tav tm="100000">
                                          <p:val>
                                            <p:strVal val="#ppt_x"/>
                                          </p:val>
                                        </p:tav>
                                      </p:tavLst>
                                    </p:anim>
                                    <p:anim calcmode="lin" valueType="num">
                                      <p:cBhvr additive="base">
                                        <p:cTn id="57" dur="1000" fill="hold"/>
                                        <p:tgtEl>
                                          <p:spTgt spid="20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3" name="Title 1"/>
          <p:cNvSpPr txBox="1">
            <a:spLocks/>
          </p:cNvSpPr>
          <p:nvPr/>
        </p:nvSpPr>
        <p:spPr>
          <a:xfrm>
            <a:off x="1810788" y="395358"/>
            <a:ext cx="8809085" cy="81745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defTabSz="457109"/>
            <a:r>
              <a:rPr lang="en-US" sz="3199">
                <a:solidFill>
                  <a:srgbClr val="FFFFFF">
                    <a:lumMod val="90000"/>
                    <a:lumOff val="10000"/>
                  </a:srgbClr>
                </a:solidFill>
                <a:latin typeface="Open Sans Light"/>
              </a:rPr>
              <a:t>Best Subset Model</a:t>
            </a:r>
          </a:p>
        </p:txBody>
      </p:sp>
      <p:sp>
        <p:nvSpPr>
          <p:cNvPr id="18" name="Rectangle 17">
            <a:extLst>
              <a:ext uri="{FF2B5EF4-FFF2-40B4-BE49-F238E27FC236}">
                <a16:creationId xmlns:a16="http://schemas.microsoft.com/office/drawing/2014/main" id="{8A64E804-6749-434F-9596-D8C76D3231AA}"/>
              </a:ext>
            </a:extLst>
          </p:cNvPr>
          <p:cNvSpPr/>
          <p:nvPr/>
        </p:nvSpPr>
        <p:spPr>
          <a:xfrm>
            <a:off x="85725" y="6200640"/>
            <a:ext cx="1514475" cy="657360"/>
          </a:xfrm>
          <a:prstGeom prst="rect">
            <a:avLst/>
          </a:prstGeom>
          <a:solidFill>
            <a:srgbClr val="1721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a:extLst>
              <a:ext uri="{FF2B5EF4-FFF2-40B4-BE49-F238E27FC236}">
                <a16:creationId xmlns:a16="http://schemas.microsoft.com/office/drawing/2014/main" id="{6FAD6CBF-0A73-45C0-949B-4564FB9A78B3}"/>
              </a:ext>
            </a:extLst>
          </p:cNvPr>
          <p:cNvGrpSpPr/>
          <p:nvPr/>
        </p:nvGrpSpPr>
        <p:grpSpPr>
          <a:xfrm>
            <a:off x="4027539" y="1055364"/>
            <a:ext cx="4136888" cy="2181511"/>
            <a:chOff x="3522599" y="1101268"/>
            <a:chExt cx="4136888" cy="2181511"/>
          </a:xfrm>
        </p:grpSpPr>
        <p:sp>
          <p:nvSpPr>
            <p:cNvPr id="55" name="TextBox 54">
              <a:extLst>
                <a:ext uri="{FF2B5EF4-FFF2-40B4-BE49-F238E27FC236}">
                  <a16:creationId xmlns:a16="http://schemas.microsoft.com/office/drawing/2014/main" id="{900C3469-BF6D-4A15-8818-B8CD71D00AB2}"/>
                </a:ext>
              </a:extLst>
            </p:cNvPr>
            <p:cNvSpPr txBox="1"/>
            <p:nvPr/>
          </p:nvSpPr>
          <p:spPr>
            <a:xfrm>
              <a:off x="3522599" y="2728818"/>
              <a:ext cx="4136887" cy="553961"/>
            </a:xfrm>
            <a:prstGeom prst="rect">
              <a:avLst/>
            </a:prstGeom>
            <a:gradFill flip="none" rotWithShape="1">
              <a:gsLst>
                <a:gs pos="0">
                  <a:schemeClr val="accent1">
                    <a:alpha val="87000"/>
                  </a:schemeClr>
                </a:gs>
                <a:gs pos="100000">
                  <a:schemeClr val="tx2"/>
                </a:gs>
              </a:gsLst>
              <a:path path="circle">
                <a:fillToRect l="100000" t="100000"/>
              </a:path>
              <a:tileRect r="-100000" b="-100000"/>
            </a:gradFill>
          </p:spPr>
          <p:txBody>
            <a:bodyPr wrap="square" lIns="137142" tIns="137142" rIns="137142" bIns="137142" rtlCol="0" anchor="ctr">
              <a:spAutoFit/>
            </a:bodyPr>
            <a:lstStyle/>
            <a:p>
              <a:pPr algn="ctr" defTabSz="228554"/>
              <a:r>
                <a:rPr lang="pt-BR">
                  <a:solidFill>
                    <a:srgbClr val="172144"/>
                  </a:solidFill>
                  <a:latin typeface="Open Sans Light"/>
                </a:rPr>
                <a:t>Regression Summary</a:t>
              </a:r>
            </a:p>
          </p:txBody>
        </p:sp>
        <p:pic>
          <p:nvPicPr>
            <p:cNvPr id="19" name="Picture 18">
              <a:extLst>
                <a:ext uri="{FF2B5EF4-FFF2-40B4-BE49-F238E27FC236}">
                  <a16:creationId xmlns:a16="http://schemas.microsoft.com/office/drawing/2014/main" id="{B7DD6D01-1776-4966-90DE-311E17CD596C}"/>
                </a:ext>
              </a:extLst>
            </p:cNvPr>
            <p:cNvPicPr>
              <a:picLocks noChangeAspect="1"/>
            </p:cNvPicPr>
            <p:nvPr/>
          </p:nvPicPr>
          <p:blipFill>
            <a:blip r:embed="rId4"/>
            <a:stretch>
              <a:fillRect/>
            </a:stretch>
          </p:blipFill>
          <p:spPr>
            <a:xfrm>
              <a:off x="3522600" y="1101268"/>
              <a:ext cx="4136887" cy="1710848"/>
            </a:xfrm>
            <a:prstGeom prst="rect">
              <a:avLst/>
            </a:prstGeom>
          </p:spPr>
        </p:pic>
      </p:grpSp>
      <p:grpSp>
        <p:nvGrpSpPr>
          <p:cNvPr id="7" name="Group 6">
            <a:extLst>
              <a:ext uri="{FF2B5EF4-FFF2-40B4-BE49-F238E27FC236}">
                <a16:creationId xmlns:a16="http://schemas.microsoft.com/office/drawing/2014/main" id="{0D665745-6B7E-45F2-8CB7-E4D4C0B0AB07}"/>
              </a:ext>
            </a:extLst>
          </p:cNvPr>
          <p:cNvGrpSpPr/>
          <p:nvPr/>
        </p:nvGrpSpPr>
        <p:grpSpPr>
          <a:xfrm>
            <a:off x="605927" y="890113"/>
            <a:ext cx="2673541" cy="2333448"/>
            <a:chOff x="771180" y="743221"/>
            <a:chExt cx="3095854" cy="2682314"/>
          </a:xfrm>
        </p:grpSpPr>
        <p:sp>
          <p:nvSpPr>
            <p:cNvPr id="54" name="TextBox 53">
              <a:extLst>
                <a:ext uri="{FF2B5EF4-FFF2-40B4-BE49-F238E27FC236}">
                  <a16:creationId xmlns:a16="http://schemas.microsoft.com/office/drawing/2014/main" id="{D9D491BD-2FE7-4826-A800-D09C1EB0F593}"/>
                </a:ext>
              </a:extLst>
            </p:cNvPr>
            <p:cNvSpPr txBox="1"/>
            <p:nvPr/>
          </p:nvSpPr>
          <p:spPr>
            <a:xfrm>
              <a:off x="771180" y="2594575"/>
              <a:ext cx="3095854" cy="830960"/>
            </a:xfrm>
            <a:prstGeom prst="rect">
              <a:avLst/>
            </a:prstGeom>
            <a:gradFill flip="none" rotWithShape="1">
              <a:gsLst>
                <a:gs pos="0">
                  <a:schemeClr val="accent1">
                    <a:alpha val="87000"/>
                  </a:schemeClr>
                </a:gs>
                <a:gs pos="100000">
                  <a:schemeClr val="tx2"/>
                </a:gs>
              </a:gsLst>
              <a:path path="circle">
                <a:fillToRect l="100000" t="100000"/>
              </a:path>
              <a:tileRect r="-100000" b="-100000"/>
            </a:gradFill>
          </p:spPr>
          <p:txBody>
            <a:bodyPr wrap="square" lIns="137142" tIns="137142" rIns="137142" bIns="137142" rtlCol="0" anchor="ctr">
              <a:spAutoFit/>
            </a:bodyPr>
            <a:lstStyle/>
            <a:p>
              <a:pPr algn="ctr" defTabSz="228554"/>
              <a:r>
                <a:rPr lang="pt-BR">
                  <a:solidFill>
                    <a:srgbClr val="172144"/>
                  </a:solidFill>
                  <a:latin typeface="Open Sans Light"/>
                </a:rPr>
                <a:t>Validation Prediction Summary</a:t>
              </a:r>
            </a:p>
          </p:txBody>
        </p:sp>
        <p:pic>
          <p:nvPicPr>
            <p:cNvPr id="28" name="Picture 27">
              <a:extLst>
                <a:ext uri="{FF2B5EF4-FFF2-40B4-BE49-F238E27FC236}">
                  <a16:creationId xmlns:a16="http://schemas.microsoft.com/office/drawing/2014/main" id="{A462B34E-C925-474E-AD12-F6E5E80E063C}"/>
                </a:ext>
              </a:extLst>
            </p:cNvPr>
            <p:cNvPicPr>
              <a:picLocks noChangeAspect="1"/>
            </p:cNvPicPr>
            <p:nvPr/>
          </p:nvPicPr>
          <p:blipFill>
            <a:blip r:embed="rId5"/>
            <a:stretch>
              <a:fillRect/>
            </a:stretch>
          </p:blipFill>
          <p:spPr>
            <a:xfrm>
              <a:off x="771181" y="743221"/>
              <a:ext cx="3095853" cy="1914831"/>
            </a:xfrm>
            <a:prstGeom prst="rect">
              <a:avLst/>
            </a:prstGeom>
          </p:spPr>
        </p:pic>
      </p:grpSp>
      <p:grpSp>
        <p:nvGrpSpPr>
          <p:cNvPr id="5" name="Group 4">
            <a:extLst>
              <a:ext uri="{FF2B5EF4-FFF2-40B4-BE49-F238E27FC236}">
                <a16:creationId xmlns:a16="http://schemas.microsoft.com/office/drawing/2014/main" id="{99F62352-923B-49D1-B8ED-338474AA443D}"/>
              </a:ext>
            </a:extLst>
          </p:cNvPr>
          <p:cNvGrpSpPr/>
          <p:nvPr/>
        </p:nvGrpSpPr>
        <p:grpSpPr>
          <a:xfrm>
            <a:off x="9199095" y="1062010"/>
            <a:ext cx="2085976" cy="2156009"/>
            <a:chOff x="9070565" y="1300709"/>
            <a:chExt cx="2085976" cy="2156009"/>
          </a:xfrm>
        </p:grpSpPr>
        <p:sp>
          <p:nvSpPr>
            <p:cNvPr id="58" name="TextBox 57">
              <a:extLst>
                <a:ext uri="{FF2B5EF4-FFF2-40B4-BE49-F238E27FC236}">
                  <a16:creationId xmlns:a16="http://schemas.microsoft.com/office/drawing/2014/main" id="{0BD9575F-9AA8-47A1-865B-E92C23F93314}"/>
                </a:ext>
              </a:extLst>
            </p:cNvPr>
            <p:cNvSpPr txBox="1"/>
            <p:nvPr/>
          </p:nvSpPr>
          <p:spPr>
            <a:xfrm>
              <a:off x="9070566" y="2995090"/>
              <a:ext cx="2085975" cy="461628"/>
            </a:xfrm>
            <a:prstGeom prst="rect">
              <a:avLst/>
            </a:prstGeom>
            <a:gradFill flip="none" rotWithShape="1">
              <a:gsLst>
                <a:gs pos="0">
                  <a:schemeClr val="accent1">
                    <a:alpha val="87000"/>
                  </a:schemeClr>
                </a:gs>
                <a:gs pos="100000">
                  <a:schemeClr val="tx2"/>
                </a:gs>
              </a:gsLst>
              <a:path path="circle">
                <a:fillToRect l="100000" t="100000"/>
              </a:path>
              <a:tileRect r="-100000" b="-100000"/>
            </a:gradFill>
          </p:spPr>
          <p:txBody>
            <a:bodyPr wrap="square" lIns="137142" tIns="137142" rIns="137142" bIns="137142" rtlCol="0" anchor="ctr">
              <a:spAutoFit/>
            </a:bodyPr>
            <a:lstStyle/>
            <a:p>
              <a:pPr algn="ctr" defTabSz="228554"/>
              <a:r>
                <a:rPr lang="pt-BR" sz="1100">
                  <a:solidFill>
                    <a:srgbClr val="172144"/>
                  </a:solidFill>
                  <a:latin typeface="Open Sans Light"/>
                </a:rPr>
                <a:t>Training Prediction Summary</a:t>
              </a:r>
            </a:p>
          </p:txBody>
        </p:sp>
        <p:pic>
          <p:nvPicPr>
            <p:cNvPr id="16" name="Picture 15">
              <a:extLst>
                <a:ext uri="{FF2B5EF4-FFF2-40B4-BE49-F238E27FC236}">
                  <a16:creationId xmlns:a16="http://schemas.microsoft.com/office/drawing/2014/main" id="{DEA95AC7-5CCA-43CF-A347-204CB34C5FCE}"/>
                </a:ext>
              </a:extLst>
            </p:cNvPr>
            <p:cNvPicPr>
              <a:picLocks noChangeAspect="1"/>
            </p:cNvPicPr>
            <p:nvPr/>
          </p:nvPicPr>
          <p:blipFill>
            <a:blip r:embed="rId6"/>
            <a:stretch>
              <a:fillRect/>
            </a:stretch>
          </p:blipFill>
          <p:spPr>
            <a:xfrm>
              <a:off x="9070565" y="1300709"/>
              <a:ext cx="2085975" cy="1694381"/>
            </a:xfrm>
            <a:prstGeom prst="rect">
              <a:avLst/>
            </a:prstGeom>
          </p:spPr>
        </p:pic>
      </p:grpSp>
      <p:grpSp>
        <p:nvGrpSpPr>
          <p:cNvPr id="4" name="Group 3">
            <a:extLst>
              <a:ext uri="{FF2B5EF4-FFF2-40B4-BE49-F238E27FC236}">
                <a16:creationId xmlns:a16="http://schemas.microsoft.com/office/drawing/2014/main" id="{818BC13F-AB03-40FA-8BA3-DAA804889E1C}"/>
              </a:ext>
            </a:extLst>
          </p:cNvPr>
          <p:cNvGrpSpPr/>
          <p:nvPr/>
        </p:nvGrpSpPr>
        <p:grpSpPr>
          <a:xfrm>
            <a:off x="1747940" y="3484084"/>
            <a:ext cx="8934450" cy="3240011"/>
            <a:chOff x="2078446" y="3429000"/>
            <a:chExt cx="8934450" cy="3240011"/>
          </a:xfrm>
        </p:grpSpPr>
        <p:sp>
          <p:nvSpPr>
            <p:cNvPr id="57" name="TextBox 56">
              <a:extLst>
                <a:ext uri="{FF2B5EF4-FFF2-40B4-BE49-F238E27FC236}">
                  <a16:creationId xmlns:a16="http://schemas.microsoft.com/office/drawing/2014/main" id="{485C0E2F-E008-4EB7-A1E2-1B24055FDCE7}"/>
                </a:ext>
              </a:extLst>
            </p:cNvPr>
            <p:cNvSpPr txBox="1"/>
            <p:nvPr/>
          </p:nvSpPr>
          <p:spPr>
            <a:xfrm>
              <a:off x="2078446" y="6115050"/>
              <a:ext cx="8934450" cy="553961"/>
            </a:xfrm>
            <a:prstGeom prst="rect">
              <a:avLst/>
            </a:prstGeom>
            <a:solidFill>
              <a:schemeClr val="accent1"/>
            </a:solidFill>
          </p:spPr>
          <p:txBody>
            <a:bodyPr wrap="square" lIns="137142" tIns="137142" rIns="137142" bIns="137142" rtlCol="0" anchor="ctr">
              <a:spAutoFit/>
            </a:bodyPr>
            <a:lstStyle/>
            <a:p>
              <a:pPr algn="ctr" defTabSz="228554"/>
              <a:r>
                <a:rPr lang="pt-BR">
                  <a:solidFill>
                    <a:srgbClr val="172144"/>
                  </a:solidFill>
                  <a:latin typeface="Open Sans Light"/>
                </a:rPr>
                <a:t>Coefficents/Signficance </a:t>
              </a:r>
            </a:p>
          </p:txBody>
        </p:sp>
        <p:pic>
          <p:nvPicPr>
            <p:cNvPr id="14" name="Picture 13">
              <a:extLst>
                <a:ext uri="{FF2B5EF4-FFF2-40B4-BE49-F238E27FC236}">
                  <a16:creationId xmlns:a16="http://schemas.microsoft.com/office/drawing/2014/main" id="{78ECA497-8898-4A0E-8349-56FD3A9F17BB}"/>
                </a:ext>
              </a:extLst>
            </p:cNvPr>
            <p:cNvPicPr>
              <a:picLocks noChangeAspect="1"/>
            </p:cNvPicPr>
            <p:nvPr/>
          </p:nvPicPr>
          <p:blipFill>
            <a:blip r:embed="rId7"/>
            <a:stretch>
              <a:fillRect/>
            </a:stretch>
          </p:blipFill>
          <p:spPr>
            <a:xfrm>
              <a:off x="2078446" y="3429000"/>
              <a:ext cx="8934450" cy="2686050"/>
            </a:xfrm>
            <a:prstGeom prst="rect">
              <a:avLst/>
            </a:prstGeom>
          </p:spPr>
        </p:pic>
      </p:grpSp>
    </p:spTree>
    <p:extLst>
      <p:ext uri="{BB962C8B-B14F-4D97-AF65-F5344CB8AC3E}">
        <p14:creationId xmlns:p14="http://schemas.microsoft.com/office/powerpoint/2010/main" val="3552026499"/>
      </p:ext>
    </p:extLst>
  </p:cSld>
  <p:clrMapOvr>
    <a:overrideClrMapping bg1="dk1" tx1="lt1" bg2="dk2" tx2="lt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3" name="Title 1"/>
          <p:cNvSpPr txBox="1">
            <a:spLocks/>
          </p:cNvSpPr>
          <p:nvPr/>
        </p:nvSpPr>
        <p:spPr>
          <a:xfrm>
            <a:off x="1691458" y="380379"/>
            <a:ext cx="8809085" cy="81745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defTabSz="457109"/>
            <a:r>
              <a:rPr lang="en-US" sz="3199">
                <a:solidFill>
                  <a:srgbClr val="FFFFFF">
                    <a:lumMod val="90000"/>
                    <a:lumOff val="10000"/>
                  </a:srgbClr>
                </a:solidFill>
                <a:latin typeface="Open Sans Light"/>
              </a:rPr>
              <a:t>Best Subset Model </a:t>
            </a:r>
          </a:p>
        </p:txBody>
      </p:sp>
      <p:grpSp>
        <p:nvGrpSpPr>
          <p:cNvPr id="2" name="Group 1">
            <a:extLst>
              <a:ext uri="{FF2B5EF4-FFF2-40B4-BE49-F238E27FC236}">
                <a16:creationId xmlns:a16="http://schemas.microsoft.com/office/drawing/2014/main" id="{D857E447-8004-4601-B87C-47534E82B328}"/>
              </a:ext>
            </a:extLst>
          </p:cNvPr>
          <p:cNvGrpSpPr/>
          <p:nvPr/>
        </p:nvGrpSpPr>
        <p:grpSpPr>
          <a:xfrm>
            <a:off x="504940" y="1194965"/>
            <a:ext cx="5095875" cy="5164061"/>
            <a:chOff x="0" y="864459"/>
            <a:chExt cx="5095875" cy="5164061"/>
          </a:xfrm>
        </p:grpSpPr>
        <p:sp>
          <p:nvSpPr>
            <p:cNvPr id="54" name="TextBox 53">
              <a:extLst>
                <a:ext uri="{FF2B5EF4-FFF2-40B4-BE49-F238E27FC236}">
                  <a16:creationId xmlns:a16="http://schemas.microsoft.com/office/drawing/2014/main" id="{D9D491BD-2FE7-4826-A800-D09C1EB0F593}"/>
                </a:ext>
              </a:extLst>
            </p:cNvPr>
            <p:cNvSpPr txBox="1"/>
            <p:nvPr/>
          </p:nvSpPr>
          <p:spPr>
            <a:xfrm>
              <a:off x="0" y="5474559"/>
              <a:ext cx="5095875" cy="553961"/>
            </a:xfrm>
            <a:prstGeom prst="rect">
              <a:avLst/>
            </a:prstGeom>
            <a:gradFill flip="none" rotWithShape="1">
              <a:gsLst>
                <a:gs pos="0">
                  <a:schemeClr val="accent1">
                    <a:alpha val="87000"/>
                  </a:schemeClr>
                </a:gs>
                <a:gs pos="100000">
                  <a:schemeClr val="tx2"/>
                </a:gs>
              </a:gsLst>
              <a:path path="circle">
                <a:fillToRect l="100000" t="100000"/>
              </a:path>
              <a:tileRect r="-100000" b="-100000"/>
            </a:gradFill>
          </p:spPr>
          <p:txBody>
            <a:bodyPr wrap="square" lIns="137142" tIns="137142" rIns="137142" bIns="137142" rtlCol="0" anchor="ctr">
              <a:spAutoFit/>
            </a:bodyPr>
            <a:lstStyle/>
            <a:p>
              <a:pPr algn="ctr" defTabSz="228554"/>
              <a:r>
                <a:rPr lang="pt-BR">
                  <a:solidFill>
                    <a:srgbClr val="172144"/>
                  </a:solidFill>
                  <a:latin typeface="Open Sans Light"/>
                </a:rPr>
                <a:t>Validation: Prediction vs. Residual</a:t>
              </a:r>
            </a:p>
          </p:txBody>
        </p:sp>
        <p:pic>
          <p:nvPicPr>
            <p:cNvPr id="5" name="Picture 4">
              <a:extLst>
                <a:ext uri="{FF2B5EF4-FFF2-40B4-BE49-F238E27FC236}">
                  <a16:creationId xmlns:a16="http://schemas.microsoft.com/office/drawing/2014/main" id="{F1602519-B190-4C57-B0FF-FDEC86697AF7}"/>
                </a:ext>
              </a:extLst>
            </p:cNvPr>
            <p:cNvPicPr>
              <a:picLocks noChangeAspect="1"/>
            </p:cNvPicPr>
            <p:nvPr/>
          </p:nvPicPr>
          <p:blipFill>
            <a:blip r:embed="rId4"/>
            <a:stretch>
              <a:fillRect/>
            </a:stretch>
          </p:blipFill>
          <p:spPr>
            <a:xfrm>
              <a:off x="0" y="864459"/>
              <a:ext cx="5095875" cy="4610100"/>
            </a:xfrm>
            <a:prstGeom prst="rect">
              <a:avLst/>
            </a:prstGeom>
          </p:spPr>
        </p:pic>
      </p:grpSp>
      <p:pic>
        <p:nvPicPr>
          <p:cNvPr id="6" name="Picture 5">
            <a:extLst>
              <a:ext uri="{FF2B5EF4-FFF2-40B4-BE49-F238E27FC236}">
                <a16:creationId xmlns:a16="http://schemas.microsoft.com/office/drawing/2014/main" id="{CE644558-7C6E-466A-975B-42132DAE0B18}"/>
              </a:ext>
            </a:extLst>
          </p:cNvPr>
          <p:cNvPicPr>
            <a:picLocks noChangeAspect="1"/>
          </p:cNvPicPr>
          <p:nvPr/>
        </p:nvPicPr>
        <p:blipFill>
          <a:blip r:embed="rId5"/>
          <a:stretch>
            <a:fillRect/>
          </a:stretch>
        </p:blipFill>
        <p:spPr>
          <a:xfrm>
            <a:off x="5970913" y="1194966"/>
            <a:ext cx="5962650" cy="4610100"/>
          </a:xfrm>
          <a:prstGeom prst="rect">
            <a:avLst/>
          </a:prstGeom>
        </p:spPr>
      </p:pic>
      <p:sp>
        <p:nvSpPr>
          <p:cNvPr id="16" name="TextBox 15">
            <a:extLst>
              <a:ext uri="{FF2B5EF4-FFF2-40B4-BE49-F238E27FC236}">
                <a16:creationId xmlns:a16="http://schemas.microsoft.com/office/drawing/2014/main" id="{C64DC576-89B7-43B9-B2AE-11FF5B25B422}"/>
              </a:ext>
            </a:extLst>
          </p:cNvPr>
          <p:cNvSpPr txBox="1"/>
          <p:nvPr/>
        </p:nvSpPr>
        <p:spPr>
          <a:xfrm>
            <a:off x="5970913" y="5749980"/>
            <a:ext cx="5962650" cy="553961"/>
          </a:xfrm>
          <a:prstGeom prst="rect">
            <a:avLst/>
          </a:prstGeom>
          <a:gradFill flip="none" rotWithShape="1">
            <a:gsLst>
              <a:gs pos="0">
                <a:schemeClr val="accent1">
                  <a:alpha val="87000"/>
                </a:schemeClr>
              </a:gs>
              <a:gs pos="100000">
                <a:schemeClr val="tx2"/>
              </a:gs>
            </a:gsLst>
            <a:path path="circle">
              <a:fillToRect l="100000" t="100000"/>
            </a:path>
            <a:tileRect r="-100000" b="-100000"/>
          </a:gradFill>
        </p:spPr>
        <p:txBody>
          <a:bodyPr wrap="square" lIns="137142" tIns="137142" rIns="137142" bIns="137142" rtlCol="0" anchor="ctr">
            <a:spAutoFit/>
          </a:bodyPr>
          <a:lstStyle/>
          <a:p>
            <a:pPr algn="ctr" defTabSz="228554"/>
            <a:r>
              <a:rPr lang="pt-BR">
                <a:solidFill>
                  <a:srgbClr val="172144"/>
                </a:solidFill>
                <a:latin typeface="Open Sans Light"/>
              </a:rPr>
              <a:t>Validation: Prediction Variance</a:t>
            </a:r>
          </a:p>
        </p:txBody>
      </p:sp>
    </p:spTree>
    <p:extLst>
      <p:ext uri="{BB962C8B-B14F-4D97-AF65-F5344CB8AC3E}">
        <p14:creationId xmlns:p14="http://schemas.microsoft.com/office/powerpoint/2010/main" val="400371307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3" name="Title 1"/>
          <p:cNvSpPr txBox="1">
            <a:spLocks/>
          </p:cNvSpPr>
          <p:nvPr/>
        </p:nvSpPr>
        <p:spPr>
          <a:xfrm>
            <a:off x="1691458" y="380379"/>
            <a:ext cx="8809085" cy="81745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defTabSz="457109"/>
            <a:r>
              <a:rPr lang="en-US" sz="3199">
                <a:solidFill>
                  <a:srgbClr val="FFFFFF">
                    <a:lumMod val="90000"/>
                    <a:lumOff val="10000"/>
                  </a:srgbClr>
                </a:solidFill>
                <a:latin typeface="Open Sans Light"/>
              </a:rPr>
              <a:t>Best Subset Model </a:t>
            </a:r>
          </a:p>
        </p:txBody>
      </p:sp>
      <p:grpSp>
        <p:nvGrpSpPr>
          <p:cNvPr id="2" name="Group 1">
            <a:extLst>
              <a:ext uri="{FF2B5EF4-FFF2-40B4-BE49-F238E27FC236}">
                <a16:creationId xmlns:a16="http://schemas.microsoft.com/office/drawing/2014/main" id="{33E7FFB6-9354-42AC-8BD6-712B67EC3BB5}"/>
              </a:ext>
            </a:extLst>
          </p:cNvPr>
          <p:cNvGrpSpPr/>
          <p:nvPr/>
        </p:nvGrpSpPr>
        <p:grpSpPr>
          <a:xfrm>
            <a:off x="495759" y="1194964"/>
            <a:ext cx="5095875" cy="5164062"/>
            <a:chOff x="0" y="864458"/>
            <a:chExt cx="5095875" cy="5164062"/>
          </a:xfrm>
        </p:grpSpPr>
        <p:sp>
          <p:nvSpPr>
            <p:cNvPr id="54" name="TextBox 53">
              <a:extLst>
                <a:ext uri="{FF2B5EF4-FFF2-40B4-BE49-F238E27FC236}">
                  <a16:creationId xmlns:a16="http://schemas.microsoft.com/office/drawing/2014/main" id="{D9D491BD-2FE7-4826-A800-D09C1EB0F593}"/>
                </a:ext>
              </a:extLst>
            </p:cNvPr>
            <p:cNvSpPr txBox="1"/>
            <p:nvPr/>
          </p:nvSpPr>
          <p:spPr>
            <a:xfrm>
              <a:off x="0" y="5474559"/>
              <a:ext cx="5095875" cy="553961"/>
            </a:xfrm>
            <a:prstGeom prst="rect">
              <a:avLst/>
            </a:prstGeom>
            <a:gradFill flip="none" rotWithShape="1">
              <a:gsLst>
                <a:gs pos="0">
                  <a:schemeClr val="accent1">
                    <a:alpha val="87000"/>
                  </a:schemeClr>
                </a:gs>
                <a:gs pos="100000">
                  <a:schemeClr val="tx2"/>
                </a:gs>
              </a:gsLst>
              <a:path path="circle">
                <a:fillToRect l="100000" t="100000"/>
              </a:path>
              <a:tileRect r="-100000" b="-100000"/>
            </a:gradFill>
          </p:spPr>
          <p:txBody>
            <a:bodyPr wrap="square" lIns="137142" tIns="137142" rIns="137142" bIns="137142" rtlCol="0" anchor="ctr">
              <a:spAutoFit/>
            </a:bodyPr>
            <a:lstStyle/>
            <a:p>
              <a:pPr algn="ctr" defTabSz="228554"/>
              <a:r>
                <a:rPr lang="pt-BR">
                  <a:solidFill>
                    <a:srgbClr val="172144"/>
                  </a:solidFill>
                  <a:latin typeface="Open Sans Light"/>
                </a:rPr>
                <a:t>Training: Prediction vs. Residual</a:t>
              </a:r>
            </a:p>
          </p:txBody>
        </p:sp>
        <p:pic>
          <p:nvPicPr>
            <p:cNvPr id="3" name="Picture 2">
              <a:extLst>
                <a:ext uri="{FF2B5EF4-FFF2-40B4-BE49-F238E27FC236}">
                  <a16:creationId xmlns:a16="http://schemas.microsoft.com/office/drawing/2014/main" id="{ED919C30-A1F2-4802-A2A7-F29A99AA05FF}"/>
                </a:ext>
              </a:extLst>
            </p:cNvPr>
            <p:cNvPicPr>
              <a:picLocks noChangeAspect="1"/>
            </p:cNvPicPr>
            <p:nvPr/>
          </p:nvPicPr>
          <p:blipFill>
            <a:blip r:embed="rId4"/>
            <a:stretch>
              <a:fillRect/>
            </a:stretch>
          </p:blipFill>
          <p:spPr>
            <a:xfrm>
              <a:off x="0" y="864458"/>
              <a:ext cx="5095875" cy="4610100"/>
            </a:xfrm>
            <a:prstGeom prst="rect">
              <a:avLst/>
            </a:prstGeom>
          </p:spPr>
        </p:pic>
      </p:grpSp>
      <p:grpSp>
        <p:nvGrpSpPr>
          <p:cNvPr id="5" name="Group 4">
            <a:extLst>
              <a:ext uri="{FF2B5EF4-FFF2-40B4-BE49-F238E27FC236}">
                <a16:creationId xmlns:a16="http://schemas.microsoft.com/office/drawing/2014/main" id="{5F3F3398-6BB4-4AE0-A235-B0425BF6F66B}"/>
              </a:ext>
            </a:extLst>
          </p:cNvPr>
          <p:cNvGrpSpPr/>
          <p:nvPr/>
        </p:nvGrpSpPr>
        <p:grpSpPr>
          <a:xfrm>
            <a:off x="5952551" y="1194275"/>
            <a:ext cx="6000750" cy="5183111"/>
            <a:chOff x="6191250" y="845408"/>
            <a:chExt cx="6000750" cy="5183111"/>
          </a:xfrm>
        </p:grpSpPr>
        <p:sp>
          <p:nvSpPr>
            <p:cNvPr id="16" name="TextBox 15">
              <a:extLst>
                <a:ext uri="{FF2B5EF4-FFF2-40B4-BE49-F238E27FC236}">
                  <a16:creationId xmlns:a16="http://schemas.microsoft.com/office/drawing/2014/main" id="{C64DC576-89B7-43B9-B2AE-11FF5B25B422}"/>
                </a:ext>
              </a:extLst>
            </p:cNvPr>
            <p:cNvSpPr txBox="1"/>
            <p:nvPr/>
          </p:nvSpPr>
          <p:spPr>
            <a:xfrm>
              <a:off x="6191250" y="5474558"/>
              <a:ext cx="5962650" cy="553961"/>
            </a:xfrm>
            <a:prstGeom prst="rect">
              <a:avLst/>
            </a:prstGeom>
            <a:gradFill flip="none" rotWithShape="1">
              <a:gsLst>
                <a:gs pos="0">
                  <a:schemeClr val="accent1">
                    <a:alpha val="87000"/>
                  </a:schemeClr>
                </a:gs>
                <a:gs pos="100000">
                  <a:schemeClr val="tx2"/>
                </a:gs>
              </a:gsLst>
              <a:path path="circle">
                <a:fillToRect l="100000" t="100000"/>
              </a:path>
              <a:tileRect r="-100000" b="-100000"/>
            </a:gradFill>
          </p:spPr>
          <p:txBody>
            <a:bodyPr wrap="square" lIns="137142" tIns="137142" rIns="137142" bIns="137142" rtlCol="0" anchor="ctr">
              <a:spAutoFit/>
            </a:bodyPr>
            <a:lstStyle/>
            <a:p>
              <a:pPr algn="ctr" defTabSz="228554"/>
              <a:r>
                <a:rPr lang="pt-BR">
                  <a:solidFill>
                    <a:srgbClr val="172144"/>
                  </a:solidFill>
                  <a:latin typeface="Open Sans Light"/>
                </a:rPr>
                <a:t>Training: Prediction Variance</a:t>
              </a:r>
            </a:p>
          </p:txBody>
        </p:sp>
        <p:pic>
          <p:nvPicPr>
            <p:cNvPr id="4" name="Picture 3">
              <a:extLst>
                <a:ext uri="{FF2B5EF4-FFF2-40B4-BE49-F238E27FC236}">
                  <a16:creationId xmlns:a16="http://schemas.microsoft.com/office/drawing/2014/main" id="{6C252F44-9493-461C-97D2-8656A72179CC}"/>
                </a:ext>
              </a:extLst>
            </p:cNvPr>
            <p:cNvPicPr>
              <a:picLocks noChangeAspect="1"/>
            </p:cNvPicPr>
            <p:nvPr/>
          </p:nvPicPr>
          <p:blipFill>
            <a:blip r:embed="rId5"/>
            <a:stretch>
              <a:fillRect/>
            </a:stretch>
          </p:blipFill>
          <p:spPr>
            <a:xfrm>
              <a:off x="6191250" y="845408"/>
              <a:ext cx="6000750" cy="4648200"/>
            </a:xfrm>
            <a:prstGeom prst="rect">
              <a:avLst/>
            </a:prstGeom>
          </p:spPr>
        </p:pic>
      </p:grpSp>
    </p:spTree>
    <p:extLst>
      <p:ext uri="{BB962C8B-B14F-4D97-AF65-F5344CB8AC3E}">
        <p14:creationId xmlns:p14="http://schemas.microsoft.com/office/powerpoint/2010/main" val="3545135787"/>
      </p:ext>
    </p:extLst>
  </p:cSld>
  <p:clrMapOvr>
    <a:overrideClrMapping bg1="dk1" tx1="lt1" bg2="dk2" tx2="lt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3" name="Title 1"/>
          <p:cNvSpPr txBox="1">
            <a:spLocks/>
          </p:cNvSpPr>
          <p:nvPr/>
        </p:nvSpPr>
        <p:spPr>
          <a:xfrm>
            <a:off x="1600200" y="0"/>
            <a:ext cx="8633642" cy="66737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defTabSz="457109"/>
            <a:r>
              <a:rPr lang="en-US" sz="2800">
                <a:solidFill>
                  <a:srgbClr val="FFFFFF">
                    <a:lumMod val="90000"/>
                    <a:lumOff val="10000"/>
                  </a:srgbClr>
                </a:solidFill>
                <a:latin typeface="Open Sans Light"/>
              </a:rPr>
              <a:t>Forward Selection Model</a:t>
            </a:r>
          </a:p>
          <a:p>
            <a:pPr algn="ctr" defTabSz="457109"/>
            <a:r>
              <a:rPr lang="en-US" sz="2400">
                <a:solidFill>
                  <a:srgbClr val="FFFFFF">
                    <a:lumMod val="90000"/>
                    <a:lumOff val="10000"/>
                  </a:srgbClr>
                </a:solidFill>
                <a:latin typeface="Open Sans Light"/>
              </a:rPr>
              <a:t>Subset 4</a:t>
            </a:r>
          </a:p>
        </p:txBody>
      </p:sp>
      <p:pic>
        <p:nvPicPr>
          <p:cNvPr id="2" name="Picture 1">
            <a:extLst>
              <a:ext uri="{FF2B5EF4-FFF2-40B4-BE49-F238E27FC236}">
                <a16:creationId xmlns:a16="http://schemas.microsoft.com/office/drawing/2014/main" id="{3DC2EC46-512E-4DD1-9ADB-4427507F6C25}"/>
              </a:ext>
            </a:extLst>
          </p:cNvPr>
          <p:cNvPicPr>
            <a:picLocks noChangeAspect="1"/>
          </p:cNvPicPr>
          <p:nvPr/>
        </p:nvPicPr>
        <p:blipFill>
          <a:blip r:embed="rId4"/>
          <a:stretch>
            <a:fillRect/>
          </a:stretch>
        </p:blipFill>
        <p:spPr>
          <a:xfrm>
            <a:off x="0" y="517299"/>
            <a:ext cx="12192000" cy="6082617"/>
          </a:xfrm>
          <a:prstGeom prst="rect">
            <a:avLst/>
          </a:prstGeom>
        </p:spPr>
      </p:pic>
      <p:pic>
        <p:nvPicPr>
          <p:cNvPr id="6" name="Picture 5">
            <a:extLst>
              <a:ext uri="{FF2B5EF4-FFF2-40B4-BE49-F238E27FC236}">
                <a16:creationId xmlns:a16="http://schemas.microsoft.com/office/drawing/2014/main" id="{30FDBD48-F875-417A-9954-1CE57120F06E}"/>
              </a:ext>
            </a:extLst>
          </p:cNvPr>
          <p:cNvPicPr>
            <a:picLocks noChangeAspect="1"/>
          </p:cNvPicPr>
          <p:nvPr/>
        </p:nvPicPr>
        <p:blipFill>
          <a:blip r:embed="rId5"/>
          <a:stretch>
            <a:fillRect/>
          </a:stretch>
        </p:blipFill>
        <p:spPr>
          <a:xfrm>
            <a:off x="7501363" y="947718"/>
            <a:ext cx="4608975" cy="1707028"/>
          </a:xfrm>
          <a:prstGeom prst="rect">
            <a:avLst/>
          </a:prstGeom>
        </p:spPr>
      </p:pic>
    </p:spTree>
    <p:extLst>
      <p:ext uri="{BB962C8B-B14F-4D97-AF65-F5344CB8AC3E}">
        <p14:creationId xmlns:p14="http://schemas.microsoft.com/office/powerpoint/2010/main" val="1854086636"/>
      </p:ext>
    </p:extLst>
  </p:cSld>
  <p:clrMapOvr>
    <a:overrideClrMapping bg1="dk1" tx1="lt1" bg2="dk2" tx2="lt2" accent1="accent1" accent2="accent2" accent3="accent3" accent4="accent4" accent5="accent5" accent6="accent6" hlink="hlink" folHlink="folHlink"/>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C9ECDD5C-152A-4CC7-8333-0F367B3A62E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2" name="Picture 11">
            <a:extLst>
              <a:ext uri="{FF2B5EF4-FFF2-40B4-BE49-F238E27FC236}">
                <a16:creationId xmlns:a16="http://schemas.microsoft.com/office/drawing/2014/main" id="{7F5C92A3-369B-43F3-BDCE-E560B1B0EC8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4" name="Oval 13">
            <a:extLst>
              <a:ext uri="{FF2B5EF4-FFF2-40B4-BE49-F238E27FC236}">
                <a16:creationId xmlns:a16="http://schemas.microsoft.com/office/drawing/2014/main" id="{AEBE9F1A-B38D-446E-83AE-14B17CE77F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6" name="Picture 15">
            <a:extLst>
              <a:ext uri="{FF2B5EF4-FFF2-40B4-BE49-F238E27FC236}">
                <a16:creationId xmlns:a16="http://schemas.microsoft.com/office/drawing/2014/main" id="{915B5014-A7EC-4BA6-9C83-8840CF81DB2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8" name="Picture 17">
            <a:extLst>
              <a:ext uri="{FF2B5EF4-FFF2-40B4-BE49-F238E27FC236}">
                <a16:creationId xmlns:a16="http://schemas.microsoft.com/office/drawing/2014/main" id="{022C43AB-86D7-420D-8AD7-DC0A15FDD0A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20" name="Rectangle 19">
            <a:extLst>
              <a:ext uri="{FF2B5EF4-FFF2-40B4-BE49-F238E27FC236}">
                <a16:creationId xmlns:a16="http://schemas.microsoft.com/office/drawing/2014/main" id="{5E3EB826-A471-488F-9E8A-D65528A3C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useBgFill="1">
        <p:nvSpPr>
          <p:cNvPr id="22" name="Rectangle 21">
            <a:extLst>
              <a:ext uri="{FF2B5EF4-FFF2-40B4-BE49-F238E27FC236}">
                <a16:creationId xmlns:a16="http://schemas.microsoft.com/office/drawing/2014/main" id="{4309F268-A45B-4517-B03F-2774BAEFFB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235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AA04A1FA-8723-4FFB-AC88-CB78E7C674AC}"/>
              </a:ext>
            </a:extLst>
          </p:cNvPr>
          <p:cNvSpPr txBox="1"/>
          <p:nvPr/>
        </p:nvSpPr>
        <p:spPr>
          <a:xfrm>
            <a:off x="2928674" y="267909"/>
            <a:ext cx="7296356" cy="461665"/>
          </a:xfrm>
          <a:prstGeom prst="rect">
            <a:avLst/>
          </a:prstGeom>
          <a:noFill/>
        </p:spPr>
        <p:txBody>
          <a:bodyPr wrap="none" rtlCol="0">
            <a:spAutoFit/>
          </a:bodyPr>
          <a:lstStyle/>
          <a:p>
            <a:r>
              <a:rPr lang="en-US" sz="2400">
                <a:solidFill>
                  <a:schemeClr val="bg1"/>
                </a:solidFill>
              </a:rPr>
              <a:t>Forward Selection Model Training Data Assumptions</a:t>
            </a:r>
          </a:p>
        </p:txBody>
      </p:sp>
      <p:pic>
        <p:nvPicPr>
          <p:cNvPr id="8" name="Picture 7">
            <a:extLst>
              <a:ext uri="{FF2B5EF4-FFF2-40B4-BE49-F238E27FC236}">
                <a16:creationId xmlns:a16="http://schemas.microsoft.com/office/drawing/2014/main" id="{3B34C0BA-05F8-4D2D-8052-84C00A2E024D}"/>
              </a:ext>
            </a:extLst>
          </p:cNvPr>
          <p:cNvPicPr>
            <a:picLocks noChangeAspect="1"/>
          </p:cNvPicPr>
          <p:nvPr/>
        </p:nvPicPr>
        <p:blipFill>
          <a:blip r:embed="rId7"/>
          <a:stretch>
            <a:fillRect/>
          </a:stretch>
        </p:blipFill>
        <p:spPr>
          <a:xfrm>
            <a:off x="6281724" y="1188650"/>
            <a:ext cx="4643336" cy="3211641"/>
          </a:xfrm>
          <a:prstGeom prst="rect">
            <a:avLst/>
          </a:prstGeom>
        </p:spPr>
      </p:pic>
      <p:sp>
        <p:nvSpPr>
          <p:cNvPr id="9" name="TextBox 8">
            <a:extLst>
              <a:ext uri="{FF2B5EF4-FFF2-40B4-BE49-F238E27FC236}">
                <a16:creationId xmlns:a16="http://schemas.microsoft.com/office/drawing/2014/main" id="{1279A5AD-E98C-4DBA-9B4F-706BCB89FBA5}"/>
              </a:ext>
            </a:extLst>
          </p:cNvPr>
          <p:cNvSpPr txBox="1"/>
          <p:nvPr/>
        </p:nvSpPr>
        <p:spPr>
          <a:xfrm flipH="1">
            <a:off x="1122555" y="4589194"/>
            <a:ext cx="9386687" cy="2800767"/>
          </a:xfrm>
          <a:prstGeom prst="rect">
            <a:avLst/>
          </a:prstGeom>
          <a:noFill/>
        </p:spPr>
        <p:txBody>
          <a:bodyPr wrap="square" lIns="91440" tIns="45720" rIns="91440" bIns="45720" rtlCol="0" anchor="t">
            <a:spAutoFit/>
          </a:bodyPr>
          <a:lstStyle/>
          <a:p>
            <a:r>
              <a:rPr lang="en-US" sz="2000">
                <a:solidFill>
                  <a:schemeClr val="bg1"/>
                </a:solidFill>
              </a:rPr>
              <a:t>Our training data for our models show that they violate the 4 assumptions of MLR:</a:t>
            </a:r>
          </a:p>
          <a:p>
            <a:endParaRPr lang="en-US" sz="2000">
              <a:solidFill>
                <a:schemeClr val="bg1"/>
              </a:solidFill>
            </a:endParaRPr>
          </a:p>
          <a:p>
            <a:pPr marL="342900" indent="-342900">
              <a:buFont typeface="+mj-lt"/>
              <a:buAutoNum type="arabicPeriod"/>
            </a:pPr>
            <a:r>
              <a:rPr lang="en-US" sz="2000">
                <a:solidFill>
                  <a:schemeClr val="bg1"/>
                </a:solidFill>
              </a:rPr>
              <a:t>Normality (Red Line)</a:t>
            </a:r>
          </a:p>
          <a:p>
            <a:pPr marL="342900" indent="-342900">
              <a:buFont typeface="+mj-lt"/>
              <a:buAutoNum type="arabicPeriod"/>
            </a:pPr>
            <a:r>
              <a:rPr lang="en-US" sz="2000">
                <a:solidFill>
                  <a:schemeClr val="bg1"/>
                </a:solidFill>
              </a:rPr>
              <a:t>Linearity (Green Rectangle)</a:t>
            </a:r>
          </a:p>
          <a:p>
            <a:pPr marL="342900" indent="-342900">
              <a:buFont typeface="+mj-lt"/>
              <a:buAutoNum type="arabicPeriod"/>
            </a:pPr>
            <a:r>
              <a:rPr lang="en-US" sz="2000">
                <a:solidFill>
                  <a:schemeClr val="bg1"/>
                </a:solidFill>
              </a:rPr>
              <a:t>Homoscedastic (Purple)</a:t>
            </a:r>
          </a:p>
          <a:p>
            <a:pPr marL="342900" indent="-342900">
              <a:buFont typeface="+mj-lt"/>
              <a:buAutoNum type="arabicPeriod"/>
            </a:pPr>
            <a:r>
              <a:rPr lang="en-US" sz="2000">
                <a:solidFill>
                  <a:schemeClr val="bg1"/>
                </a:solidFill>
              </a:rPr>
              <a:t>Independence (Red Box)</a:t>
            </a:r>
          </a:p>
          <a:p>
            <a:endParaRPr lang="en-US">
              <a:solidFill>
                <a:schemeClr val="bg1"/>
              </a:solidFill>
            </a:endParaRPr>
          </a:p>
          <a:p>
            <a:endParaRPr lang="en-US">
              <a:solidFill>
                <a:schemeClr val="bg1"/>
              </a:solidFill>
            </a:endParaRPr>
          </a:p>
        </p:txBody>
      </p:sp>
      <p:grpSp>
        <p:nvGrpSpPr>
          <p:cNvPr id="2" name="Group 1">
            <a:extLst>
              <a:ext uri="{FF2B5EF4-FFF2-40B4-BE49-F238E27FC236}">
                <a16:creationId xmlns:a16="http://schemas.microsoft.com/office/drawing/2014/main" id="{B1393B29-147B-4F59-87C9-FF217528766F}"/>
              </a:ext>
            </a:extLst>
          </p:cNvPr>
          <p:cNvGrpSpPr/>
          <p:nvPr/>
        </p:nvGrpSpPr>
        <p:grpSpPr>
          <a:xfrm>
            <a:off x="1122555" y="1176064"/>
            <a:ext cx="3968852" cy="3105627"/>
            <a:chOff x="-19422" y="887649"/>
            <a:chExt cx="3968852" cy="3105627"/>
          </a:xfrm>
        </p:grpSpPr>
        <p:pic>
          <p:nvPicPr>
            <p:cNvPr id="5" name="Picture 4">
              <a:extLst>
                <a:ext uri="{FF2B5EF4-FFF2-40B4-BE49-F238E27FC236}">
                  <a16:creationId xmlns:a16="http://schemas.microsoft.com/office/drawing/2014/main" id="{1EB01E01-40AE-4E90-86B5-ED5137C738DA}"/>
                </a:ext>
              </a:extLst>
            </p:cNvPr>
            <p:cNvPicPr>
              <a:picLocks noChangeAspect="1"/>
            </p:cNvPicPr>
            <p:nvPr/>
          </p:nvPicPr>
          <p:blipFill>
            <a:blip r:embed="rId8"/>
            <a:stretch>
              <a:fillRect/>
            </a:stretch>
          </p:blipFill>
          <p:spPr>
            <a:xfrm>
              <a:off x="-19422" y="887649"/>
              <a:ext cx="3968852" cy="3105627"/>
            </a:xfrm>
            <a:prstGeom prst="rect">
              <a:avLst/>
            </a:prstGeom>
          </p:spPr>
        </p:pic>
        <p:cxnSp>
          <p:nvCxnSpPr>
            <p:cNvPr id="13" name="Straight Arrow Connector 12">
              <a:extLst>
                <a:ext uri="{FF2B5EF4-FFF2-40B4-BE49-F238E27FC236}">
                  <a16:creationId xmlns:a16="http://schemas.microsoft.com/office/drawing/2014/main" id="{DD045A56-1054-453C-9CE4-82E8EE296A4D}"/>
                </a:ext>
              </a:extLst>
            </p:cNvPr>
            <p:cNvCxnSpPr/>
            <p:nvPr/>
          </p:nvCxnSpPr>
          <p:spPr>
            <a:xfrm flipV="1">
              <a:off x="435429" y="1036320"/>
              <a:ext cx="3396342" cy="2490651"/>
            </a:xfrm>
            <a:prstGeom prst="straightConnector1">
              <a:avLst/>
            </a:prstGeom>
            <a:ln>
              <a:solidFill>
                <a:srgbClr val="FF0000"/>
              </a:solidFill>
              <a:tailEnd type="triangle"/>
            </a:ln>
          </p:spPr>
          <p:style>
            <a:lnRef idx="1">
              <a:schemeClr val="accent6"/>
            </a:lnRef>
            <a:fillRef idx="0">
              <a:schemeClr val="accent6"/>
            </a:fillRef>
            <a:effectRef idx="0">
              <a:schemeClr val="accent6"/>
            </a:effectRef>
            <a:fontRef idx="minor">
              <a:schemeClr val="tx1"/>
            </a:fontRef>
          </p:style>
        </p:cxnSp>
        <p:sp>
          <p:nvSpPr>
            <p:cNvPr id="15" name="Rectangle 14">
              <a:extLst>
                <a:ext uri="{FF2B5EF4-FFF2-40B4-BE49-F238E27FC236}">
                  <a16:creationId xmlns:a16="http://schemas.microsoft.com/office/drawing/2014/main" id="{DC461E76-8653-4734-B212-9F3D28761E31}"/>
                </a:ext>
              </a:extLst>
            </p:cNvPr>
            <p:cNvSpPr/>
            <p:nvPr/>
          </p:nvSpPr>
          <p:spPr>
            <a:xfrm>
              <a:off x="600891" y="2134962"/>
              <a:ext cx="644435" cy="669198"/>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679D689F-8048-42DE-9DE4-257B7FB5B282}"/>
                </a:ext>
              </a:extLst>
            </p:cNvPr>
            <p:cNvSpPr/>
            <p:nvPr/>
          </p:nvSpPr>
          <p:spPr>
            <a:xfrm>
              <a:off x="435428" y="1036320"/>
              <a:ext cx="1793965" cy="1459649"/>
            </a:xfrm>
            <a:custGeom>
              <a:avLst/>
              <a:gdLst>
                <a:gd name="connsiteX0" fmla="*/ 0 w 1524000"/>
                <a:gd name="connsiteY0" fmla="*/ 1419497 h 1459649"/>
                <a:gd name="connsiteX1" fmla="*/ 1140823 w 1524000"/>
                <a:gd name="connsiteY1" fmla="*/ 1280160 h 1459649"/>
                <a:gd name="connsiteX2" fmla="*/ 1524000 w 1524000"/>
                <a:gd name="connsiteY2" fmla="*/ 0 h 1459649"/>
              </a:gdLst>
              <a:ahLst/>
              <a:cxnLst>
                <a:cxn ang="0">
                  <a:pos x="connsiteX0" y="connsiteY0"/>
                </a:cxn>
                <a:cxn ang="0">
                  <a:pos x="connsiteX1" y="connsiteY1"/>
                </a:cxn>
                <a:cxn ang="0">
                  <a:pos x="connsiteX2" y="connsiteY2"/>
                </a:cxn>
              </a:cxnLst>
              <a:rect l="l" t="t" r="r" b="b"/>
              <a:pathLst>
                <a:path w="1524000" h="1459649">
                  <a:moveTo>
                    <a:pt x="0" y="1419497"/>
                  </a:moveTo>
                  <a:cubicBezTo>
                    <a:pt x="443411" y="1468120"/>
                    <a:pt x="886823" y="1516743"/>
                    <a:pt x="1140823" y="1280160"/>
                  </a:cubicBezTo>
                  <a:cubicBezTo>
                    <a:pt x="1394823" y="1043577"/>
                    <a:pt x="1465943" y="242389"/>
                    <a:pt x="1524000" y="0"/>
                  </a:cubicBezTo>
                </a:path>
              </a:pathLst>
            </a:cu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Freeform: Shape 74">
              <a:extLst>
                <a:ext uri="{FF2B5EF4-FFF2-40B4-BE49-F238E27FC236}">
                  <a16:creationId xmlns:a16="http://schemas.microsoft.com/office/drawing/2014/main" id="{6B2D0487-4309-4401-BA11-7ABC36AA0AB5}"/>
                </a:ext>
              </a:extLst>
            </p:cNvPr>
            <p:cNvSpPr/>
            <p:nvPr/>
          </p:nvSpPr>
          <p:spPr>
            <a:xfrm rot="10800000">
              <a:off x="2104169" y="2105072"/>
              <a:ext cx="1793965" cy="1459649"/>
            </a:xfrm>
            <a:custGeom>
              <a:avLst/>
              <a:gdLst>
                <a:gd name="connsiteX0" fmla="*/ 0 w 1524000"/>
                <a:gd name="connsiteY0" fmla="*/ 1419497 h 1459649"/>
                <a:gd name="connsiteX1" fmla="*/ 1140823 w 1524000"/>
                <a:gd name="connsiteY1" fmla="*/ 1280160 h 1459649"/>
                <a:gd name="connsiteX2" fmla="*/ 1524000 w 1524000"/>
                <a:gd name="connsiteY2" fmla="*/ 0 h 1459649"/>
              </a:gdLst>
              <a:ahLst/>
              <a:cxnLst>
                <a:cxn ang="0">
                  <a:pos x="connsiteX0" y="connsiteY0"/>
                </a:cxn>
                <a:cxn ang="0">
                  <a:pos x="connsiteX1" y="connsiteY1"/>
                </a:cxn>
                <a:cxn ang="0">
                  <a:pos x="connsiteX2" y="connsiteY2"/>
                </a:cxn>
              </a:cxnLst>
              <a:rect l="l" t="t" r="r" b="b"/>
              <a:pathLst>
                <a:path w="1524000" h="1459649">
                  <a:moveTo>
                    <a:pt x="0" y="1419497"/>
                  </a:moveTo>
                  <a:cubicBezTo>
                    <a:pt x="443411" y="1468120"/>
                    <a:pt x="886823" y="1516743"/>
                    <a:pt x="1140823" y="1280160"/>
                  </a:cubicBezTo>
                  <a:cubicBezTo>
                    <a:pt x="1394823" y="1043577"/>
                    <a:pt x="1465943" y="242389"/>
                    <a:pt x="1524000" y="0"/>
                  </a:cubicBezTo>
                </a:path>
              </a:pathLst>
            </a:cu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094743D4-75A1-4D63-B218-7B912D99768E}"/>
                </a:ext>
              </a:extLst>
            </p:cNvPr>
            <p:cNvSpPr/>
            <p:nvPr/>
          </p:nvSpPr>
          <p:spPr>
            <a:xfrm>
              <a:off x="1522412" y="1219200"/>
              <a:ext cx="304670" cy="2307771"/>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3261829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737C0DFC-925E-4797-9081-E0548FAFCF07}"/>
              </a:ext>
            </a:extLst>
          </p:cNvPr>
          <p:cNvGrpSpPr/>
          <p:nvPr/>
        </p:nvGrpSpPr>
        <p:grpSpPr>
          <a:xfrm>
            <a:off x="877447" y="1805569"/>
            <a:ext cx="1473620" cy="1473620"/>
            <a:chOff x="2354005" y="4878316"/>
            <a:chExt cx="3929653" cy="3929653"/>
          </a:xfrm>
        </p:grpSpPr>
        <p:grpSp>
          <p:nvGrpSpPr>
            <p:cNvPr id="3" name="Group 2">
              <a:extLst>
                <a:ext uri="{FF2B5EF4-FFF2-40B4-BE49-F238E27FC236}">
                  <a16:creationId xmlns:a16="http://schemas.microsoft.com/office/drawing/2014/main" id="{AFBC4D5D-81E3-4134-AA26-A67F8BEC6596}"/>
                </a:ext>
              </a:extLst>
            </p:cNvPr>
            <p:cNvGrpSpPr/>
            <p:nvPr/>
          </p:nvGrpSpPr>
          <p:grpSpPr>
            <a:xfrm>
              <a:off x="3004365" y="4878316"/>
              <a:ext cx="2628934" cy="423828"/>
              <a:chOff x="10446192" y="4227958"/>
              <a:chExt cx="3499111" cy="564115"/>
            </a:xfrm>
            <a:solidFill>
              <a:schemeClr val="accent1"/>
            </a:solidFill>
          </p:grpSpPr>
          <p:sp>
            <p:nvSpPr>
              <p:cNvPr id="35" name="Freeform 291">
                <a:extLst>
                  <a:ext uri="{FF2B5EF4-FFF2-40B4-BE49-F238E27FC236}">
                    <a16:creationId xmlns:a16="http://schemas.microsoft.com/office/drawing/2014/main" id="{84561479-10FC-4D3B-ACA6-D4D357FF48A5}"/>
                  </a:ext>
                </a:extLst>
              </p:cNvPr>
              <p:cNvSpPr>
                <a:spLocks/>
              </p:cNvSpPr>
              <p:nvPr/>
            </p:nvSpPr>
            <p:spPr bwMode="auto">
              <a:xfrm>
                <a:off x="10446192" y="4227958"/>
                <a:ext cx="163273" cy="564115"/>
              </a:xfrm>
              <a:custGeom>
                <a:avLst/>
                <a:gdLst>
                  <a:gd name="T0" fmla="*/ 90 w 116"/>
                  <a:gd name="T1" fmla="*/ 0 h 401"/>
                  <a:gd name="T2" fmla="*/ 26 w 116"/>
                  <a:gd name="T3" fmla="*/ 0 h 401"/>
                  <a:gd name="T4" fmla="*/ 26 w 116"/>
                  <a:gd name="T5" fmla="*/ 140 h 401"/>
                  <a:gd name="T6" fmla="*/ 0 w 116"/>
                  <a:gd name="T7" fmla="*/ 140 h 401"/>
                  <a:gd name="T8" fmla="*/ 0 w 116"/>
                  <a:gd name="T9" fmla="*/ 401 h 401"/>
                  <a:gd name="T10" fmla="*/ 116 w 116"/>
                  <a:gd name="T11" fmla="*/ 401 h 401"/>
                  <a:gd name="T12" fmla="*/ 116 w 116"/>
                  <a:gd name="T13" fmla="*/ 140 h 401"/>
                  <a:gd name="T14" fmla="*/ 90 w 116"/>
                  <a:gd name="T15" fmla="*/ 140 h 401"/>
                  <a:gd name="T16" fmla="*/ 90 w 116"/>
                  <a:gd name="T17" fmla="*/ 0 h 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6" h="401">
                    <a:moveTo>
                      <a:pt x="90" y="0"/>
                    </a:moveTo>
                    <a:lnTo>
                      <a:pt x="26" y="0"/>
                    </a:lnTo>
                    <a:lnTo>
                      <a:pt x="26" y="140"/>
                    </a:lnTo>
                    <a:lnTo>
                      <a:pt x="0" y="140"/>
                    </a:lnTo>
                    <a:lnTo>
                      <a:pt x="0" y="401"/>
                    </a:lnTo>
                    <a:lnTo>
                      <a:pt x="116" y="401"/>
                    </a:lnTo>
                    <a:lnTo>
                      <a:pt x="116" y="140"/>
                    </a:lnTo>
                    <a:lnTo>
                      <a:pt x="90" y="140"/>
                    </a:lnTo>
                    <a:lnTo>
                      <a:pt x="9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4290" tIns="17145" rIns="34290" bIns="17145" numCol="1" anchor="t" anchorCtr="0" compatLnSpc="1">
                <a:prstTxWarp prst="textNoShape">
                  <a:avLst/>
                </a:prstTxWarp>
              </a:bodyPr>
              <a:lstStyle/>
              <a:p>
                <a:pPr defTabSz="171450">
                  <a:defRPr/>
                </a:pPr>
                <a:endParaRPr lang="en-US" sz="675">
                  <a:solidFill>
                    <a:srgbClr val="172144"/>
                  </a:solidFill>
                  <a:latin typeface="Calibri"/>
                </a:endParaRPr>
              </a:p>
            </p:txBody>
          </p:sp>
          <p:sp>
            <p:nvSpPr>
              <p:cNvPr id="36" name="Freeform 292">
                <a:extLst>
                  <a:ext uri="{FF2B5EF4-FFF2-40B4-BE49-F238E27FC236}">
                    <a16:creationId xmlns:a16="http://schemas.microsoft.com/office/drawing/2014/main" id="{363416D3-1D05-4ECF-8972-682CA4647CFE}"/>
                  </a:ext>
                </a:extLst>
              </p:cNvPr>
              <p:cNvSpPr>
                <a:spLocks/>
              </p:cNvSpPr>
              <p:nvPr/>
            </p:nvSpPr>
            <p:spPr bwMode="auto">
              <a:xfrm>
                <a:off x="10862820" y="4227958"/>
                <a:ext cx="163273" cy="564115"/>
              </a:xfrm>
              <a:custGeom>
                <a:avLst/>
                <a:gdLst>
                  <a:gd name="T0" fmla="*/ 90 w 116"/>
                  <a:gd name="T1" fmla="*/ 0 h 401"/>
                  <a:gd name="T2" fmla="*/ 26 w 116"/>
                  <a:gd name="T3" fmla="*/ 0 h 401"/>
                  <a:gd name="T4" fmla="*/ 26 w 116"/>
                  <a:gd name="T5" fmla="*/ 140 h 401"/>
                  <a:gd name="T6" fmla="*/ 0 w 116"/>
                  <a:gd name="T7" fmla="*/ 140 h 401"/>
                  <a:gd name="T8" fmla="*/ 0 w 116"/>
                  <a:gd name="T9" fmla="*/ 401 h 401"/>
                  <a:gd name="T10" fmla="*/ 116 w 116"/>
                  <a:gd name="T11" fmla="*/ 401 h 401"/>
                  <a:gd name="T12" fmla="*/ 116 w 116"/>
                  <a:gd name="T13" fmla="*/ 140 h 401"/>
                  <a:gd name="T14" fmla="*/ 90 w 116"/>
                  <a:gd name="T15" fmla="*/ 140 h 401"/>
                  <a:gd name="T16" fmla="*/ 90 w 116"/>
                  <a:gd name="T17" fmla="*/ 0 h 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6" h="401">
                    <a:moveTo>
                      <a:pt x="90" y="0"/>
                    </a:moveTo>
                    <a:lnTo>
                      <a:pt x="26" y="0"/>
                    </a:lnTo>
                    <a:lnTo>
                      <a:pt x="26" y="140"/>
                    </a:lnTo>
                    <a:lnTo>
                      <a:pt x="0" y="140"/>
                    </a:lnTo>
                    <a:lnTo>
                      <a:pt x="0" y="401"/>
                    </a:lnTo>
                    <a:lnTo>
                      <a:pt x="116" y="401"/>
                    </a:lnTo>
                    <a:lnTo>
                      <a:pt x="116" y="140"/>
                    </a:lnTo>
                    <a:lnTo>
                      <a:pt x="90" y="140"/>
                    </a:lnTo>
                    <a:lnTo>
                      <a:pt x="9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4290" tIns="17145" rIns="34290" bIns="17145" numCol="1" anchor="t" anchorCtr="0" compatLnSpc="1">
                <a:prstTxWarp prst="textNoShape">
                  <a:avLst/>
                </a:prstTxWarp>
              </a:bodyPr>
              <a:lstStyle/>
              <a:p>
                <a:pPr defTabSz="171450">
                  <a:defRPr/>
                </a:pPr>
                <a:endParaRPr lang="en-US" sz="675">
                  <a:solidFill>
                    <a:srgbClr val="172144"/>
                  </a:solidFill>
                  <a:latin typeface="Calibri"/>
                </a:endParaRPr>
              </a:p>
            </p:txBody>
          </p:sp>
          <p:sp>
            <p:nvSpPr>
              <p:cNvPr id="37" name="Freeform 293">
                <a:extLst>
                  <a:ext uri="{FF2B5EF4-FFF2-40B4-BE49-F238E27FC236}">
                    <a16:creationId xmlns:a16="http://schemas.microsoft.com/office/drawing/2014/main" id="{A94C1278-DCFC-4356-8C9A-E5791ED9287A}"/>
                  </a:ext>
                </a:extLst>
              </p:cNvPr>
              <p:cNvSpPr>
                <a:spLocks/>
              </p:cNvSpPr>
              <p:nvPr/>
            </p:nvSpPr>
            <p:spPr bwMode="auto">
              <a:xfrm>
                <a:off x="11279448" y="4227958"/>
                <a:ext cx="163273" cy="564115"/>
              </a:xfrm>
              <a:custGeom>
                <a:avLst/>
                <a:gdLst>
                  <a:gd name="T0" fmla="*/ 90 w 116"/>
                  <a:gd name="T1" fmla="*/ 0 h 401"/>
                  <a:gd name="T2" fmla="*/ 26 w 116"/>
                  <a:gd name="T3" fmla="*/ 0 h 401"/>
                  <a:gd name="T4" fmla="*/ 26 w 116"/>
                  <a:gd name="T5" fmla="*/ 140 h 401"/>
                  <a:gd name="T6" fmla="*/ 0 w 116"/>
                  <a:gd name="T7" fmla="*/ 140 h 401"/>
                  <a:gd name="T8" fmla="*/ 0 w 116"/>
                  <a:gd name="T9" fmla="*/ 401 h 401"/>
                  <a:gd name="T10" fmla="*/ 116 w 116"/>
                  <a:gd name="T11" fmla="*/ 401 h 401"/>
                  <a:gd name="T12" fmla="*/ 116 w 116"/>
                  <a:gd name="T13" fmla="*/ 140 h 401"/>
                  <a:gd name="T14" fmla="*/ 90 w 116"/>
                  <a:gd name="T15" fmla="*/ 140 h 401"/>
                  <a:gd name="T16" fmla="*/ 90 w 116"/>
                  <a:gd name="T17" fmla="*/ 0 h 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6" h="401">
                    <a:moveTo>
                      <a:pt x="90" y="0"/>
                    </a:moveTo>
                    <a:lnTo>
                      <a:pt x="26" y="0"/>
                    </a:lnTo>
                    <a:lnTo>
                      <a:pt x="26" y="140"/>
                    </a:lnTo>
                    <a:lnTo>
                      <a:pt x="0" y="140"/>
                    </a:lnTo>
                    <a:lnTo>
                      <a:pt x="0" y="401"/>
                    </a:lnTo>
                    <a:lnTo>
                      <a:pt x="116" y="401"/>
                    </a:lnTo>
                    <a:lnTo>
                      <a:pt x="116" y="140"/>
                    </a:lnTo>
                    <a:lnTo>
                      <a:pt x="90" y="140"/>
                    </a:lnTo>
                    <a:lnTo>
                      <a:pt x="9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4290" tIns="17145" rIns="34290" bIns="17145" numCol="1" anchor="t" anchorCtr="0" compatLnSpc="1">
                <a:prstTxWarp prst="textNoShape">
                  <a:avLst/>
                </a:prstTxWarp>
              </a:bodyPr>
              <a:lstStyle/>
              <a:p>
                <a:pPr defTabSz="171450">
                  <a:defRPr/>
                </a:pPr>
                <a:endParaRPr lang="en-US" sz="675">
                  <a:solidFill>
                    <a:srgbClr val="172144"/>
                  </a:solidFill>
                  <a:latin typeface="Calibri"/>
                </a:endParaRPr>
              </a:p>
            </p:txBody>
          </p:sp>
          <p:sp>
            <p:nvSpPr>
              <p:cNvPr id="38" name="Freeform 294">
                <a:extLst>
                  <a:ext uri="{FF2B5EF4-FFF2-40B4-BE49-F238E27FC236}">
                    <a16:creationId xmlns:a16="http://schemas.microsoft.com/office/drawing/2014/main" id="{F9B7B7EB-E74B-4172-AC49-A2D7C70AE462}"/>
                  </a:ext>
                </a:extLst>
              </p:cNvPr>
              <p:cNvSpPr>
                <a:spLocks/>
              </p:cNvSpPr>
              <p:nvPr/>
            </p:nvSpPr>
            <p:spPr bwMode="auto">
              <a:xfrm>
                <a:off x="11697483" y="4227958"/>
                <a:ext cx="163273" cy="564115"/>
              </a:xfrm>
              <a:custGeom>
                <a:avLst/>
                <a:gdLst>
                  <a:gd name="T0" fmla="*/ 90 w 116"/>
                  <a:gd name="T1" fmla="*/ 0 h 401"/>
                  <a:gd name="T2" fmla="*/ 26 w 116"/>
                  <a:gd name="T3" fmla="*/ 0 h 401"/>
                  <a:gd name="T4" fmla="*/ 26 w 116"/>
                  <a:gd name="T5" fmla="*/ 140 h 401"/>
                  <a:gd name="T6" fmla="*/ 0 w 116"/>
                  <a:gd name="T7" fmla="*/ 140 h 401"/>
                  <a:gd name="T8" fmla="*/ 0 w 116"/>
                  <a:gd name="T9" fmla="*/ 401 h 401"/>
                  <a:gd name="T10" fmla="*/ 116 w 116"/>
                  <a:gd name="T11" fmla="*/ 401 h 401"/>
                  <a:gd name="T12" fmla="*/ 116 w 116"/>
                  <a:gd name="T13" fmla="*/ 140 h 401"/>
                  <a:gd name="T14" fmla="*/ 90 w 116"/>
                  <a:gd name="T15" fmla="*/ 140 h 401"/>
                  <a:gd name="T16" fmla="*/ 90 w 116"/>
                  <a:gd name="T17" fmla="*/ 0 h 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6" h="401">
                    <a:moveTo>
                      <a:pt x="90" y="0"/>
                    </a:moveTo>
                    <a:lnTo>
                      <a:pt x="26" y="0"/>
                    </a:lnTo>
                    <a:lnTo>
                      <a:pt x="26" y="140"/>
                    </a:lnTo>
                    <a:lnTo>
                      <a:pt x="0" y="140"/>
                    </a:lnTo>
                    <a:lnTo>
                      <a:pt x="0" y="401"/>
                    </a:lnTo>
                    <a:lnTo>
                      <a:pt x="116" y="401"/>
                    </a:lnTo>
                    <a:lnTo>
                      <a:pt x="116" y="140"/>
                    </a:lnTo>
                    <a:lnTo>
                      <a:pt x="90" y="140"/>
                    </a:lnTo>
                    <a:lnTo>
                      <a:pt x="9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4290" tIns="17145" rIns="34290" bIns="17145" numCol="1" anchor="t" anchorCtr="0" compatLnSpc="1">
                <a:prstTxWarp prst="textNoShape">
                  <a:avLst/>
                </a:prstTxWarp>
              </a:bodyPr>
              <a:lstStyle/>
              <a:p>
                <a:pPr defTabSz="171450">
                  <a:defRPr/>
                </a:pPr>
                <a:endParaRPr lang="en-US" sz="675">
                  <a:solidFill>
                    <a:srgbClr val="172144"/>
                  </a:solidFill>
                  <a:latin typeface="Calibri"/>
                </a:endParaRPr>
              </a:p>
            </p:txBody>
          </p:sp>
          <p:sp>
            <p:nvSpPr>
              <p:cNvPr id="39" name="Freeform 295">
                <a:extLst>
                  <a:ext uri="{FF2B5EF4-FFF2-40B4-BE49-F238E27FC236}">
                    <a16:creationId xmlns:a16="http://schemas.microsoft.com/office/drawing/2014/main" id="{4A180010-6589-4B7A-8907-E25E3F60ABA6}"/>
                  </a:ext>
                </a:extLst>
              </p:cNvPr>
              <p:cNvSpPr>
                <a:spLocks/>
              </p:cNvSpPr>
              <p:nvPr/>
            </p:nvSpPr>
            <p:spPr bwMode="auto">
              <a:xfrm>
                <a:off x="12114110" y="4227958"/>
                <a:ext cx="163273" cy="564115"/>
              </a:xfrm>
              <a:custGeom>
                <a:avLst/>
                <a:gdLst>
                  <a:gd name="T0" fmla="*/ 90 w 116"/>
                  <a:gd name="T1" fmla="*/ 0 h 401"/>
                  <a:gd name="T2" fmla="*/ 26 w 116"/>
                  <a:gd name="T3" fmla="*/ 0 h 401"/>
                  <a:gd name="T4" fmla="*/ 26 w 116"/>
                  <a:gd name="T5" fmla="*/ 140 h 401"/>
                  <a:gd name="T6" fmla="*/ 0 w 116"/>
                  <a:gd name="T7" fmla="*/ 140 h 401"/>
                  <a:gd name="T8" fmla="*/ 0 w 116"/>
                  <a:gd name="T9" fmla="*/ 401 h 401"/>
                  <a:gd name="T10" fmla="*/ 116 w 116"/>
                  <a:gd name="T11" fmla="*/ 401 h 401"/>
                  <a:gd name="T12" fmla="*/ 116 w 116"/>
                  <a:gd name="T13" fmla="*/ 140 h 401"/>
                  <a:gd name="T14" fmla="*/ 90 w 116"/>
                  <a:gd name="T15" fmla="*/ 140 h 401"/>
                  <a:gd name="T16" fmla="*/ 90 w 116"/>
                  <a:gd name="T17" fmla="*/ 0 h 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6" h="401">
                    <a:moveTo>
                      <a:pt x="90" y="0"/>
                    </a:moveTo>
                    <a:lnTo>
                      <a:pt x="26" y="0"/>
                    </a:lnTo>
                    <a:lnTo>
                      <a:pt x="26" y="140"/>
                    </a:lnTo>
                    <a:lnTo>
                      <a:pt x="0" y="140"/>
                    </a:lnTo>
                    <a:lnTo>
                      <a:pt x="0" y="401"/>
                    </a:lnTo>
                    <a:lnTo>
                      <a:pt x="116" y="401"/>
                    </a:lnTo>
                    <a:lnTo>
                      <a:pt x="116" y="140"/>
                    </a:lnTo>
                    <a:lnTo>
                      <a:pt x="90" y="140"/>
                    </a:lnTo>
                    <a:lnTo>
                      <a:pt x="9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4290" tIns="17145" rIns="34290" bIns="17145" numCol="1" anchor="t" anchorCtr="0" compatLnSpc="1">
                <a:prstTxWarp prst="textNoShape">
                  <a:avLst/>
                </a:prstTxWarp>
              </a:bodyPr>
              <a:lstStyle/>
              <a:p>
                <a:pPr defTabSz="171450">
                  <a:defRPr/>
                </a:pPr>
                <a:endParaRPr lang="en-US" sz="675">
                  <a:solidFill>
                    <a:srgbClr val="172144"/>
                  </a:solidFill>
                  <a:latin typeface="Calibri"/>
                </a:endParaRPr>
              </a:p>
            </p:txBody>
          </p:sp>
          <p:sp>
            <p:nvSpPr>
              <p:cNvPr id="40" name="Freeform 296">
                <a:extLst>
                  <a:ext uri="{FF2B5EF4-FFF2-40B4-BE49-F238E27FC236}">
                    <a16:creationId xmlns:a16="http://schemas.microsoft.com/office/drawing/2014/main" id="{BE55573F-3821-4C59-A207-958B8AADADB2}"/>
                  </a:ext>
                </a:extLst>
              </p:cNvPr>
              <p:cNvSpPr>
                <a:spLocks/>
              </p:cNvSpPr>
              <p:nvPr/>
            </p:nvSpPr>
            <p:spPr bwMode="auto">
              <a:xfrm>
                <a:off x="12530738" y="4227958"/>
                <a:ext cx="163273" cy="564115"/>
              </a:xfrm>
              <a:custGeom>
                <a:avLst/>
                <a:gdLst>
                  <a:gd name="T0" fmla="*/ 90 w 116"/>
                  <a:gd name="T1" fmla="*/ 0 h 401"/>
                  <a:gd name="T2" fmla="*/ 26 w 116"/>
                  <a:gd name="T3" fmla="*/ 0 h 401"/>
                  <a:gd name="T4" fmla="*/ 26 w 116"/>
                  <a:gd name="T5" fmla="*/ 140 h 401"/>
                  <a:gd name="T6" fmla="*/ 0 w 116"/>
                  <a:gd name="T7" fmla="*/ 140 h 401"/>
                  <a:gd name="T8" fmla="*/ 0 w 116"/>
                  <a:gd name="T9" fmla="*/ 401 h 401"/>
                  <a:gd name="T10" fmla="*/ 116 w 116"/>
                  <a:gd name="T11" fmla="*/ 401 h 401"/>
                  <a:gd name="T12" fmla="*/ 116 w 116"/>
                  <a:gd name="T13" fmla="*/ 140 h 401"/>
                  <a:gd name="T14" fmla="*/ 90 w 116"/>
                  <a:gd name="T15" fmla="*/ 140 h 401"/>
                  <a:gd name="T16" fmla="*/ 90 w 116"/>
                  <a:gd name="T17" fmla="*/ 0 h 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6" h="401">
                    <a:moveTo>
                      <a:pt x="90" y="0"/>
                    </a:moveTo>
                    <a:lnTo>
                      <a:pt x="26" y="0"/>
                    </a:lnTo>
                    <a:lnTo>
                      <a:pt x="26" y="140"/>
                    </a:lnTo>
                    <a:lnTo>
                      <a:pt x="0" y="140"/>
                    </a:lnTo>
                    <a:lnTo>
                      <a:pt x="0" y="401"/>
                    </a:lnTo>
                    <a:lnTo>
                      <a:pt x="116" y="401"/>
                    </a:lnTo>
                    <a:lnTo>
                      <a:pt x="116" y="140"/>
                    </a:lnTo>
                    <a:lnTo>
                      <a:pt x="90" y="140"/>
                    </a:lnTo>
                    <a:lnTo>
                      <a:pt x="9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4290" tIns="17145" rIns="34290" bIns="17145" numCol="1" anchor="t" anchorCtr="0" compatLnSpc="1">
                <a:prstTxWarp prst="textNoShape">
                  <a:avLst/>
                </a:prstTxWarp>
              </a:bodyPr>
              <a:lstStyle/>
              <a:p>
                <a:pPr defTabSz="171450">
                  <a:defRPr/>
                </a:pPr>
                <a:endParaRPr lang="en-US" sz="675">
                  <a:solidFill>
                    <a:srgbClr val="172144"/>
                  </a:solidFill>
                  <a:latin typeface="Calibri"/>
                </a:endParaRPr>
              </a:p>
            </p:txBody>
          </p:sp>
          <p:sp>
            <p:nvSpPr>
              <p:cNvPr id="41" name="Freeform 297">
                <a:extLst>
                  <a:ext uri="{FF2B5EF4-FFF2-40B4-BE49-F238E27FC236}">
                    <a16:creationId xmlns:a16="http://schemas.microsoft.com/office/drawing/2014/main" id="{13D6834D-34ED-48AF-9B68-9BC8AF246B44}"/>
                  </a:ext>
                </a:extLst>
              </p:cNvPr>
              <p:cNvSpPr>
                <a:spLocks/>
              </p:cNvSpPr>
              <p:nvPr/>
            </p:nvSpPr>
            <p:spPr bwMode="auto">
              <a:xfrm>
                <a:off x="12948774" y="4227958"/>
                <a:ext cx="163273" cy="564115"/>
              </a:xfrm>
              <a:custGeom>
                <a:avLst/>
                <a:gdLst>
                  <a:gd name="T0" fmla="*/ 90 w 116"/>
                  <a:gd name="T1" fmla="*/ 0 h 401"/>
                  <a:gd name="T2" fmla="*/ 26 w 116"/>
                  <a:gd name="T3" fmla="*/ 0 h 401"/>
                  <a:gd name="T4" fmla="*/ 26 w 116"/>
                  <a:gd name="T5" fmla="*/ 140 h 401"/>
                  <a:gd name="T6" fmla="*/ 0 w 116"/>
                  <a:gd name="T7" fmla="*/ 140 h 401"/>
                  <a:gd name="T8" fmla="*/ 0 w 116"/>
                  <a:gd name="T9" fmla="*/ 401 h 401"/>
                  <a:gd name="T10" fmla="*/ 116 w 116"/>
                  <a:gd name="T11" fmla="*/ 401 h 401"/>
                  <a:gd name="T12" fmla="*/ 116 w 116"/>
                  <a:gd name="T13" fmla="*/ 140 h 401"/>
                  <a:gd name="T14" fmla="*/ 90 w 116"/>
                  <a:gd name="T15" fmla="*/ 140 h 401"/>
                  <a:gd name="T16" fmla="*/ 90 w 116"/>
                  <a:gd name="T17" fmla="*/ 0 h 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6" h="401">
                    <a:moveTo>
                      <a:pt x="90" y="0"/>
                    </a:moveTo>
                    <a:lnTo>
                      <a:pt x="26" y="0"/>
                    </a:lnTo>
                    <a:lnTo>
                      <a:pt x="26" y="140"/>
                    </a:lnTo>
                    <a:lnTo>
                      <a:pt x="0" y="140"/>
                    </a:lnTo>
                    <a:lnTo>
                      <a:pt x="0" y="401"/>
                    </a:lnTo>
                    <a:lnTo>
                      <a:pt x="116" y="401"/>
                    </a:lnTo>
                    <a:lnTo>
                      <a:pt x="116" y="140"/>
                    </a:lnTo>
                    <a:lnTo>
                      <a:pt x="90" y="140"/>
                    </a:lnTo>
                    <a:lnTo>
                      <a:pt x="9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4290" tIns="17145" rIns="34290" bIns="17145" numCol="1" anchor="t" anchorCtr="0" compatLnSpc="1">
                <a:prstTxWarp prst="textNoShape">
                  <a:avLst/>
                </a:prstTxWarp>
              </a:bodyPr>
              <a:lstStyle/>
              <a:p>
                <a:pPr defTabSz="171450">
                  <a:defRPr/>
                </a:pPr>
                <a:endParaRPr lang="en-US" sz="675">
                  <a:solidFill>
                    <a:srgbClr val="172144"/>
                  </a:solidFill>
                  <a:latin typeface="Calibri"/>
                </a:endParaRPr>
              </a:p>
            </p:txBody>
          </p:sp>
          <p:sp>
            <p:nvSpPr>
              <p:cNvPr id="42" name="Freeform 298">
                <a:extLst>
                  <a:ext uri="{FF2B5EF4-FFF2-40B4-BE49-F238E27FC236}">
                    <a16:creationId xmlns:a16="http://schemas.microsoft.com/office/drawing/2014/main" id="{4262B436-D6C5-4975-950D-A1DE79826B69}"/>
                  </a:ext>
                </a:extLst>
              </p:cNvPr>
              <p:cNvSpPr>
                <a:spLocks/>
              </p:cNvSpPr>
              <p:nvPr/>
            </p:nvSpPr>
            <p:spPr bwMode="auto">
              <a:xfrm>
                <a:off x="13365402" y="4227958"/>
                <a:ext cx="163273" cy="564115"/>
              </a:xfrm>
              <a:custGeom>
                <a:avLst/>
                <a:gdLst>
                  <a:gd name="T0" fmla="*/ 90 w 116"/>
                  <a:gd name="T1" fmla="*/ 0 h 401"/>
                  <a:gd name="T2" fmla="*/ 26 w 116"/>
                  <a:gd name="T3" fmla="*/ 0 h 401"/>
                  <a:gd name="T4" fmla="*/ 26 w 116"/>
                  <a:gd name="T5" fmla="*/ 140 h 401"/>
                  <a:gd name="T6" fmla="*/ 0 w 116"/>
                  <a:gd name="T7" fmla="*/ 140 h 401"/>
                  <a:gd name="T8" fmla="*/ 0 w 116"/>
                  <a:gd name="T9" fmla="*/ 401 h 401"/>
                  <a:gd name="T10" fmla="*/ 116 w 116"/>
                  <a:gd name="T11" fmla="*/ 401 h 401"/>
                  <a:gd name="T12" fmla="*/ 116 w 116"/>
                  <a:gd name="T13" fmla="*/ 140 h 401"/>
                  <a:gd name="T14" fmla="*/ 90 w 116"/>
                  <a:gd name="T15" fmla="*/ 140 h 401"/>
                  <a:gd name="T16" fmla="*/ 90 w 116"/>
                  <a:gd name="T17" fmla="*/ 0 h 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6" h="401">
                    <a:moveTo>
                      <a:pt x="90" y="0"/>
                    </a:moveTo>
                    <a:lnTo>
                      <a:pt x="26" y="0"/>
                    </a:lnTo>
                    <a:lnTo>
                      <a:pt x="26" y="140"/>
                    </a:lnTo>
                    <a:lnTo>
                      <a:pt x="0" y="140"/>
                    </a:lnTo>
                    <a:lnTo>
                      <a:pt x="0" y="401"/>
                    </a:lnTo>
                    <a:lnTo>
                      <a:pt x="116" y="401"/>
                    </a:lnTo>
                    <a:lnTo>
                      <a:pt x="116" y="140"/>
                    </a:lnTo>
                    <a:lnTo>
                      <a:pt x="90" y="140"/>
                    </a:lnTo>
                    <a:lnTo>
                      <a:pt x="9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4290" tIns="17145" rIns="34290" bIns="17145" numCol="1" anchor="t" anchorCtr="0" compatLnSpc="1">
                <a:prstTxWarp prst="textNoShape">
                  <a:avLst/>
                </a:prstTxWarp>
              </a:bodyPr>
              <a:lstStyle/>
              <a:p>
                <a:pPr defTabSz="171450">
                  <a:defRPr/>
                </a:pPr>
                <a:endParaRPr lang="en-US" sz="675">
                  <a:solidFill>
                    <a:srgbClr val="172144"/>
                  </a:solidFill>
                  <a:latin typeface="Calibri"/>
                </a:endParaRPr>
              </a:p>
            </p:txBody>
          </p:sp>
          <p:sp>
            <p:nvSpPr>
              <p:cNvPr id="43" name="Freeform 299">
                <a:extLst>
                  <a:ext uri="{FF2B5EF4-FFF2-40B4-BE49-F238E27FC236}">
                    <a16:creationId xmlns:a16="http://schemas.microsoft.com/office/drawing/2014/main" id="{0BF56C44-AF20-45F4-B5B4-644BB7335087}"/>
                  </a:ext>
                </a:extLst>
              </p:cNvPr>
              <p:cNvSpPr>
                <a:spLocks/>
              </p:cNvSpPr>
              <p:nvPr/>
            </p:nvSpPr>
            <p:spPr bwMode="auto">
              <a:xfrm>
                <a:off x="13782030" y="4227958"/>
                <a:ext cx="163273" cy="564115"/>
              </a:xfrm>
              <a:custGeom>
                <a:avLst/>
                <a:gdLst>
                  <a:gd name="T0" fmla="*/ 90 w 116"/>
                  <a:gd name="T1" fmla="*/ 140 h 401"/>
                  <a:gd name="T2" fmla="*/ 90 w 116"/>
                  <a:gd name="T3" fmla="*/ 0 h 401"/>
                  <a:gd name="T4" fmla="*/ 26 w 116"/>
                  <a:gd name="T5" fmla="*/ 0 h 401"/>
                  <a:gd name="T6" fmla="*/ 26 w 116"/>
                  <a:gd name="T7" fmla="*/ 140 h 401"/>
                  <a:gd name="T8" fmla="*/ 0 w 116"/>
                  <a:gd name="T9" fmla="*/ 140 h 401"/>
                  <a:gd name="T10" fmla="*/ 0 w 116"/>
                  <a:gd name="T11" fmla="*/ 401 h 401"/>
                  <a:gd name="T12" fmla="*/ 116 w 116"/>
                  <a:gd name="T13" fmla="*/ 401 h 401"/>
                  <a:gd name="T14" fmla="*/ 116 w 116"/>
                  <a:gd name="T15" fmla="*/ 140 h 401"/>
                  <a:gd name="T16" fmla="*/ 90 w 116"/>
                  <a:gd name="T17" fmla="*/ 140 h 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6" h="401">
                    <a:moveTo>
                      <a:pt x="90" y="140"/>
                    </a:moveTo>
                    <a:lnTo>
                      <a:pt x="90" y="0"/>
                    </a:lnTo>
                    <a:lnTo>
                      <a:pt x="26" y="0"/>
                    </a:lnTo>
                    <a:lnTo>
                      <a:pt x="26" y="140"/>
                    </a:lnTo>
                    <a:lnTo>
                      <a:pt x="0" y="140"/>
                    </a:lnTo>
                    <a:lnTo>
                      <a:pt x="0" y="401"/>
                    </a:lnTo>
                    <a:lnTo>
                      <a:pt x="116" y="401"/>
                    </a:lnTo>
                    <a:lnTo>
                      <a:pt x="116" y="140"/>
                    </a:lnTo>
                    <a:lnTo>
                      <a:pt x="90" y="1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4290" tIns="17145" rIns="34290" bIns="17145" numCol="1" anchor="t" anchorCtr="0" compatLnSpc="1">
                <a:prstTxWarp prst="textNoShape">
                  <a:avLst/>
                </a:prstTxWarp>
              </a:bodyPr>
              <a:lstStyle/>
              <a:p>
                <a:pPr defTabSz="171450">
                  <a:defRPr/>
                </a:pPr>
                <a:endParaRPr lang="en-US" sz="675">
                  <a:solidFill>
                    <a:srgbClr val="172144"/>
                  </a:solidFill>
                  <a:latin typeface="Calibri"/>
                </a:endParaRPr>
              </a:p>
            </p:txBody>
          </p:sp>
        </p:grpSp>
        <p:grpSp>
          <p:nvGrpSpPr>
            <p:cNvPr id="4" name="Group 3">
              <a:extLst>
                <a:ext uri="{FF2B5EF4-FFF2-40B4-BE49-F238E27FC236}">
                  <a16:creationId xmlns:a16="http://schemas.microsoft.com/office/drawing/2014/main" id="{76AE005C-DDE3-4A4B-8C95-A0E7443D0642}"/>
                </a:ext>
              </a:extLst>
            </p:cNvPr>
            <p:cNvGrpSpPr/>
            <p:nvPr/>
          </p:nvGrpSpPr>
          <p:grpSpPr>
            <a:xfrm>
              <a:off x="3004365" y="8384141"/>
              <a:ext cx="2628934" cy="423828"/>
              <a:chOff x="10446192" y="8894211"/>
              <a:chExt cx="3499111" cy="564115"/>
            </a:xfrm>
            <a:solidFill>
              <a:schemeClr val="accent1"/>
            </a:solidFill>
          </p:grpSpPr>
          <p:sp>
            <p:nvSpPr>
              <p:cNvPr id="26" name="Freeform 300">
                <a:extLst>
                  <a:ext uri="{FF2B5EF4-FFF2-40B4-BE49-F238E27FC236}">
                    <a16:creationId xmlns:a16="http://schemas.microsoft.com/office/drawing/2014/main" id="{0C74E168-A4BF-4F2C-84D0-F08C925004AB}"/>
                  </a:ext>
                </a:extLst>
              </p:cNvPr>
              <p:cNvSpPr>
                <a:spLocks/>
              </p:cNvSpPr>
              <p:nvPr/>
            </p:nvSpPr>
            <p:spPr bwMode="auto">
              <a:xfrm>
                <a:off x="13782030" y="8894211"/>
                <a:ext cx="163273" cy="564115"/>
              </a:xfrm>
              <a:custGeom>
                <a:avLst/>
                <a:gdLst>
                  <a:gd name="T0" fmla="*/ 0 w 116"/>
                  <a:gd name="T1" fmla="*/ 261 h 401"/>
                  <a:gd name="T2" fmla="*/ 26 w 116"/>
                  <a:gd name="T3" fmla="*/ 261 h 401"/>
                  <a:gd name="T4" fmla="*/ 26 w 116"/>
                  <a:gd name="T5" fmla="*/ 401 h 401"/>
                  <a:gd name="T6" fmla="*/ 90 w 116"/>
                  <a:gd name="T7" fmla="*/ 401 h 401"/>
                  <a:gd name="T8" fmla="*/ 90 w 116"/>
                  <a:gd name="T9" fmla="*/ 261 h 401"/>
                  <a:gd name="T10" fmla="*/ 116 w 116"/>
                  <a:gd name="T11" fmla="*/ 261 h 401"/>
                  <a:gd name="T12" fmla="*/ 116 w 116"/>
                  <a:gd name="T13" fmla="*/ 0 h 401"/>
                  <a:gd name="T14" fmla="*/ 0 w 116"/>
                  <a:gd name="T15" fmla="*/ 0 h 401"/>
                  <a:gd name="T16" fmla="*/ 0 w 116"/>
                  <a:gd name="T17" fmla="*/ 261 h 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6" h="401">
                    <a:moveTo>
                      <a:pt x="0" y="261"/>
                    </a:moveTo>
                    <a:lnTo>
                      <a:pt x="26" y="261"/>
                    </a:lnTo>
                    <a:lnTo>
                      <a:pt x="26" y="401"/>
                    </a:lnTo>
                    <a:lnTo>
                      <a:pt x="90" y="401"/>
                    </a:lnTo>
                    <a:lnTo>
                      <a:pt x="90" y="261"/>
                    </a:lnTo>
                    <a:lnTo>
                      <a:pt x="116" y="261"/>
                    </a:lnTo>
                    <a:lnTo>
                      <a:pt x="116" y="0"/>
                    </a:lnTo>
                    <a:lnTo>
                      <a:pt x="0" y="0"/>
                    </a:lnTo>
                    <a:lnTo>
                      <a:pt x="0" y="2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4290" tIns="17145" rIns="34290" bIns="17145" numCol="1" anchor="t" anchorCtr="0" compatLnSpc="1">
                <a:prstTxWarp prst="textNoShape">
                  <a:avLst/>
                </a:prstTxWarp>
              </a:bodyPr>
              <a:lstStyle/>
              <a:p>
                <a:pPr defTabSz="171450">
                  <a:defRPr/>
                </a:pPr>
                <a:endParaRPr lang="en-US" sz="675">
                  <a:solidFill>
                    <a:srgbClr val="172144"/>
                  </a:solidFill>
                  <a:latin typeface="Calibri"/>
                </a:endParaRPr>
              </a:p>
            </p:txBody>
          </p:sp>
          <p:sp>
            <p:nvSpPr>
              <p:cNvPr id="27" name="Freeform 301">
                <a:extLst>
                  <a:ext uri="{FF2B5EF4-FFF2-40B4-BE49-F238E27FC236}">
                    <a16:creationId xmlns:a16="http://schemas.microsoft.com/office/drawing/2014/main" id="{AE55EAE2-44C6-4317-8105-DAA1634262BD}"/>
                  </a:ext>
                </a:extLst>
              </p:cNvPr>
              <p:cNvSpPr>
                <a:spLocks/>
              </p:cNvSpPr>
              <p:nvPr/>
            </p:nvSpPr>
            <p:spPr bwMode="auto">
              <a:xfrm>
                <a:off x="13365402" y="8894211"/>
                <a:ext cx="163273" cy="564115"/>
              </a:xfrm>
              <a:custGeom>
                <a:avLst/>
                <a:gdLst>
                  <a:gd name="T0" fmla="*/ 0 w 116"/>
                  <a:gd name="T1" fmla="*/ 261 h 401"/>
                  <a:gd name="T2" fmla="*/ 26 w 116"/>
                  <a:gd name="T3" fmla="*/ 261 h 401"/>
                  <a:gd name="T4" fmla="*/ 26 w 116"/>
                  <a:gd name="T5" fmla="*/ 401 h 401"/>
                  <a:gd name="T6" fmla="*/ 90 w 116"/>
                  <a:gd name="T7" fmla="*/ 401 h 401"/>
                  <a:gd name="T8" fmla="*/ 90 w 116"/>
                  <a:gd name="T9" fmla="*/ 261 h 401"/>
                  <a:gd name="T10" fmla="*/ 116 w 116"/>
                  <a:gd name="T11" fmla="*/ 261 h 401"/>
                  <a:gd name="T12" fmla="*/ 116 w 116"/>
                  <a:gd name="T13" fmla="*/ 0 h 401"/>
                  <a:gd name="T14" fmla="*/ 0 w 116"/>
                  <a:gd name="T15" fmla="*/ 0 h 401"/>
                  <a:gd name="T16" fmla="*/ 0 w 116"/>
                  <a:gd name="T17" fmla="*/ 261 h 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6" h="401">
                    <a:moveTo>
                      <a:pt x="0" y="261"/>
                    </a:moveTo>
                    <a:lnTo>
                      <a:pt x="26" y="261"/>
                    </a:lnTo>
                    <a:lnTo>
                      <a:pt x="26" y="401"/>
                    </a:lnTo>
                    <a:lnTo>
                      <a:pt x="90" y="401"/>
                    </a:lnTo>
                    <a:lnTo>
                      <a:pt x="90" y="261"/>
                    </a:lnTo>
                    <a:lnTo>
                      <a:pt x="116" y="261"/>
                    </a:lnTo>
                    <a:lnTo>
                      <a:pt x="116" y="0"/>
                    </a:lnTo>
                    <a:lnTo>
                      <a:pt x="0" y="0"/>
                    </a:lnTo>
                    <a:lnTo>
                      <a:pt x="0" y="2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4290" tIns="17145" rIns="34290" bIns="17145" numCol="1" anchor="t" anchorCtr="0" compatLnSpc="1">
                <a:prstTxWarp prst="textNoShape">
                  <a:avLst/>
                </a:prstTxWarp>
              </a:bodyPr>
              <a:lstStyle/>
              <a:p>
                <a:pPr defTabSz="171450">
                  <a:defRPr/>
                </a:pPr>
                <a:endParaRPr lang="en-US" sz="675">
                  <a:solidFill>
                    <a:srgbClr val="172144"/>
                  </a:solidFill>
                  <a:latin typeface="Calibri"/>
                </a:endParaRPr>
              </a:p>
            </p:txBody>
          </p:sp>
          <p:sp>
            <p:nvSpPr>
              <p:cNvPr id="28" name="Freeform 302">
                <a:extLst>
                  <a:ext uri="{FF2B5EF4-FFF2-40B4-BE49-F238E27FC236}">
                    <a16:creationId xmlns:a16="http://schemas.microsoft.com/office/drawing/2014/main" id="{052DCD5B-574C-4459-9841-019B461222D0}"/>
                  </a:ext>
                </a:extLst>
              </p:cNvPr>
              <p:cNvSpPr>
                <a:spLocks/>
              </p:cNvSpPr>
              <p:nvPr/>
            </p:nvSpPr>
            <p:spPr bwMode="auto">
              <a:xfrm>
                <a:off x="12948774" y="8894211"/>
                <a:ext cx="163273" cy="564115"/>
              </a:xfrm>
              <a:custGeom>
                <a:avLst/>
                <a:gdLst>
                  <a:gd name="T0" fmla="*/ 0 w 116"/>
                  <a:gd name="T1" fmla="*/ 261 h 401"/>
                  <a:gd name="T2" fmla="*/ 26 w 116"/>
                  <a:gd name="T3" fmla="*/ 261 h 401"/>
                  <a:gd name="T4" fmla="*/ 26 w 116"/>
                  <a:gd name="T5" fmla="*/ 401 h 401"/>
                  <a:gd name="T6" fmla="*/ 90 w 116"/>
                  <a:gd name="T7" fmla="*/ 401 h 401"/>
                  <a:gd name="T8" fmla="*/ 90 w 116"/>
                  <a:gd name="T9" fmla="*/ 261 h 401"/>
                  <a:gd name="T10" fmla="*/ 116 w 116"/>
                  <a:gd name="T11" fmla="*/ 261 h 401"/>
                  <a:gd name="T12" fmla="*/ 116 w 116"/>
                  <a:gd name="T13" fmla="*/ 0 h 401"/>
                  <a:gd name="T14" fmla="*/ 0 w 116"/>
                  <a:gd name="T15" fmla="*/ 0 h 401"/>
                  <a:gd name="T16" fmla="*/ 0 w 116"/>
                  <a:gd name="T17" fmla="*/ 261 h 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6" h="401">
                    <a:moveTo>
                      <a:pt x="0" y="261"/>
                    </a:moveTo>
                    <a:lnTo>
                      <a:pt x="26" y="261"/>
                    </a:lnTo>
                    <a:lnTo>
                      <a:pt x="26" y="401"/>
                    </a:lnTo>
                    <a:lnTo>
                      <a:pt x="90" y="401"/>
                    </a:lnTo>
                    <a:lnTo>
                      <a:pt x="90" y="261"/>
                    </a:lnTo>
                    <a:lnTo>
                      <a:pt x="116" y="261"/>
                    </a:lnTo>
                    <a:lnTo>
                      <a:pt x="116" y="0"/>
                    </a:lnTo>
                    <a:lnTo>
                      <a:pt x="0" y="0"/>
                    </a:lnTo>
                    <a:lnTo>
                      <a:pt x="0" y="2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4290" tIns="17145" rIns="34290" bIns="17145" numCol="1" anchor="t" anchorCtr="0" compatLnSpc="1">
                <a:prstTxWarp prst="textNoShape">
                  <a:avLst/>
                </a:prstTxWarp>
              </a:bodyPr>
              <a:lstStyle/>
              <a:p>
                <a:pPr defTabSz="171450">
                  <a:defRPr/>
                </a:pPr>
                <a:endParaRPr lang="en-US" sz="675">
                  <a:solidFill>
                    <a:srgbClr val="172144"/>
                  </a:solidFill>
                  <a:latin typeface="Calibri"/>
                </a:endParaRPr>
              </a:p>
            </p:txBody>
          </p:sp>
          <p:sp>
            <p:nvSpPr>
              <p:cNvPr id="29" name="Freeform 303">
                <a:extLst>
                  <a:ext uri="{FF2B5EF4-FFF2-40B4-BE49-F238E27FC236}">
                    <a16:creationId xmlns:a16="http://schemas.microsoft.com/office/drawing/2014/main" id="{9E80B73C-4205-491C-AFF6-26E818721B6D}"/>
                  </a:ext>
                </a:extLst>
              </p:cNvPr>
              <p:cNvSpPr>
                <a:spLocks/>
              </p:cNvSpPr>
              <p:nvPr/>
            </p:nvSpPr>
            <p:spPr bwMode="auto">
              <a:xfrm>
                <a:off x="12530738" y="8894211"/>
                <a:ext cx="163273" cy="564115"/>
              </a:xfrm>
              <a:custGeom>
                <a:avLst/>
                <a:gdLst>
                  <a:gd name="T0" fmla="*/ 0 w 116"/>
                  <a:gd name="T1" fmla="*/ 261 h 401"/>
                  <a:gd name="T2" fmla="*/ 26 w 116"/>
                  <a:gd name="T3" fmla="*/ 261 h 401"/>
                  <a:gd name="T4" fmla="*/ 26 w 116"/>
                  <a:gd name="T5" fmla="*/ 401 h 401"/>
                  <a:gd name="T6" fmla="*/ 90 w 116"/>
                  <a:gd name="T7" fmla="*/ 401 h 401"/>
                  <a:gd name="T8" fmla="*/ 90 w 116"/>
                  <a:gd name="T9" fmla="*/ 261 h 401"/>
                  <a:gd name="T10" fmla="*/ 116 w 116"/>
                  <a:gd name="T11" fmla="*/ 261 h 401"/>
                  <a:gd name="T12" fmla="*/ 116 w 116"/>
                  <a:gd name="T13" fmla="*/ 0 h 401"/>
                  <a:gd name="T14" fmla="*/ 0 w 116"/>
                  <a:gd name="T15" fmla="*/ 0 h 401"/>
                  <a:gd name="T16" fmla="*/ 0 w 116"/>
                  <a:gd name="T17" fmla="*/ 261 h 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6" h="401">
                    <a:moveTo>
                      <a:pt x="0" y="261"/>
                    </a:moveTo>
                    <a:lnTo>
                      <a:pt x="26" y="261"/>
                    </a:lnTo>
                    <a:lnTo>
                      <a:pt x="26" y="401"/>
                    </a:lnTo>
                    <a:lnTo>
                      <a:pt x="90" y="401"/>
                    </a:lnTo>
                    <a:lnTo>
                      <a:pt x="90" y="261"/>
                    </a:lnTo>
                    <a:lnTo>
                      <a:pt x="116" y="261"/>
                    </a:lnTo>
                    <a:lnTo>
                      <a:pt x="116" y="0"/>
                    </a:lnTo>
                    <a:lnTo>
                      <a:pt x="0" y="0"/>
                    </a:lnTo>
                    <a:lnTo>
                      <a:pt x="0" y="2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4290" tIns="17145" rIns="34290" bIns="17145" numCol="1" anchor="t" anchorCtr="0" compatLnSpc="1">
                <a:prstTxWarp prst="textNoShape">
                  <a:avLst/>
                </a:prstTxWarp>
              </a:bodyPr>
              <a:lstStyle/>
              <a:p>
                <a:pPr defTabSz="171450">
                  <a:defRPr/>
                </a:pPr>
                <a:endParaRPr lang="en-US" sz="675">
                  <a:solidFill>
                    <a:srgbClr val="172144"/>
                  </a:solidFill>
                  <a:latin typeface="Calibri"/>
                </a:endParaRPr>
              </a:p>
            </p:txBody>
          </p:sp>
          <p:sp>
            <p:nvSpPr>
              <p:cNvPr id="30" name="Freeform 304">
                <a:extLst>
                  <a:ext uri="{FF2B5EF4-FFF2-40B4-BE49-F238E27FC236}">
                    <a16:creationId xmlns:a16="http://schemas.microsoft.com/office/drawing/2014/main" id="{81365FA6-15A9-4164-BA8B-B0DA453BA49E}"/>
                  </a:ext>
                </a:extLst>
              </p:cNvPr>
              <p:cNvSpPr>
                <a:spLocks/>
              </p:cNvSpPr>
              <p:nvPr/>
            </p:nvSpPr>
            <p:spPr bwMode="auto">
              <a:xfrm>
                <a:off x="12114110" y="8894211"/>
                <a:ext cx="163273" cy="564115"/>
              </a:xfrm>
              <a:custGeom>
                <a:avLst/>
                <a:gdLst>
                  <a:gd name="T0" fmla="*/ 0 w 116"/>
                  <a:gd name="T1" fmla="*/ 261 h 401"/>
                  <a:gd name="T2" fmla="*/ 26 w 116"/>
                  <a:gd name="T3" fmla="*/ 261 h 401"/>
                  <a:gd name="T4" fmla="*/ 26 w 116"/>
                  <a:gd name="T5" fmla="*/ 401 h 401"/>
                  <a:gd name="T6" fmla="*/ 90 w 116"/>
                  <a:gd name="T7" fmla="*/ 401 h 401"/>
                  <a:gd name="T8" fmla="*/ 90 w 116"/>
                  <a:gd name="T9" fmla="*/ 261 h 401"/>
                  <a:gd name="T10" fmla="*/ 116 w 116"/>
                  <a:gd name="T11" fmla="*/ 261 h 401"/>
                  <a:gd name="T12" fmla="*/ 116 w 116"/>
                  <a:gd name="T13" fmla="*/ 0 h 401"/>
                  <a:gd name="T14" fmla="*/ 0 w 116"/>
                  <a:gd name="T15" fmla="*/ 0 h 401"/>
                  <a:gd name="T16" fmla="*/ 0 w 116"/>
                  <a:gd name="T17" fmla="*/ 261 h 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6" h="401">
                    <a:moveTo>
                      <a:pt x="0" y="261"/>
                    </a:moveTo>
                    <a:lnTo>
                      <a:pt x="26" y="261"/>
                    </a:lnTo>
                    <a:lnTo>
                      <a:pt x="26" y="401"/>
                    </a:lnTo>
                    <a:lnTo>
                      <a:pt x="90" y="401"/>
                    </a:lnTo>
                    <a:lnTo>
                      <a:pt x="90" y="261"/>
                    </a:lnTo>
                    <a:lnTo>
                      <a:pt x="116" y="261"/>
                    </a:lnTo>
                    <a:lnTo>
                      <a:pt x="116" y="0"/>
                    </a:lnTo>
                    <a:lnTo>
                      <a:pt x="0" y="0"/>
                    </a:lnTo>
                    <a:lnTo>
                      <a:pt x="0" y="2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4290" tIns="17145" rIns="34290" bIns="17145" numCol="1" anchor="t" anchorCtr="0" compatLnSpc="1">
                <a:prstTxWarp prst="textNoShape">
                  <a:avLst/>
                </a:prstTxWarp>
              </a:bodyPr>
              <a:lstStyle/>
              <a:p>
                <a:pPr defTabSz="171450">
                  <a:defRPr/>
                </a:pPr>
                <a:endParaRPr lang="en-US" sz="675">
                  <a:solidFill>
                    <a:srgbClr val="172144"/>
                  </a:solidFill>
                  <a:latin typeface="Calibri"/>
                </a:endParaRPr>
              </a:p>
            </p:txBody>
          </p:sp>
          <p:sp>
            <p:nvSpPr>
              <p:cNvPr id="31" name="Freeform 305">
                <a:extLst>
                  <a:ext uri="{FF2B5EF4-FFF2-40B4-BE49-F238E27FC236}">
                    <a16:creationId xmlns:a16="http://schemas.microsoft.com/office/drawing/2014/main" id="{832590B7-0A39-4B37-980B-E1BDF4893FD6}"/>
                  </a:ext>
                </a:extLst>
              </p:cNvPr>
              <p:cNvSpPr>
                <a:spLocks/>
              </p:cNvSpPr>
              <p:nvPr/>
            </p:nvSpPr>
            <p:spPr bwMode="auto">
              <a:xfrm>
                <a:off x="11697483" y="8894211"/>
                <a:ext cx="163273" cy="564115"/>
              </a:xfrm>
              <a:custGeom>
                <a:avLst/>
                <a:gdLst>
                  <a:gd name="T0" fmla="*/ 0 w 116"/>
                  <a:gd name="T1" fmla="*/ 261 h 401"/>
                  <a:gd name="T2" fmla="*/ 26 w 116"/>
                  <a:gd name="T3" fmla="*/ 261 h 401"/>
                  <a:gd name="T4" fmla="*/ 26 w 116"/>
                  <a:gd name="T5" fmla="*/ 401 h 401"/>
                  <a:gd name="T6" fmla="*/ 90 w 116"/>
                  <a:gd name="T7" fmla="*/ 401 h 401"/>
                  <a:gd name="T8" fmla="*/ 90 w 116"/>
                  <a:gd name="T9" fmla="*/ 261 h 401"/>
                  <a:gd name="T10" fmla="*/ 116 w 116"/>
                  <a:gd name="T11" fmla="*/ 261 h 401"/>
                  <a:gd name="T12" fmla="*/ 116 w 116"/>
                  <a:gd name="T13" fmla="*/ 0 h 401"/>
                  <a:gd name="T14" fmla="*/ 0 w 116"/>
                  <a:gd name="T15" fmla="*/ 0 h 401"/>
                  <a:gd name="T16" fmla="*/ 0 w 116"/>
                  <a:gd name="T17" fmla="*/ 261 h 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6" h="401">
                    <a:moveTo>
                      <a:pt x="0" y="261"/>
                    </a:moveTo>
                    <a:lnTo>
                      <a:pt x="26" y="261"/>
                    </a:lnTo>
                    <a:lnTo>
                      <a:pt x="26" y="401"/>
                    </a:lnTo>
                    <a:lnTo>
                      <a:pt x="90" y="401"/>
                    </a:lnTo>
                    <a:lnTo>
                      <a:pt x="90" y="261"/>
                    </a:lnTo>
                    <a:lnTo>
                      <a:pt x="116" y="261"/>
                    </a:lnTo>
                    <a:lnTo>
                      <a:pt x="116" y="0"/>
                    </a:lnTo>
                    <a:lnTo>
                      <a:pt x="0" y="0"/>
                    </a:lnTo>
                    <a:lnTo>
                      <a:pt x="0" y="2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4290" tIns="17145" rIns="34290" bIns="17145" numCol="1" anchor="t" anchorCtr="0" compatLnSpc="1">
                <a:prstTxWarp prst="textNoShape">
                  <a:avLst/>
                </a:prstTxWarp>
              </a:bodyPr>
              <a:lstStyle/>
              <a:p>
                <a:pPr defTabSz="171450">
                  <a:defRPr/>
                </a:pPr>
                <a:endParaRPr lang="en-US" sz="675">
                  <a:solidFill>
                    <a:srgbClr val="172144"/>
                  </a:solidFill>
                  <a:latin typeface="Calibri"/>
                </a:endParaRPr>
              </a:p>
            </p:txBody>
          </p:sp>
          <p:sp>
            <p:nvSpPr>
              <p:cNvPr id="32" name="Freeform 306">
                <a:extLst>
                  <a:ext uri="{FF2B5EF4-FFF2-40B4-BE49-F238E27FC236}">
                    <a16:creationId xmlns:a16="http://schemas.microsoft.com/office/drawing/2014/main" id="{11E0FC53-2CFC-45CD-9EA5-3AFF7536813E}"/>
                  </a:ext>
                </a:extLst>
              </p:cNvPr>
              <p:cNvSpPr>
                <a:spLocks/>
              </p:cNvSpPr>
              <p:nvPr/>
            </p:nvSpPr>
            <p:spPr bwMode="auto">
              <a:xfrm>
                <a:off x="11279448" y="8894211"/>
                <a:ext cx="163273" cy="564115"/>
              </a:xfrm>
              <a:custGeom>
                <a:avLst/>
                <a:gdLst>
                  <a:gd name="T0" fmla="*/ 0 w 116"/>
                  <a:gd name="T1" fmla="*/ 261 h 401"/>
                  <a:gd name="T2" fmla="*/ 26 w 116"/>
                  <a:gd name="T3" fmla="*/ 261 h 401"/>
                  <a:gd name="T4" fmla="*/ 26 w 116"/>
                  <a:gd name="T5" fmla="*/ 401 h 401"/>
                  <a:gd name="T6" fmla="*/ 90 w 116"/>
                  <a:gd name="T7" fmla="*/ 401 h 401"/>
                  <a:gd name="T8" fmla="*/ 90 w 116"/>
                  <a:gd name="T9" fmla="*/ 261 h 401"/>
                  <a:gd name="T10" fmla="*/ 116 w 116"/>
                  <a:gd name="T11" fmla="*/ 261 h 401"/>
                  <a:gd name="T12" fmla="*/ 116 w 116"/>
                  <a:gd name="T13" fmla="*/ 0 h 401"/>
                  <a:gd name="T14" fmla="*/ 0 w 116"/>
                  <a:gd name="T15" fmla="*/ 0 h 401"/>
                  <a:gd name="T16" fmla="*/ 0 w 116"/>
                  <a:gd name="T17" fmla="*/ 261 h 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6" h="401">
                    <a:moveTo>
                      <a:pt x="0" y="261"/>
                    </a:moveTo>
                    <a:lnTo>
                      <a:pt x="26" y="261"/>
                    </a:lnTo>
                    <a:lnTo>
                      <a:pt x="26" y="401"/>
                    </a:lnTo>
                    <a:lnTo>
                      <a:pt x="90" y="401"/>
                    </a:lnTo>
                    <a:lnTo>
                      <a:pt x="90" y="261"/>
                    </a:lnTo>
                    <a:lnTo>
                      <a:pt x="116" y="261"/>
                    </a:lnTo>
                    <a:lnTo>
                      <a:pt x="116" y="0"/>
                    </a:lnTo>
                    <a:lnTo>
                      <a:pt x="0" y="0"/>
                    </a:lnTo>
                    <a:lnTo>
                      <a:pt x="0" y="2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4290" tIns="17145" rIns="34290" bIns="17145" numCol="1" anchor="t" anchorCtr="0" compatLnSpc="1">
                <a:prstTxWarp prst="textNoShape">
                  <a:avLst/>
                </a:prstTxWarp>
              </a:bodyPr>
              <a:lstStyle/>
              <a:p>
                <a:pPr defTabSz="171450">
                  <a:defRPr/>
                </a:pPr>
                <a:endParaRPr lang="en-US" sz="675">
                  <a:solidFill>
                    <a:srgbClr val="172144"/>
                  </a:solidFill>
                  <a:latin typeface="Calibri"/>
                </a:endParaRPr>
              </a:p>
            </p:txBody>
          </p:sp>
          <p:sp>
            <p:nvSpPr>
              <p:cNvPr id="33" name="Freeform 307">
                <a:extLst>
                  <a:ext uri="{FF2B5EF4-FFF2-40B4-BE49-F238E27FC236}">
                    <a16:creationId xmlns:a16="http://schemas.microsoft.com/office/drawing/2014/main" id="{7EA098B2-BE48-4FCA-BD25-4ABFD29D9E9F}"/>
                  </a:ext>
                </a:extLst>
              </p:cNvPr>
              <p:cNvSpPr>
                <a:spLocks/>
              </p:cNvSpPr>
              <p:nvPr/>
            </p:nvSpPr>
            <p:spPr bwMode="auto">
              <a:xfrm>
                <a:off x="10862820" y="8894211"/>
                <a:ext cx="163273" cy="564115"/>
              </a:xfrm>
              <a:custGeom>
                <a:avLst/>
                <a:gdLst>
                  <a:gd name="T0" fmla="*/ 0 w 116"/>
                  <a:gd name="T1" fmla="*/ 261 h 401"/>
                  <a:gd name="T2" fmla="*/ 26 w 116"/>
                  <a:gd name="T3" fmla="*/ 261 h 401"/>
                  <a:gd name="T4" fmla="*/ 26 w 116"/>
                  <a:gd name="T5" fmla="*/ 401 h 401"/>
                  <a:gd name="T6" fmla="*/ 90 w 116"/>
                  <a:gd name="T7" fmla="*/ 401 h 401"/>
                  <a:gd name="T8" fmla="*/ 90 w 116"/>
                  <a:gd name="T9" fmla="*/ 261 h 401"/>
                  <a:gd name="T10" fmla="*/ 116 w 116"/>
                  <a:gd name="T11" fmla="*/ 261 h 401"/>
                  <a:gd name="T12" fmla="*/ 116 w 116"/>
                  <a:gd name="T13" fmla="*/ 0 h 401"/>
                  <a:gd name="T14" fmla="*/ 0 w 116"/>
                  <a:gd name="T15" fmla="*/ 0 h 401"/>
                  <a:gd name="T16" fmla="*/ 0 w 116"/>
                  <a:gd name="T17" fmla="*/ 261 h 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6" h="401">
                    <a:moveTo>
                      <a:pt x="0" y="261"/>
                    </a:moveTo>
                    <a:lnTo>
                      <a:pt x="26" y="261"/>
                    </a:lnTo>
                    <a:lnTo>
                      <a:pt x="26" y="401"/>
                    </a:lnTo>
                    <a:lnTo>
                      <a:pt x="90" y="401"/>
                    </a:lnTo>
                    <a:lnTo>
                      <a:pt x="90" y="261"/>
                    </a:lnTo>
                    <a:lnTo>
                      <a:pt x="116" y="261"/>
                    </a:lnTo>
                    <a:lnTo>
                      <a:pt x="116" y="0"/>
                    </a:lnTo>
                    <a:lnTo>
                      <a:pt x="0" y="0"/>
                    </a:lnTo>
                    <a:lnTo>
                      <a:pt x="0" y="2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4290" tIns="17145" rIns="34290" bIns="17145" numCol="1" anchor="t" anchorCtr="0" compatLnSpc="1">
                <a:prstTxWarp prst="textNoShape">
                  <a:avLst/>
                </a:prstTxWarp>
              </a:bodyPr>
              <a:lstStyle/>
              <a:p>
                <a:pPr defTabSz="171450">
                  <a:defRPr/>
                </a:pPr>
                <a:endParaRPr lang="en-US" sz="675">
                  <a:solidFill>
                    <a:srgbClr val="172144"/>
                  </a:solidFill>
                  <a:latin typeface="Calibri"/>
                </a:endParaRPr>
              </a:p>
            </p:txBody>
          </p:sp>
          <p:sp>
            <p:nvSpPr>
              <p:cNvPr id="34" name="Freeform 308">
                <a:extLst>
                  <a:ext uri="{FF2B5EF4-FFF2-40B4-BE49-F238E27FC236}">
                    <a16:creationId xmlns:a16="http://schemas.microsoft.com/office/drawing/2014/main" id="{4F6589D9-7F39-4A4D-9AE1-EE6FE68061F6}"/>
                  </a:ext>
                </a:extLst>
              </p:cNvPr>
              <p:cNvSpPr>
                <a:spLocks/>
              </p:cNvSpPr>
              <p:nvPr/>
            </p:nvSpPr>
            <p:spPr bwMode="auto">
              <a:xfrm>
                <a:off x="10446192" y="8894211"/>
                <a:ext cx="163273" cy="564115"/>
              </a:xfrm>
              <a:custGeom>
                <a:avLst/>
                <a:gdLst>
                  <a:gd name="T0" fmla="*/ 0 w 116"/>
                  <a:gd name="T1" fmla="*/ 261 h 401"/>
                  <a:gd name="T2" fmla="*/ 26 w 116"/>
                  <a:gd name="T3" fmla="*/ 261 h 401"/>
                  <a:gd name="T4" fmla="*/ 26 w 116"/>
                  <a:gd name="T5" fmla="*/ 401 h 401"/>
                  <a:gd name="T6" fmla="*/ 90 w 116"/>
                  <a:gd name="T7" fmla="*/ 401 h 401"/>
                  <a:gd name="T8" fmla="*/ 90 w 116"/>
                  <a:gd name="T9" fmla="*/ 261 h 401"/>
                  <a:gd name="T10" fmla="*/ 116 w 116"/>
                  <a:gd name="T11" fmla="*/ 261 h 401"/>
                  <a:gd name="T12" fmla="*/ 116 w 116"/>
                  <a:gd name="T13" fmla="*/ 0 h 401"/>
                  <a:gd name="T14" fmla="*/ 0 w 116"/>
                  <a:gd name="T15" fmla="*/ 0 h 401"/>
                  <a:gd name="T16" fmla="*/ 0 w 116"/>
                  <a:gd name="T17" fmla="*/ 261 h 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6" h="401">
                    <a:moveTo>
                      <a:pt x="0" y="261"/>
                    </a:moveTo>
                    <a:lnTo>
                      <a:pt x="26" y="261"/>
                    </a:lnTo>
                    <a:lnTo>
                      <a:pt x="26" y="401"/>
                    </a:lnTo>
                    <a:lnTo>
                      <a:pt x="90" y="401"/>
                    </a:lnTo>
                    <a:lnTo>
                      <a:pt x="90" y="261"/>
                    </a:lnTo>
                    <a:lnTo>
                      <a:pt x="116" y="261"/>
                    </a:lnTo>
                    <a:lnTo>
                      <a:pt x="116" y="0"/>
                    </a:lnTo>
                    <a:lnTo>
                      <a:pt x="0" y="0"/>
                    </a:lnTo>
                    <a:lnTo>
                      <a:pt x="0" y="2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4290" tIns="17145" rIns="34290" bIns="17145" numCol="1" anchor="t" anchorCtr="0" compatLnSpc="1">
                <a:prstTxWarp prst="textNoShape">
                  <a:avLst/>
                </a:prstTxWarp>
              </a:bodyPr>
              <a:lstStyle/>
              <a:p>
                <a:pPr defTabSz="171450">
                  <a:defRPr/>
                </a:pPr>
                <a:endParaRPr lang="en-US" sz="675">
                  <a:solidFill>
                    <a:srgbClr val="172144"/>
                  </a:solidFill>
                  <a:latin typeface="Calibri"/>
                </a:endParaRPr>
              </a:p>
            </p:txBody>
          </p:sp>
        </p:grpSp>
        <p:grpSp>
          <p:nvGrpSpPr>
            <p:cNvPr id="5" name="Group 4">
              <a:extLst>
                <a:ext uri="{FF2B5EF4-FFF2-40B4-BE49-F238E27FC236}">
                  <a16:creationId xmlns:a16="http://schemas.microsoft.com/office/drawing/2014/main" id="{7ED26D33-6E64-4D0F-B2F4-7203886DEB60}"/>
                </a:ext>
              </a:extLst>
            </p:cNvPr>
            <p:cNvGrpSpPr/>
            <p:nvPr/>
          </p:nvGrpSpPr>
          <p:grpSpPr>
            <a:xfrm>
              <a:off x="5860659" y="5528326"/>
              <a:ext cx="422999" cy="2629633"/>
              <a:chOff x="14247920" y="5093121"/>
              <a:chExt cx="563011" cy="3500042"/>
            </a:xfrm>
            <a:solidFill>
              <a:schemeClr val="accent1"/>
            </a:solidFill>
          </p:grpSpPr>
          <p:sp>
            <p:nvSpPr>
              <p:cNvPr id="17" name="Freeform 309">
                <a:extLst>
                  <a:ext uri="{FF2B5EF4-FFF2-40B4-BE49-F238E27FC236}">
                    <a16:creationId xmlns:a16="http://schemas.microsoft.com/office/drawing/2014/main" id="{FBECFE53-F27D-40F4-9B43-0340916284A4}"/>
                  </a:ext>
                </a:extLst>
              </p:cNvPr>
              <p:cNvSpPr>
                <a:spLocks/>
              </p:cNvSpPr>
              <p:nvPr/>
            </p:nvSpPr>
            <p:spPr bwMode="auto">
              <a:xfrm>
                <a:off x="14247920" y="5093121"/>
                <a:ext cx="563011" cy="163185"/>
              </a:xfrm>
              <a:custGeom>
                <a:avLst/>
                <a:gdLst>
                  <a:gd name="T0" fmla="*/ 260 w 400"/>
                  <a:gd name="T1" fmla="*/ 26 h 116"/>
                  <a:gd name="T2" fmla="*/ 260 w 400"/>
                  <a:gd name="T3" fmla="*/ 0 h 116"/>
                  <a:gd name="T4" fmla="*/ 0 w 400"/>
                  <a:gd name="T5" fmla="*/ 0 h 116"/>
                  <a:gd name="T6" fmla="*/ 0 w 400"/>
                  <a:gd name="T7" fmla="*/ 116 h 116"/>
                  <a:gd name="T8" fmla="*/ 260 w 400"/>
                  <a:gd name="T9" fmla="*/ 116 h 116"/>
                  <a:gd name="T10" fmla="*/ 260 w 400"/>
                  <a:gd name="T11" fmla="*/ 90 h 116"/>
                  <a:gd name="T12" fmla="*/ 400 w 400"/>
                  <a:gd name="T13" fmla="*/ 90 h 116"/>
                  <a:gd name="T14" fmla="*/ 400 w 400"/>
                  <a:gd name="T15" fmla="*/ 26 h 116"/>
                  <a:gd name="T16" fmla="*/ 260 w 400"/>
                  <a:gd name="T17" fmla="*/ 2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0" h="116">
                    <a:moveTo>
                      <a:pt x="260" y="26"/>
                    </a:moveTo>
                    <a:lnTo>
                      <a:pt x="260" y="0"/>
                    </a:lnTo>
                    <a:lnTo>
                      <a:pt x="0" y="0"/>
                    </a:lnTo>
                    <a:lnTo>
                      <a:pt x="0" y="116"/>
                    </a:lnTo>
                    <a:lnTo>
                      <a:pt x="260" y="116"/>
                    </a:lnTo>
                    <a:lnTo>
                      <a:pt x="260" y="90"/>
                    </a:lnTo>
                    <a:lnTo>
                      <a:pt x="400" y="90"/>
                    </a:lnTo>
                    <a:lnTo>
                      <a:pt x="400" y="26"/>
                    </a:lnTo>
                    <a:lnTo>
                      <a:pt x="260"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4290" tIns="17145" rIns="34290" bIns="17145" numCol="1" anchor="t" anchorCtr="0" compatLnSpc="1">
                <a:prstTxWarp prst="textNoShape">
                  <a:avLst/>
                </a:prstTxWarp>
              </a:bodyPr>
              <a:lstStyle/>
              <a:p>
                <a:pPr defTabSz="171450">
                  <a:defRPr/>
                </a:pPr>
                <a:endParaRPr lang="en-US" sz="675">
                  <a:solidFill>
                    <a:srgbClr val="172144"/>
                  </a:solidFill>
                  <a:latin typeface="Calibri"/>
                </a:endParaRPr>
              </a:p>
            </p:txBody>
          </p:sp>
          <p:sp>
            <p:nvSpPr>
              <p:cNvPr id="18" name="Freeform 310">
                <a:extLst>
                  <a:ext uri="{FF2B5EF4-FFF2-40B4-BE49-F238E27FC236}">
                    <a16:creationId xmlns:a16="http://schemas.microsoft.com/office/drawing/2014/main" id="{FB4EEAE9-B340-48B4-B00D-5CBE8CAB23FB}"/>
                  </a:ext>
                </a:extLst>
              </p:cNvPr>
              <p:cNvSpPr>
                <a:spLocks/>
              </p:cNvSpPr>
              <p:nvPr/>
            </p:nvSpPr>
            <p:spPr bwMode="auto">
              <a:xfrm>
                <a:off x="14247920" y="5509525"/>
                <a:ext cx="563011" cy="164592"/>
              </a:xfrm>
              <a:custGeom>
                <a:avLst/>
                <a:gdLst>
                  <a:gd name="T0" fmla="*/ 260 w 400"/>
                  <a:gd name="T1" fmla="*/ 0 h 117"/>
                  <a:gd name="T2" fmla="*/ 0 w 400"/>
                  <a:gd name="T3" fmla="*/ 0 h 117"/>
                  <a:gd name="T4" fmla="*/ 0 w 400"/>
                  <a:gd name="T5" fmla="*/ 117 h 117"/>
                  <a:gd name="T6" fmla="*/ 260 w 400"/>
                  <a:gd name="T7" fmla="*/ 117 h 117"/>
                  <a:gd name="T8" fmla="*/ 260 w 400"/>
                  <a:gd name="T9" fmla="*/ 91 h 117"/>
                  <a:gd name="T10" fmla="*/ 400 w 400"/>
                  <a:gd name="T11" fmla="*/ 91 h 117"/>
                  <a:gd name="T12" fmla="*/ 400 w 400"/>
                  <a:gd name="T13" fmla="*/ 27 h 117"/>
                  <a:gd name="T14" fmla="*/ 260 w 400"/>
                  <a:gd name="T15" fmla="*/ 27 h 117"/>
                  <a:gd name="T16" fmla="*/ 260 w 400"/>
                  <a:gd name="T17" fmla="*/ 0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0" h="117">
                    <a:moveTo>
                      <a:pt x="260" y="0"/>
                    </a:moveTo>
                    <a:lnTo>
                      <a:pt x="0" y="0"/>
                    </a:lnTo>
                    <a:lnTo>
                      <a:pt x="0" y="117"/>
                    </a:lnTo>
                    <a:lnTo>
                      <a:pt x="260" y="117"/>
                    </a:lnTo>
                    <a:lnTo>
                      <a:pt x="260" y="91"/>
                    </a:lnTo>
                    <a:lnTo>
                      <a:pt x="400" y="91"/>
                    </a:lnTo>
                    <a:lnTo>
                      <a:pt x="400" y="27"/>
                    </a:lnTo>
                    <a:lnTo>
                      <a:pt x="260" y="27"/>
                    </a:lnTo>
                    <a:lnTo>
                      <a:pt x="26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4290" tIns="17145" rIns="34290" bIns="17145" numCol="1" anchor="t" anchorCtr="0" compatLnSpc="1">
                <a:prstTxWarp prst="textNoShape">
                  <a:avLst/>
                </a:prstTxWarp>
              </a:bodyPr>
              <a:lstStyle/>
              <a:p>
                <a:pPr defTabSz="171450">
                  <a:defRPr/>
                </a:pPr>
                <a:endParaRPr lang="en-US" sz="675">
                  <a:solidFill>
                    <a:srgbClr val="172144"/>
                  </a:solidFill>
                  <a:latin typeface="Calibri"/>
                </a:endParaRPr>
              </a:p>
            </p:txBody>
          </p:sp>
          <p:sp>
            <p:nvSpPr>
              <p:cNvPr id="19" name="Freeform 311">
                <a:extLst>
                  <a:ext uri="{FF2B5EF4-FFF2-40B4-BE49-F238E27FC236}">
                    <a16:creationId xmlns:a16="http://schemas.microsoft.com/office/drawing/2014/main" id="{BC4EC812-43EB-4566-8FE4-7DF1DA592ECC}"/>
                  </a:ext>
                </a:extLst>
              </p:cNvPr>
              <p:cNvSpPr>
                <a:spLocks/>
              </p:cNvSpPr>
              <p:nvPr/>
            </p:nvSpPr>
            <p:spPr bwMode="auto">
              <a:xfrm>
                <a:off x="14247920" y="5927335"/>
                <a:ext cx="563011" cy="163185"/>
              </a:xfrm>
              <a:custGeom>
                <a:avLst/>
                <a:gdLst>
                  <a:gd name="T0" fmla="*/ 260 w 400"/>
                  <a:gd name="T1" fmla="*/ 0 h 116"/>
                  <a:gd name="T2" fmla="*/ 0 w 400"/>
                  <a:gd name="T3" fmla="*/ 0 h 116"/>
                  <a:gd name="T4" fmla="*/ 0 w 400"/>
                  <a:gd name="T5" fmla="*/ 116 h 116"/>
                  <a:gd name="T6" fmla="*/ 260 w 400"/>
                  <a:gd name="T7" fmla="*/ 116 h 116"/>
                  <a:gd name="T8" fmla="*/ 260 w 400"/>
                  <a:gd name="T9" fmla="*/ 90 h 116"/>
                  <a:gd name="T10" fmla="*/ 400 w 400"/>
                  <a:gd name="T11" fmla="*/ 90 h 116"/>
                  <a:gd name="T12" fmla="*/ 400 w 400"/>
                  <a:gd name="T13" fmla="*/ 26 h 116"/>
                  <a:gd name="T14" fmla="*/ 260 w 400"/>
                  <a:gd name="T15" fmla="*/ 26 h 116"/>
                  <a:gd name="T16" fmla="*/ 260 w 400"/>
                  <a:gd name="T17"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0" h="116">
                    <a:moveTo>
                      <a:pt x="260" y="0"/>
                    </a:moveTo>
                    <a:lnTo>
                      <a:pt x="0" y="0"/>
                    </a:lnTo>
                    <a:lnTo>
                      <a:pt x="0" y="116"/>
                    </a:lnTo>
                    <a:lnTo>
                      <a:pt x="260" y="116"/>
                    </a:lnTo>
                    <a:lnTo>
                      <a:pt x="260" y="90"/>
                    </a:lnTo>
                    <a:lnTo>
                      <a:pt x="400" y="90"/>
                    </a:lnTo>
                    <a:lnTo>
                      <a:pt x="400" y="26"/>
                    </a:lnTo>
                    <a:lnTo>
                      <a:pt x="260" y="26"/>
                    </a:lnTo>
                    <a:lnTo>
                      <a:pt x="26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4290" tIns="17145" rIns="34290" bIns="17145" numCol="1" anchor="t" anchorCtr="0" compatLnSpc="1">
                <a:prstTxWarp prst="textNoShape">
                  <a:avLst/>
                </a:prstTxWarp>
              </a:bodyPr>
              <a:lstStyle/>
              <a:p>
                <a:pPr defTabSz="171450">
                  <a:defRPr/>
                </a:pPr>
                <a:endParaRPr lang="en-US" sz="675">
                  <a:solidFill>
                    <a:srgbClr val="172144"/>
                  </a:solidFill>
                  <a:latin typeface="Calibri"/>
                </a:endParaRPr>
              </a:p>
            </p:txBody>
          </p:sp>
          <p:sp>
            <p:nvSpPr>
              <p:cNvPr id="20" name="Freeform 312">
                <a:extLst>
                  <a:ext uri="{FF2B5EF4-FFF2-40B4-BE49-F238E27FC236}">
                    <a16:creationId xmlns:a16="http://schemas.microsoft.com/office/drawing/2014/main" id="{1D8076A3-70C1-46A4-9506-459BDE8709F4}"/>
                  </a:ext>
                </a:extLst>
              </p:cNvPr>
              <p:cNvSpPr>
                <a:spLocks/>
              </p:cNvSpPr>
              <p:nvPr/>
            </p:nvSpPr>
            <p:spPr bwMode="auto">
              <a:xfrm>
                <a:off x="14247920" y="6343739"/>
                <a:ext cx="563011" cy="164592"/>
              </a:xfrm>
              <a:custGeom>
                <a:avLst/>
                <a:gdLst>
                  <a:gd name="T0" fmla="*/ 260 w 400"/>
                  <a:gd name="T1" fmla="*/ 0 h 117"/>
                  <a:gd name="T2" fmla="*/ 0 w 400"/>
                  <a:gd name="T3" fmla="*/ 0 h 117"/>
                  <a:gd name="T4" fmla="*/ 0 w 400"/>
                  <a:gd name="T5" fmla="*/ 117 h 117"/>
                  <a:gd name="T6" fmla="*/ 260 w 400"/>
                  <a:gd name="T7" fmla="*/ 117 h 117"/>
                  <a:gd name="T8" fmla="*/ 260 w 400"/>
                  <a:gd name="T9" fmla="*/ 91 h 117"/>
                  <a:gd name="T10" fmla="*/ 400 w 400"/>
                  <a:gd name="T11" fmla="*/ 91 h 117"/>
                  <a:gd name="T12" fmla="*/ 400 w 400"/>
                  <a:gd name="T13" fmla="*/ 26 h 117"/>
                  <a:gd name="T14" fmla="*/ 260 w 400"/>
                  <a:gd name="T15" fmla="*/ 26 h 117"/>
                  <a:gd name="T16" fmla="*/ 260 w 400"/>
                  <a:gd name="T17" fmla="*/ 0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0" h="117">
                    <a:moveTo>
                      <a:pt x="260" y="0"/>
                    </a:moveTo>
                    <a:lnTo>
                      <a:pt x="0" y="0"/>
                    </a:lnTo>
                    <a:lnTo>
                      <a:pt x="0" y="117"/>
                    </a:lnTo>
                    <a:lnTo>
                      <a:pt x="260" y="117"/>
                    </a:lnTo>
                    <a:lnTo>
                      <a:pt x="260" y="91"/>
                    </a:lnTo>
                    <a:lnTo>
                      <a:pt x="400" y="91"/>
                    </a:lnTo>
                    <a:lnTo>
                      <a:pt x="400" y="26"/>
                    </a:lnTo>
                    <a:lnTo>
                      <a:pt x="260" y="26"/>
                    </a:lnTo>
                    <a:lnTo>
                      <a:pt x="26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4290" tIns="17145" rIns="34290" bIns="17145" numCol="1" anchor="t" anchorCtr="0" compatLnSpc="1">
                <a:prstTxWarp prst="textNoShape">
                  <a:avLst/>
                </a:prstTxWarp>
              </a:bodyPr>
              <a:lstStyle/>
              <a:p>
                <a:pPr defTabSz="171450">
                  <a:defRPr/>
                </a:pPr>
                <a:endParaRPr lang="en-US" sz="675">
                  <a:solidFill>
                    <a:srgbClr val="172144"/>
                  </a:solidFill>
                  <a:latin typeface="Calibri"/>
                </a:endParaRPr>
              </a:p>
            </p:txBody>
          </p:sp>
          <p:sp>
            <p:nvSpPr>
              <p:cNvPr id="21" name="Freeform 313">
                <a:extLst>
                  <a:ext uri="{FF2B5EF4-FFF2-40B4-BE49-F238E27FC236}">
                    <a16:creationId xmlns:a16="http://schemas.microsoft.com/office/drawing/2014/main" id="{9D1CFC34-03CE-4F09-B523-B2F8B1D7A275}"/>
                  </a:ext>
                </a:extLst>
              </p:cNvPr>
              <p:cNvSpPr>
                <a:spLocks/>
              </p:cNvSpPr>
              <p:nvPr/>
            </p:nvSpPr>
            <p:spPr bwMode="auto">
              <a:xfrm>
                <a:off x="14247920" y="6761549"/>
                <a:ext cx="563011" cy="163185"/>
              </a:xfrm>
              <a:custGeom>
                <a:avLst/>
                <a:gdLst>
                  <a:gd name="T0" fmla="*/ 260 w 400"/>
                  <a:gd name="T1" fmla="*/ 0 h 116"/>
                  <a:gd name="T2" fmla="*/ 0 w 400"/>
                  <a:gd name="T3" fmla="*/ 0 h 116"/>
                  <a:gd name="T4" fmla="*/ 0 w 400"/>
                  <a:gd name="T5" fmla="*/ 116 h 116"/>
                  <a:gd name="T6" fmla="*/ 260 w 400"/>
                  <a:gd name="T7" fmla="*/ 116 h 116"/>
                  <a:gd name="T8" fmla="*/ 260 w 400"/>
                  <a:gd name="T9" fmla="*/ 90 h 116"/>
                  <a:gd name="T10" fmla="*/ 400 w 400"/>
                  <a:gd name="T11" fmla="*/ 90 h 116"/>
                  <a:gd name="T12" fmla="*/ 400 w 400"/>
                  <a:gd name="T13" fmla="*/ 26 h 116"/>
                  <a:gd name="T14" fmla="*/ 260 w 400"/>
                  <a:gd name="T15" fmla="*/ 26 h 116"/>
                  <a:gd name="T16" fmla="*/ 260 w 400"/>
                  <a:gd name="T17"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0" h="116">
                    <a:moveTo>
                      <a:pt x="260" y="0"/>
                    </a:moveTo>
                    <a:lnTo>
                      <a:pt x="0" y="0"/>
                    </a:lnTo>
                    <a:lnTo>
                      <a:pt x="0" y="116"/>
                    </a:lnTo>
                    <a:lnTo>
                      <a:pt x="260" y="116"/>
                    </a:lnTo>
                    <a:lnTo>
                      <a:pt x="260" y="90"/>
                    </a:lnTo>
                    <a:lnTo>
                      <a:pt x="400" y="90"/>
                    </a:lnTo>
                    <a:lnTo>
                      <a:pt x="400" y="26"/>
                    </a:lnTo>
                    <a:lnTo>
                      <a:pt x="260" y="26"/>
                    </a:lnTo>
                    <a:lnTo>
                      <a:pt x="26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4290" tIns="17145" rIns="34290" bIns="17145" numCol="1" anchor="t" anchorCtr="0" compatLnSpc="1">
                <a:prstTxWarp prst="textNoShape">
                  <a:avLst/>
                </a:prstTxWarp>
              </a:bodyPr>
              <a:lstStyle/>
              <a:p>
                <a:pPr defTabSz="171450">
                  <a:defRPr/>
                </a:pPr>
                <a:endParaRPr lang="en-US" sz="675">
                  <a:solidFill>
                    <a:srgbClr val="172144"/>
                  </a:solidFill>
                  <a:latin typeface="Calibri"/>
                </a:endParaRPr>
              </a:p>
            </p:txBody>
          </p:sp>
          <p:sp>
            <p:nvSpPr>
              <p:cNvPr id="22" name="Freeform 314">
                <a:extLst>
                  <a:ext uri="{FF2B5EF4-FFF2-40B4-BE49-F238E27FC236}">
                    <a16:creationId xmlns:a16="http://schemas.microsoft.com/office/drawing/2014/main" id="{D5853A33-32DD-4391-9848-2C89F56D84CA}"/>
                  </a:ext>
                </a:extLst>
              </p:cNvPr>
              <p:cNvSpPr>
                <a:spLocks/>
              </p:cNvSpPr>
              <p:nvPr/>
            </p:nvSpPr>
            <p:spPr bwMode="auto">
              <a:xfrm>
                <a:off x="14247920" y="7177953"/>
                <a:ext cx="563011" cy="164592"/>
              </a:xfrm>
              <a:custGeom>
                <a:avLst/>
                <a:gdLst>
                  <a:gd name="T0" fmla="*/ 260 w 400"/>
                  <a:gd name="T1" fmla="*/ 0 h 117"/>
                  <a:gd name="T2" fmla="*/ 0 w 400"/>
                  <a:gd name="T3" fmla="*/ 0 h 117"/>
                  <a:gd name="T4" fmla="*/ 0 w 400"/>
                  <a:gd name="T5" fmla="*/ 117 h 117"/>
                  <a:gd name="T6" fmla="*/ 260 w 400"/>
                  <a:gd name="T7" fmla="*/ 117 h 117"/>
                  <a:gd name="T8" fmla="*/ 260 w 400"/>
                  <a:gd name="T9" fmla="*/ 91 h 117"/>
                  <a:gd name="T10" fmla="*/ 400 w 400"/>
                  <a:gd name="T11" fmla="*/ 91 h 117"/>
                  <a:gd name="T12" fmla="*/ 400 w 400"/>
                  <a:gd name="T13" fmla="*/ 26 h 117"/>
                  <a:gd name="T14" fmla="*/ 260 w 400"/>
                  <a:gd name="T15" fmla="*/ 26 h 117"/>
                  <a:gd name="T16" fmla="*/ 260 w 400"/>
                  <a:gd name="T17" fmla="*/ 0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0" h="117">
                    <a:moveTo>
                      <a:pt x="260" y="0"/>
                    </a:moveTo>
                    <a:lnTo>
                      <a:pt x="0" y="0"/>
                    </a:lnTo>
                    <a:lnTo>
                      <a:pt x="0" y="117"/>
                    </a:lnTo>
                    <a:lnTo>
                      <a:pt x="260" y="117"/>
                    </a:lnTo>
                    <a:lnTo>
                      <a:pt x="260" y="91"/>
                    </a:lnTo>
                    <a:lnTo>
                      <a:pt x="400" y="91"/>
                    </a:lnTo>
                    <a:lnTo>
                      <a:pt x="400" y="26"/>
                    </a:lnTo>
                    <a:lnTo>
                      <a:pt x="260" y="26"/>
                    </a:lnTo>
                    <a:lnTo>
                      <a:pt x="26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4290" tIns="17145" rIns="34290" bIns="17145" numCol="1" anchor="t" anchorCtr="0" compatLnSpc="1">
                <a:prstTxWarp prst="textNoShape">
                  <a:avLst/>
                </a:prstTxWarp>
              </a:bodyPr>
              <a:lstStyle/>
              <a:p>
                <a:pPr defTabSz="171450">
                  <a:defRPr/>
                </a:pPr>
                <a:endParaRPr lang="en-US" sz="675">
                  <a:solidFill>
                    <a:srgbClr val="172144"/>
                  </a:solidFill>
                  <a:latin typeface="Calibri"/>
                </a:endParaRPr>
              </a:p>
            </p:txBody>
          </p:sp>
          <p:sp>
            <p:nvSpPr>
              <p:cNvPr id="23" name="Freeform 315">
                <a:extLst>
                  <a:ext uri="{FF2B5EF4-FFF2-40B4-BE49-F238E27FC236}">
                    <a16:creationId xmlns:a16="http://schemas.microsoft.com/office/drawing/2014/main" id="{3CEBD5D8-9F03-48BA-951B-D193C0A0C706}"/>
                  </a:ext>
                </a:extLst>
              </p:cNvPr>
              <p:cNvSpPr>
                <a:spLocks/>
              </p:cNvSpPr>
              <p:nvPr/>
            </p:nvSpPr>
            <p:spPr bwMode="auto">
              <a:xfrm>
                <a:off x="14247920" y="7595764"/>
                <a:ext cx="563011" cy="163185"/>
              </a:xfrm>
              <a:custGeom>
                <a:avLst/>
                <a:gdLst>
                  <a:gd name="T0" fmla="*/ 260 w 400"/>
                  <a:gd name="T1" fmla="*/ 0 h 116"/>
                  <a:gd name="T2" fmla="*/ 0 w 400"/>
                  <a:gd name="T3" fmla="*/ 0 h 116"/>
                  <a:gd name="T4" fmla="*/ 0 w 400"/>
                  <a:gd name="T5" fmla="*/ 116 h 116"/>
                  <a:gd name="T6" fmla="*/ 260 w 400"/>
                  <a:gd name="T7" fmla="*/ 116 h 116"/>
                  <a:gd name="T8" fmla="*/ 260 w 400"/>
                  <a:gd name="T9" fmla="*/ 90 h 116"/>
                  <a:gd name="T10" fmla="*/ 400 w 400"/>
                  <a:gd name="T11" fmla="*/ 90 h 116"/>
                  <a:gd name="T12" fmla="*/ 400 w 400"/>
                  <a:gd name="T13" fmla="*/ 26 h 116"/>
                  <a:gd name="T14" fmla="*/ 260 w 400"/>
                  <a:gd name="T15" fmla="*/ 26 h 116"/>
                  <a:gd name="T16" fmla="*/ 260 w 400"/>
                  <a:gd name="T17"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0" h="116">
                    <a:moveTo>
                      <a:pt x="260" y="0"/>
                    </a:moveTo>
                    <a:lnTo>
                      <a:pt x="0" y="0"/>
                    </a:lnTo>
                    <a:lnTo>
                      <a:pt x="0" y="116"/>
                    </a:lnTo>
                    <a:lnTo>
                      <a:pt x="260" y="116"/>
                    </a:lnTo>
                    <a:lnTo>
                      <a:pt x="260" y="90"/>
                    </a:lnTo>
                    <a:lnTo>
                      <a:pt x="400" y="90"/>
                    </a:lnTo>
                    <a:lnTo>
                      <a:pt x="400" y="26"/>
                    </a:lnTo>
                    <a:lnTo>
                      <a:pt x="260" y="26"/>
                    </a:lnTo>
                    <a:lnTo>
                      <a:pt x="26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4290" tIns="17145" rIns="34290" bIns="17145" numCol="1" anchor="t" anchorCtr="0" compatLnSpc="1">
                <a:prstTxWarp prst="textNoShape">
                  <a:avLst/>
                </a:prstTxWarp>
              </a:bodyPr>
              <a:lstStyle/>
              <a:p>
                <a:pPr defTabSz="171450">
                  <a:defRPr/>
                </a:pPr>
                <a:endParaRPr lang="en-US" sz="675">
                  <a:solidFill>
                    <a:srgbClr val="172144"/>
                  </a:solidFill>
                  <a:latin typeface="Calibri"/>
                </a:endParaRPr>
              </a:p>
            </p:txBody>
          </p:sp>
          <p:sp>
            <p:nvSpPr>
              <p:cNvPr id="24" name="Freeform 316">
                <a:extLst>
                  <a:ext uri="{FF2B5EF4-FFF2-40B4-BE49-F238E27FC236}">
                    <a16:creationId xmlns:a16="http://schemas.microsoft.com/office/drawing/2014/main" id="{29D6D631-5959-43AE-A612-EC8A1A470566}"/>
                  </a:ext>
                </a:extLst>
              </p:cNvPr>
              <p:cNvSpPr>
                <a:spLocks/>
              </p:cNvSpPr>
              <p:nvPr/>
            </p:nvSpPr>
            <p:spPr bwMode="auto">
              <a:xfrm>
                <a:off x="14247920" y="8012167"/>
                <a:ext cx="563011" cy="163185"/>
              </a:xfrm>
              <a:custGeom>
                <a:avLst/>
                <a:gdLst>
                  <a:gd name="T0" fmla="*/ 260 w 400"/>
                  <a:gd name="T1" fmla="*/ 0 h 116"/>
                  <a:gd name="T2" fmla="*/ 0 w 400"/>
                  <a:gd name="T3" fmla="*/ 0 h 116"/>
                  <a:gd name="T4" fmla="*/ 0 w 400"/>
                  <a:gd name="T5" fmla="*/ 116 h 116"/>
                  <a:gd name="T6" fmla="*/ 260 w 400"/>
                  <a:gd name="T7" fmla="*/ 116 h 116"/>
                  <a:gd name="T8" fmla="*/ 260 w 400"/>
                  <a:gd name="T9" fmla="*/ 90 h 116"/>
                  <a:gd name="T10" fmla="*/ 400 w 400"/>
                  <a:gd name="T11" fmla="*/ 90 h 116"/>
                  <a:gd name="T12" fmla="*/ 400 w 400"/>
                  <a:gd name="T13" fmla="*/ 26 h 116"/>
                  <a:gd name="T14" fmla="*/ 260 w 400"/>
                  <a:gd name="T15" fmla="*/ 26 h 116"/>
                  <a:gd name="T16" fmla="*/ 260 w 400"/>
                  <a:gd name="T17"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0" h="116">
                    <a:moveTo>
                      <a:pt x="260" y="0"/>
                    </a:moveTo>
                    <a:lnTo>
                      <a:pt x="0" y="0"/>
                    </a:lnTo>
                    <a:lnTo>
                      <a:pt x="0" y="116"/>
                    </a:lnTo>
                    <a:lnTo>
                      <a:pt x="260" y="116"/>
                    </a:lnTo>
                    <a:lnTo>
                      <a:pt x="260" y="90"/>
                    </a:lnTo>
                    <a:lnTo>
                      <a:pt x="400" y="90"/>
                    </a:lnTo>
                    <a:lnTo>
                      <a:pt x="400" y="26"/>
                    </a:lnTo>
                    <a:lnTo>
                      <a:pt x="260" y="26"/>
                    </a:lnTo>
                    <a:lnTo>
                      <a:pt x="26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4290" tIns="17145" rIns="34290" bIns="17145" numCol="1" anchor="t" anchorCtr="0" compatLnSpc="1">
                <a:prstTxWarp prst="textNoShape">
                  <a:avLst/>
                </a:prstTxWarp>
              </a:bodyPr>
              <a:lstStyle/>
              <a:p>
                <a:pPr defTabSz="171450">
                  <a:defRPr/>
                </a:pPr>
                <a:endParaRPr lang="en-US" sz="675">
                  <a:solidFill>
                    <a:srgbClr val="172144"/>
                  </a:solidFill>
                  <a:latin typeface="Calibri"/>
                </a:endParaRPr>
              </a:p>
            </p:txBody>
          </p:sp>
          <p:sp>
            <p:nvSpPr>
              <p:cNvPr id="25" name="Freeform 317">
                <a:extLst>
                  <a:ext uri="{FF2B5EF4-FFF2-40B4-BE49-F238E27FC236}">
                    <a16:creationId xmlns:a16="http://schemas.microsoft.com/office/drawing/2014/main" id="{BDFA2D90-01F0-4AD6-9854-03C14E0FBAF6}"/>
                  </a:ext>
                </a:extLst>
              </p:cNvPr>
              <p:cNvSpPr>
                <a:spLocks/>
              </p:cNvSpPr>
              <p:nvPr/>
            </p:nvSpPr>
            <p:spPr bwMode="auto">
              <a:xfrm>
                <a:off x="14247920" y="8429978"/>
                <a:ext cx="563011" cy="163185"/>
              </a:xfrm>
              <a:custGeom>
                <a:avLst/>
                <a:gdLst>
                  <a:gd name="T0" fmla="*/ 260 w 400"/>
                  <a:gd name="T1" fmla="*/ 0 h 116"/>
                  <a:gd name="T2" fmla="*/ 0 w 400"/>
                  <a:gd name="T3" fmla="*/ 0 h 116"/>
                  <a:gd name="T4" fmla="*/ 0 w 400"/>
                  <a:gd name="T5" fmla="*/ 116 h 116"/>
                  <a:gd name="T6" fmla="*/ 260 w 400"/>
                  <a:gd name="T7" fmla="*/ 116 h 116"/>
                  <a:gd name="T8" fmla="*/ 260 w 400"/>
                  <a:gd name="T9" fmla="*/ 90 h 116"/>
                  <a:gd name="T10" fmla="*/ 400 w 400"/>
                  <a:gd name="T11" fmla="*/ 90 h 116"/>
                  <a:gd name="T12" fmla="*/ 400 w 400"/>
                  <a:gd name="T13" fmla="*/ 26 h 116"/>
                  <a:gd name="T14" fmla="*/ 260 w 400"/>
                  <a:gd name="T15" fmla="*/ 26 h 116"/>
                  <a:gd name="T16" fmla="*/ 260 w 400"/>
                  <a:gd name="T17"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0" h="116">
                    <a:moveTo>
                      <a:pt x="260" y="0"/>
                    </a:moveTo>
                    <a:lnTo>
                      <a:pt x="0" y="0"/>
                    </a:lnTo>
                    <a:lnTo>
                      <a:pt x="0" y="116"/>
                    </a:lnTo>
                    <a:lnTo>
                      <a:pt x="260" y="116"/>
                    </a:lnTo>
                    <a:lnTo>
                      <a:pt x="260" y="90"/>
                    </a:lnTo>
                    <a:lnTo>
                      <a:pt x="400" y="90"/>
                    </a:lnTo>
                    <a:lnTo>
                      <a:pt x="400" y="26"/>
                    </a:lnTo>
                    <a:lnTo>
                      <a:pt x="260" y="26"/>
                    </a:lnTo>
                    <a:lnTo>
                      <a:pt x="26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4290" tIns="17145" rIns="34290" bIns="17145" numCol="1" anchor="t" anchorCtr="0" compatLnSpc="1">
                <a:prstTxWarp prst="textNoShape">
                  <a:avLst/>
                </a:prstTxWarp>
              </a:bodyPr>
              <a:lstStyle/>
              <a:p>
                <a:pPr defTabSz="171450">
                  <a:defRPr/>
                </a:pPr>
                <a:endParaRPr lang="en-US" sz="675">
                  <a:solidFill>
                    <a:srgbClr val="172144"/>
                  </a:solidFill>
                  <a:latin typeface="Calibri"/>
                </a:endParaRPr>
              </a:p>
            </p:txBody>
          </p:sp>
        </p:grpSp>
        <p:grpSp>
          <p:nvGrpSpPr>
            <p:cNvPr id="6" name="Group 5">
              <a:extLst>
                <a:ext uri="{FF2B5EF4-FFF2-40B4-BE49-F238E27FC236}">
                  <a16:creationId xmlns:a16="http://schemas.microsoft.com/office/drawing/2014/main" id="{9B54D0A6-70A7-41BD-8326-25A766BB7614}"/>
                </a:ext>
              </a:extLst>
            </p:cNvPr>
            <p:cNvGrpSpPr/>
            <p:nvPr/>
          </p:nvGrpSpPr>
          <p:grpSpPr>
            <a:xfrm>
              <a:off x="2354005" y="5528326"/>
              <a:ext cx="422999" cy="2629633"/>
              <a:chOff x="9580563" y="5093121"/>
              <a:chExt cx="563011" cy="3500042"/>
            </a:xfrm>
            <a:solidFill>
              <a:schemeClr val="accent1"/>
            </a:solidFill>
            <a:effectLst/>
          </p:grpSpPr>
          <p:sp>
            <p:nvSpPr>
              <p:cNvPr id="8" name="Freeform 318">
                <a:extLst>
                  <a:ext uri="{FF2B5EF4-FFF2-40B4-BE49-F238E27FC236}">
                    <a16:creationId xmlns:a16="http://schemas.microsoft.com/office/drawing/2014/main" id="{1FB2B8D8-7C3C-4AEB-9146-9F3301FF35FF}"/>
                  </a:ext>
                </a:extLst>
              </p:cNvPr>
              <p:cNvSpPr>
                <a:spLocks/>
              </p:cNvSpPr>
              <p:nvPr/>
            </p:nvSpPr>
            <p:spPr bwMode="auto">
              <a:xfrm>
                <a:off x="9580563" y="8429978"/>
                <a:ext cx="563011" cy="163185"/>
              </a:xfrm>
              <a:custGeom>
                <a:avLst/>
                <a:gdLst>
                  <a:gd name="T0" fmla="*/ 140 w 400"/>
                  <a:gd name="T1" fmla="*/ 26 h 116"/>
                  <a:gd name="T2" fmla="*/ 0 w 400"/>
                  <a:gd name="T3" fmla="*/ 26 h 116"/>
                  <a:gd name="T4" fmla="*/ 0 w 400"/>
                  <a:gd name="T5" fmla="*/ 90 h 116"/>
                  <a:gd name="T6" fmla="*/ 140 w 400"/>
                  <a:gd name="T7" fmla="*/ 90 h 116"/>
                  <a:gd name="T8" fmla="*/ 140 w 400"/>
                  <a:gd name="T9" fmla="*/ 116 h 116"/>
                  <a:gd name="T10" fmla="*/ 400 w 400"/>
                  <a:gd name="T11" fmla="*/ 116 h 116"/>
                  <a:gd name="T12" fmla="*/ 400 w 400"/>
                  <a:gd name="T13" fmla="*/ 0 h 116"/>
                  <a:gd name="T14" fmla="*/ 140 w 400"/>
                  <a:gd name="T15" fmla="*/ 0 h 116"/>
                  <a:gd name="T16" fmla="*/ 140 w 400"/>
                  <a:gd name="T17" fmla="*/ 2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0" h="116">
                    <a:moveTo>
                      <a:pt x="140" y="26"/>
                    </a:moveTo>
                    <a:lnTo>
                      <a:pt x="0" y="26"/>
                    </a:lnTo>
                    <a:lnTo>
                      <a:pt x="0" y="90"/>
                    </a:lnTo>
                    <a:lnTo>
                      <a:pt x="140" y="90"/>
                    </a:lnTo>
                    <a:lnTo>
                      <a:pt x="140" y="116"/>
                    </a:lnTo>
                    <a:lnTo>
                      <a:pt x="400" y="116"/>
                    </a:lnTo>
                    <a:lnTo>
                      <a:pt x="400" y="0"/>
                    </a:lnTo>
                    <a:lnTo>
                      <a:pt x="140" y="0"/>
                    </a:lnTo>
                    <a:lnTo>
                      <a:pt x="140"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4290" tIns="17145" rIns="34290" bIns="17145" numCol="1" anchor="t" anchorCtr="0" compatLnSpc="1">
                <a:prstTxWarp prst="textNoShape">
                  <a:avLst/>
                </a:prstTxWarp>
              </a:bodyPr>
              <a:lstStyle/>
              <a:p>
                <a:pPr defTabSz="171450">
                  <a:defRPr/>
                </a:pPr>
                <a:endParaRPr lang="en-US" sz="675">
                  <a:solidFill>
                    <a:srgbClr val="172144"/>
                  </a:solidFill>
                  <a:latin typeface="Calibri"/>
                </a:endParaRPr>
              </a:p>
            </p:txBody>
          </p:sp>
          <p:sp>
            <p:nvSpPr>
              <p:cNvPr id="9" name="Freeform 319">
                <a:extLst>
                  <a:ext uri="{FF2B5EF4-FFF2-40B4-BE49-F238E27FC236}">
                    <a16:creationId xmlns:a16="http://schemas.microsoft.com/office/drawing/2014/main" id="{0134DB89-F2C6-4D79-9DE8-5A9098C2C460}"/>
                  </a:ext>
                </a:extLst>
              </p:cNvPr>
              <p:cNvSpPr>
                <a:spLocks/>
              </p:cNvSpPr>
              <p:nvPr/>
            </p:nvSpPr>
            <p:spPr bwMode="auto">
              <a:xfrm>
                <a:off x="9580563" y="8012167"/>
                <a:ext cx="563011" cy="163185"/>
              </a:xfrm>
              <a:custGeom>
                <a:avLst/>
                <a:gdLst>
                  <a:gd name="T0" fmla="*/ 140 w 400"/>
                  <a:gd name="T1" fmla="*/ 26 h 116"/>
                  <a:gd name="T2" fmla="*/ 0 w 400"/>
                  <a:gd name="T3" fmla="*/ 26 h 116"/>
                  <a:gd name="T4" fmla="*/ 0 w 400"/>
                  <a:gd name="T5" fmla="*/ 90 h 116"/>
                  <a:gd name="T6" fmla="*/ 140 w 400"/>
                  <a:gd name="T7" fmla="*/ 90 h 116"/>
                  <a:gd name="T8" fmla="*/ 140 w 400"/>
                  <a:gd name="T9" fmla="*/ 116 h 116"/>
                  <a:gd name="T10" fmla="*/ 400 w 400"/>
                  <a:gd name="T11" fmla="*/ 116 h 116"/>
                  <a:gd name="T12" fmla="*/ 400 w 400"/>
                  <a:gd name="T13" fmla="*/ 0 h 116"/>
                  <a:gd name="T14" fmla="*/ 140 w 400"/>
                  <a:gd name="T15" fmla="*/ 0 h 116"/>
                  <a:gd name="T16" fmla="*/ 140 w 400"/>
                  <a:gd name="T17" fmla="*/ 2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0" h="116">
                    <a:moveTo>
                      <a:pt x="140" y="26"/>
                    </a:moveTo>
                    <a:lnTo>
                      <a:pt x="0" y="26"/>
                    </a:lnTo>
                    <a:lnTo>
                      <a:pt x="0" y="90"/>
                    </a:lnTo>
                    <a:lnTo>
                      <a:pt x="140" y="90"/>
                    </a:lnTo>
                    <a:lnTo>
                      <a:pt x="140" y="116"/>
                    </a:lnTo>
                    <a:lnTo>
                      <a:pt x="400" y="116"/>
                    </a:lnTo>
                    <a:lnTo>
                      <a:pt x="400" y="0"/>
                    </a:lnTo>
                    <a:lnTo>
                      <a:pt x="140" y="0"/>
                    </a:lnTo>
                    <a:lnTo>
                      <a:pt x="140"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4290" tIns="17145" rIns="34290" bIns="17145" numCol="1" anchor="t" anchorCtr="0" compatLnSpc="1">
                <a:prstTxWarp prst="textNoShape">
                  <a:avLst/>
                </a:prstTxWarp>
              </a:bodyPr>
              <a:lstStyle/>
              <a:p>
                <a:pPr defTabSz="171450">
                  <a:defRPr/>
                </a:pPr>
                <a:endParaRPr lang="en-US" sz="675">
                  <a:solidFill>
                    <a:srgbClr val="172144"/>
                  </a:solidFill>
                  <a:latin typeface="Calibri"/>
                </a:endParaRPr>
              </a:p>
            </p:txBody>
          </p:sp>
          <p:sp>
            <p:nvSpPr>
              <p:cNvPr id="10" name="Freeform 320">
                <a:extLst>
                  <a:ext uri="{FF2B5EF4-FFF2-40B4-BE49-F238E27FC236}">
                    <a16:creationId xmlns:a16="http://schemas.microsoft.com/office/drawing/2014/main" id="{7FCD0010-72B0-4099-B2B2-A8C0EB06A1EC}"/>
                  </a:ext>
                </a:extLst>
              </p:cNvPr>
              <p:cNvSpPr>
                <a:spLocks/>
              </p:cNvSpPr>
              <p:nvPr/>
            </p:nvSpPr>
            <p:spPr bwMode="auto">
              <a:xfrm>
                <a:off x="9580563" y="7595764"/>
                <a:ext cx="563011" cy="163185"/>
              </a:xfrm>
              <a:custGeom>
                <a:avLst/>
                <a:gdLst>
                  <a:gd name="T0" fmla="*/ 140 w 400"/>
                  <a:gd name="T1" fmla="*/ 26 h 116"/>
                  <a:gd name="T2" fmla="*/ 0 w 400"/>
                  <a:gd name="T3" fmla="*/ 26 h 116"/>
                  <a:gd name="T4" fmla="*/ 0 w 400"/>
                  <a:gd name="T5" fmla="*/ 90 h 116"/>
                  <a:gd name="T6" fmla="*/ 140 w 400"/>
                  <a:gd name="T7" fmla="*/ 90 h 116"/>
                  <a:gd name="T8" fmla="*/ 140 w 400"/>
                  <a:gd name="T9" fmla="*/ 116 h 116"/>
                  <a:gd name="T10" fmla="*/ 400 w 400"/>
                  <a:gd name="T11" fmla="*/ 116 h 116"/>
                  <a:gd name="T12" fmla="*/ 400 w 400"/>
                  <a:gd name="T13" fmla="*/ 0 h 116"/>
                  <a:gd name="T14" fmla="*/ 140 w 400"/>
                  <a:gd name="T15" fmla="*/ 0 h 116"/>
                  <a:gd name="T16" fmla="*/ 140 w 400"/>
                  <a:gd name="T17" fmla="*/ 2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0" h="116">
                    <a:moveTo>
                      <a:pt x="140" y="26"/>
                    </a:moveTo>
                    <a:lnTo>
                      <a:pt x="0" y="26"/>
                    </a:lnTo>
                    <a:lnTo>
                      <a:pt x="0" y="90"/>
                    </a:lnTo>
                    <a:lnTo>
                      <a:pt x="140" y="90"/>
                    </a:lnTo>
                    <a:lnTo>
                      <a:pt x="140" y="116"/>
                    </a:lnTo>
                    <a:lnTo>
                      <a:pt x="400" y="116"/>
                    </a:lnTo>
                    <a:lnTo>
                      <a:pt x="400" y="0"/>
                    </a:lnTo>
                    <a:lnTo>
                      <a:pt x="140" y="0"/>
                    </a:lnTo>
                    <a:lnTo>
                      <a:pt x="140"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4290" tIns="17145" rIns="34290" bIns="17145" numCol="1" anchor="t" anchorCtr="0" compatLnSpc="1">
                <a:prstTxWarp prst="textNoShape">
                  <a:avLst/>
                </a:prstTxWarp>
              </a:bodyPr>
              <a:lstStyle/>
              <a:p>
                <a:pPr defTabSz="171450">
                  <a:defRPr/>
                </a:pPr>
                <a:endParaRPr lang="en-US" sz="675">
                  <a:solidFill>
                    <a:srgbClr val="172144"/>
                  </a:solidFill>
                  <a:latin typeface="Calibri"/>
                </a:endParaRPr>
              </a:p>
            </p:txBody>
          </p:sp>
          <p:sp>
            <p:nvSpPr>
              <p:cNvPr id="11" name="Freeform 321">
                <a:extLst>
                  <a:ext uri="{FF2B5EF4-FFF2-40B4-BE49-F238E27FC236}">
                    <a16:creationId xmlns:a16="http://schemas.microsoft.com/office/drawing/2014/main" id="{78C6CB86-9813-48BB-BB36-934ACD5323B0}"/>
                  </a:ext>
                </a:extLst>
              </p:cNvPr>
              <p:cNvSpPr>
                <a:spLocks/>
              </p:cNvSpPr>
              <p:nvPr/>
            </p:nvSpPr>
            <p:spPr bwMode="auto">
              <a:xfrm>
                <a:off x="9580563" y="7177953"/>
                <a:ext cx="563011" cy="164592"/>
              </a:xfrm>
              <a:custGeom>
                <a:avLst/>
                <a:gdLst>
                  <a:gd name="T0" fmla="*/ 140 w 400"/>
                  <a:gd name="T1" fmla="*/ 26 h 117"/>
                  <a:gd name="T2" fmla="*/ 0 w 400"/>
                  <a:gd name="T3" fmla="*/ 26 h 117"/>
                  <a:gd name="T4" fmla="*/ 0 w 400"/>
                  <a:gd name="T5" fmla="*/ 91 h 117"/>
                  <a:gd name="T6" fmla="*/ 140 w 400"/>
                  <a:gd name="T7" fmla="*/ 91 h 117"/>
                  <a:gd name="T8" fmla="*/ 140 w 400"/>
                  <a:gd name="T9" fmla="*/ 117 h 117"/>
                  <a:gd name="T10" fmla="*/ 400 w 400"/>
                  <a:gd name="T11" fmla="*/ 117 h 117"/>
                  <a:gd name="T12" fmla="*/ 400 w 400"/>
                  <a:gd name="T13" fmla="*/ 0 h 117"/>
                  <a:gd name="T14" fmla="*/ 140 w 400"/>
                  <a:gd name="T15" fmla="*/ 0 h 117"/>
                  <a:gd name="T16" fmla="*/ 140 w 400"/>
                  <a:gd name="T17" fmla="*/ 26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0" h="117">
                    <a:moveTo>
                      <a:pt x="140" y="26"/>
                    </a:moveTo>
                    <a:lnTo>
                      <a:pt x="0" y="26"/>
                    </a:lnTo>
                    <a:lnTo>
                      <a:pt x="0" y="91"/>
                    </a:lnTo>
                    <a:lnTo>
                      <a:pt x="140" y="91"/>
                    </a:lnTo>
                    <a:lnTo>
                      <a:pt x="140" y="117"/>
                    </a:lnTo>
                    <a:lnTo>
                      <a:pt x="400" y="117"/>
                    </a:lnTo>
                    <a:lnTo>
                      <a:pt x="400" y="0"/>
                    </a:lnTo>
                    <a:lnTo>
                      <a:pt x="140" y="0"/>
                    </a:lnTo>
                    <a:lnTo>
                      <a:pt x="140"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4290" tIns="17145" rIns="34290" bIns="17145" numCol="1" anchor="t" anchorCtr="0" compatLnSpc="1">
                <a:prstTxWarp prst="textNoShape">
                  <a:avLst/>
                </a:prstTxWarp>
              </a:bodyPr>
              <a:lstStyle/>
              <a:p>
                <a:pPr defTabSz="171450">
                  <a:defRPr/>
                </a:pPr>
                <a:endParaRPr lang="en-US" sz="675">
                  <a:solidFill>
                    <a:srgbClr val="172144"/>
                  </a:solidFill>
                  <a:latin typeface="Calibri"/>
                </a:endParaRPr>
              </a:p>
            </p:txBody>
          </p:sp>
          <p:sp>
            <p:nvSpPr>
              <p:cNvPr id="12" name="Freeform 322">
                <a:extLst>
                  <a:ext uri="{FF2B5EF4-FFF2-40B4-BE49-F238E27FC236}">
                    <a16:creationId xmlns:a16="http://schemas.microsoft.com/office/drawing/2014/main" id="{E95DA0D6-D49F-4041-AC79-1387EB055DE1}"/>
                  </a:ext>
                </a:extLst>
              </p:cNvPr>
              <p:cNvSpPr>
                <a:spLocks/>
              </p:cNvSpPr>
              <p:nvPr/>
            </p:nvSpPr>
            <p:spPr bwMode="auto">
              <a:xfrm>
                <a:off x="9580563" y="6761549"/>
                <a:ext cx="563011" cy="163185"/>
              </a:xfrm>
              <a:custGeom>
                <a:avLst/>
                <a:gdLst>
                  <a:gd name="T0" fmla="*/ 140 w 400"/>
                  <a:gd name="T1" fmla="*/ 26 h 116"/>
                  <a:gd name="T2" fmla="*/ 0 w 400"/>
                  <a:gd name="T3" fmla="*/ 26 h 116"/>
                  <a:gd name="T4" fmla="*/ 0 w 400"/>
                  <a:gd name="T5" fmla="*/ 90 h 116"/>
                  <a:gd name="T6" fmla="*/ 140 w 400"/>
                  <a:gd name="T7" fmla="*/ 90 h 116"/>
                  <a:gd name="T8" fmla="*/ 140 w 400"/>
                  <a:gd name="T9" fmla="*/ 116 h 116"/>
                  <a:gd name="T10" fmla="*/ 400 w 400"/>
                  <a:gd name="T11" fmla="*/ 116 h 116"/>
                  <a:gd name="T12" fmla="*/ 400 w 400"/>
                  <a:gd name="T13" fmla="*/ 0 h 116"/>
                  <a:gd name="T14" fmla="*/ 140 w 400"/>
                  <a:gd name="T15" fmla="*/ 0 h 116"/>
                  <a:gd name="T16" fmla="*/ 140 w 400"/>
                  <a:gd name="T17" fmla="*/ 2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0" h="116">
                    <a:moveTo>
                      <a:pt x="140" y="26"/>
                    </a:moveTo>
                    <a:lnTo>
                      <a:pt x="0" y="26"/>
                    </a:lnTo>
                    <a:lnTo>
                      <a:pt x="0" y="90"/>
                    </a:lnTo>
                    <a:lnTo>
                      <a:pt x="140" y="90"/>
                    </a:lnTo>
                    <a:lnTo>
                      <a:pt x="140" y="116"/>
                    </a:lnTo>
                    <a:lnTo>
                      <a:pt x="400" y="116"/>
                    </a:lnTo>
                    <a:lnTo>
                      <a:pt x="400" y="0"/>
                    </a:lnTo>
                    <a:lnTo>
                      <a:pt x="140" y="0"/>
                    </a:lnTo>
                    <a:lnTo>
                      <a:pt x="140"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4290" tIns="17145" rIns="34290" bIns="17145" numCol="1" anchor="t" anchorCtr="0" compatLnSpc="1">
                <a:prstTxWarp prst="textNoShape">
                  <a:avLst/>
                </a:prstTxWarp>
              </a:bodyPr>
              <a:lstStyle/>
              <a:p>
                <a:pPr defTabSz="171450">
                  <a:defRPr/>
                </a:pPr>
                <a:endParaRPr lang="en-US" sz="675">
                  <a:solidFill>
                    <a:srgbClr val="172144"/>
                  </a:solidFill>
                  <a:latin typeface="Calibri"/>
                </a:endParaRPr>
              </a:p>
            </p:txBody>
          </p:sp>
          <p:sp>
            <p:nvSpPr>
              <p:cNvPr id="13" name="Freeform 323">
                <a:extLst>
                  <a:ext uri="{FF2B5EF4-FFF2-40B4-BE49-F238E27FC236}">
                    <a16:creationId xmlns:a16="http://schemas.microsoft.com/office/drawing/2014/main" id="{F3A7BA4C-5A3D-4A61-AB15-4CFE7E22D071}"/>
                  </a:ext>
                </a:extLst>
              </p:cNvPr>
              <p:cNvSpPr>
                <a:spLocks/>
              </p:cNvSpPr>
              <p:nvPr/>
            </p:nvSpPr>
            <p:spPr bwMode="auto">
              <a:xfrm>
                <a:off x="9580563" y="6343739"/>
                <a:ext cx="563011" cy="164592"/>
              </a:xfrm>
              <a:custGeom>
                <a:avLst/>
                <a:gdLst>
                  <a:gd name="T0" fmla="*/ 140 w 400"/>
                  <a:gd name="T1" fmla="*/ 26 h 117"/>
                  <a:gd name="T2" fmla="*/ 0 w 400"/>
                  <a:gd name="T3" fmla="*/ 26 h 117"/>
                  <a:gd name="T4" fmla="*/ 0 w 400"/>
                  <a:gd name="T5" fmla="*/ 91 h 117"/>
                  <a:gd name="T6" fmla="*/ 140 w 400"/>
                  <a:gd name="T7" fmla="*/ 91 h 117"/>
                  <a:gd name="T8" fmla="*/ 140 w 400"/>
                  <a:gd name="T9" fmla="*/ 117 h 117"/>
                  <a:gd name="T10" fmla="*/ 400 w 400"/>
                  <a:gd name="T11" fmla="*/ 117 h 117"/>
                  <a:gd name="T12" fmla="*/ 400 w 400"/>
                  <a:gd name="T13" fmla="*/ 0 h 117"/>
                  <a:gd name="T14" fmla="*/ 140 w 400"/>
                  <a:gd name="T15" fmla="*/ 0 h 117"/>
                  <a:gd name="T16" fmla="*/ 140 w 400"/>
                  <a:gd name="T17" fmla="*/ 26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0" h="117">
                    <a:moveTo>
                      <a:pt x="140" y="26"/>
                    </a:moveTo>
                    <a:lnTo>
                      <a:pt x="0" y="26"/>
                    </a:lnTo>
                    <a:lnTo>
                      <a:pt x="0" y="91"/>
                    </a:lnTo>
                    <a:lnTo>
                      <a:pt x="140" y="91"/>
                    </a:lnTo>
                    <a:lnTo>
                      <a:pt x="140" y="117"/>
                    </a:lnTo>
                    <a:lnTo>
                      <a:pt x="400" y="117"/>
                    </a:lnTo>
                    <a:lnTo>
                      <a:pt x="400" y="0"/>
                    </a:lnTo>
                    <a:lnTo>
                      <a:pt x="140" y="0"/>
                    </a:lnTo>
                    <a:lnTo>
                      <a:pt x="140"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4290" tIns="17145" rIns="34290" bIns="17145" numCol="1" anchor="t" anchorCtr="0" compatLnSpc="1">
                <a:prstTxWarp prst="textNoShape">
                  <a:avLst/>
                </a:prstTxWarp>
              </a:bodyPr>
              <a:lstStyle/>
              <a:p>
                <a:pPr defTabSz="171450">
                  <a:defRPr/>
                </a:pPr>
                <a:endParaRPr lang="en-US" sz="675">
                  <a:solidFill>
                    <a:srgbClr val="172144"/>
                  </a:solidFill>
                  <a:latin typeface="Calibri"/>
                </a:endParaRPr>
              </a:p>
            </p:txBody>
          </p:sp>
          <p:sp>
            <p:nvSpPr>
              <p:cNvPr id="14" name="Freeform 324">
                <a:extLst>
                  <a:ext uri="{FF2B5EF4-FFF2-40B4-BE49-F238E27FC236}">
                    <a16:creationId xmlns:a16="http://schemas.microsoft.com/office/drawing/2014/main" id="{DC38E32C-F9E1-41ED-AADF-F29BCAD041D8}"/>
                  </a:ext>
                </a:extLst>
              </p:cNvPr>
              <p:cNvSpPr>
                <a:spLocks/>
              </p:cNvSpPr>
              <p:nvPr/>
            </p:nvSpPr>
            <p:spPr bwMode="auto">
              <a:xfrm>
                <a:off x="9580563" y="5927335"/>
                <a:ext cx="563011" cy="163185"/>
              </a:xfrm>
              <a:custGeom>
                <a:avLst/>
                <a:gdLst>
                  <a:gd name="T0" fmla="*/ 140 w 400"/>
                  <a:gd name="T1" fmla="*/ 26 h 116"/>
                  <a:gd name="T2" fmla="*/ 0 w 400"/>
                  <a:gd name="T3" fmla="*/ 26 h 116"/>
                  <a:gd name="T4" fmla="*/ 0 w 400"/>
                  <a:gd name="T5" fmla="*/ 90 h 116"/>
                  <a:gd name="T6" fmla="*/ 140 w 400"/>
                  <a:gd name="T7" fmla="*/ 90 h 116"/>
                  <a:gd name="T8" fmla="*/ 140 w 400"/>
                  <a:gd name="T9" fmla="*/ 116 h 116"/>
                  <a:gd name="T10" fmla="*/ 400 w 400"/>
                  <a:gd name="T11" fmla="*/ 116 h 116"/>
                  <a:gd name="T12" fmla="*/ 400 w 400"/>
                  <a:gd name="T13" fmla="*/ 0 h 116"/>
                  <a:gd name="T14" fmla="*/ 140 w 400"/>
                  <a:gd name="T15" fmla="*/ 0 h 116"/>
                  <a:gd name="T16" fmla="*/ 140 w 400"/>
                  <a:gd name="T17" fmla="*/ 2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0" h="116">
                    <a:moveTo>
                      <a:pt x="140" y="26"/>
                    </a:moveTo>
                    <a:lnTo>
                      <a:pt x="0" y="26"/>
                    </a:lnTo>
                    <a:lnTo>
                      <a:pt x="0" y="90"/>
                    </a:lnTo>
                    <a:lnTo>
                      <a:pt x="140" y="90"/>
                    </a:lnTo>
                    <a:lnTo>
                      <a:pt x="140" y="116"/>
                    </a:lnTo>
                    <a:lnTo>
                      <a:pt x="400" y="116"/>
                    </a:lnTo>
                    <a:lnTo>
                      <a:pt x="400" y="0"/>
                    </a:lnTo>
                    <a:lnTo>
                      <a:pt x="140" y="0"/>
                    </a:lnTo>
                    <a:lnTo>
                      <a:pt x="140"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4290" tIns="17145" rIns="34290" bIns="17145" numCol="1" anchor="t" anchorCtr="0" compatLnSpc="1">
                <a:prstTxWarp prst="textNoShape">
                  <a:avLst/>
                </a:prstTxWarp>
              </a:bodyPr>
              <a:lstStyle/>
              <a:p>
                <a:pPr defTabSz="171450">
                  <a:defRPr/>
                </a:pPr>
                <a:endParaRPr lang="en-US" sz="675">
                  <a:solidFill>
                    <a:srgbClr val="172144"/>
                  </a:solidFill>
                  <a:latin typeface="Calibri"/>
                </a:endParaRPr>
              </a:p>
            </p:txBody>
          </p:sp>
          <p:sp>
            <p:nvSpPr>
              <p:cNvPr id="15" name="Freeform 325">
                <a:extLst>
                  <a:ext uri="{FF2B5EF4-FFF2-40B4-BE49-F238E27FC236}">
                    <a16:creationId xmlns:a16="http://schemas.microsoft.com/office/drawing/2014/main" id="{B5A19ECC-7D5C-4187-8085-D626974043F4}"/>
                  </a:ext>
                </a:extLst>
              </p:cNvPr>
              <p:cNvSpPr>
                <a:spLocks/>
              </p:cNvSpPr>
              <p:nvPr/>
            </p:nvSpPr>
            <p:spPr bwMode="auto">
              <a:xfrm>
                <a:off x="9580563" y="5509525"/>
                <a:ext cx="563011" cy="164592"/>
              </a:xfrm>
              <a:custGeom>
                <a:avLst/>
                <a:gdLst>
                  <a:gd name="T0" fmla="*/ 140 w 400"/>
                  <a:gd name="T1" fmla="*/ 27 h 117"/>
                  <a:gd name="T2" fmla="*/ 0 w 400"/>
                  <a:gd name="T3" fmla="*/ 27 h 117"/>
                  <a:gd name="T4" fmla="*/ 0 w 400"/>
                  <a:gd name="T5" fmla="*/ 91 h 117"/>
                  <a:gd name="T6" fmla="*/ 140 w 400"/>
                  <a:gd name="T7" fmla="*/ 91 h 117"/>
                  <a:gd name="T8" fmla="*/ 140 w 400"/>
                  <a:gd name="T9" fmla="*/ 117 h 117"/>
                  <a:gd name="T10" fmla="*/ 400 w 400"/>
                  <a:gd name="T11" fmla="*/ 117 h 117"/>
                  <a:gd name="T12" fmla="*/ 400 w 400"/>
                  <a:gd name="T13" fmla="*/ 0 h 117"/>
                  <a:gd name="T14" fmla="*/ 140 w 400"/>
                  <a:gd name="T15" fmla="*/ 0 h 117"/>
                  <a:gd name="T16" fmla="*/ 140 w 400"/>
                  <a:gd name="T17" fmla="*/ 27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0" h="117">
                    <a:moveTo>
                      <a:pt x="140" y="27"/>
                    </a:moveTo>
                    <a:lnTo>
                      <a:pt x="0" y="27"/>
                    </a:lnTo>
                    <a:lnTo>
                      <a:pt x="0" y="91"/>
                    </a:lnTo>
                    <a:lnTo>
                      <a:pt x="140" y="91"/>
                    </a:lnTo>
                    <a:lnTo>
                      <a:pt x="140" y="117"/>
                    </a:lnTo>
                    <a:lnTo>
                      <a:pt x="400" y="117"/>
                    </a:lnTo>
                    <a:lnTo>
                      <a:pt x="400" y="0"/>
                    </a:lnTo>
                    <a:lnTo>
                      <a:pt x="140" y="0"/>
                    </a:lnTo>
                    <a:lnTo>
                      <a:pt x="140"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4290" tIns="17145" rIns="34290" bIns="17145" numCol="1" anchor="t" anchorCtr="0" compatLnSpc="1">
                <a:prstTxWarp prst="textNoShape">
                  <a:avLst/>
                </a:prstTxWarp>
              </a:bodyPr>
              <a:lstStyle/>
              <a:p>
                <a:pPr defTabSz="171450">
                  <a:defRPr/>
                </a:pPr>
                <a:endParaRPr lang="en-US" sz="675">
                  <a:solidFill>
                    <a:srgbClr val="172144"/>
                  </a:solidFill>
                  <a:latin typeface="Calibri"/>
                </a:endParaRPr>
              </a:p>
            </p:txBody>
          </p:sp>
          <p:sp>
            <p:nvSpPr>
              <p:cNvPr id="16" name="Freeform 326">
                <a:extLst>
                  <a:ext uri="{FF2B5EF4-FFF2-40B4-BE49-F238E27FC236}">
                    <a16:creationId xmlns:a16="http://schemas.microsoft.com/office/drawing/2014/main" id="{3422F815-9F1D-492A-BC31-0FEADCF6A4D6}"/>
                  </a:ext>
                </a:extLst>
              </p:cNvPr>
              <p:cNvSpPr>
                <a:spLocks/>
              </p:cNvSpPr>
              <p:nvPr/>
            </p:nvSpPr>
            <p:spPr bwMode="auto">
              <a:xfrm>
                <a:off x="9580563" y="5093121"/>
                <a:ext cx="563011" cy="163185"/>
              </a:xfrm>
              <a:custGeom>
                <a:avLst/>
                <a:gdLst>
                  <a:gd name="T0" fmla="*/ 140 w 400"/>
                  <a:gd name="T1" fmla="*/ 26 h 116"/>
                  <a:gd name="T2" fmla="*/ 0 w 400"/>
                  <a:gd name="T3" fmla="*/ 26 h 116"/>
                  <a:gd name="T4" fmla="*/ 0 w 400"/>
                  <a:gd name="T5" fmla="*/ 90 h 116"/>
                  <a:gd name="T6" fmla="*/ 140 w 400"/>
                  <a:gd name="T7" fmla="*/ 90 h 116"/>
                  <a:gd name="T8" fmla="*/ 140 w 400"/>
                  <a:gd name="T9" fmla="*/ 116 h 116"/>
                  <a:gd name="T10" fmla="*/ 400 w 400"/>
                  <a:gd name="T11" fmla="*/ 116 h 116"/>
                  <a:gd name="T12" fmla="*/ 400 w 400"/>
                  <a:gd name="T13" fmla="*/ 0 h 116"/>
                  <a:gd name="T14" fmla="*/ 140 w 400"/>
                  <a:gd name="T15" fmla="*/ 0 h 116"/>
                  <a:gd name="T16" fmla="*/ 140 w 400"/>
                  <a:gd name="T17" fmla="*/ 2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0" h="116">
                    <a:moveTo>
                      <a:pt x="140" y="26"/>
                    </a:moveTo>
                    <a:lnTo>
                      <a:pt x="0" y="26"/>
                    </a:lnTo>
                    <a:lnTo>
                      <a:pt x="0" y="90"/>
                    </a:lnTo>
                    <a:lnTo>
                      <a:pt x="140" y="90"/>
                    </a:lnTo>
                    <a:lnTo>
                      <a:pt x="140" y="116"/>
                    </a:lnTo>
                    <a:lnTo>
                      <a:pt x="400" y="116"/>
                    </a:lnTo>
                    <a:lnTo>
                      <a:pt x="400" y="0"/>
                    </a:lnTo>
                    <a:lnTo>
                      <a:pt x="140" y="0"/>
                    </a:lnTo>
                    <a:lnTo>
                      <a:pt x="140"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4290" tIns="17145" rIns="34290" bIns="17145" numCol="1" anchor="t" anchorCtr="0" compatLnSpc="1">
                <a:prstTxWarp prst="textNoShape">
                  <a:avLst/>
                </a:prstTxWarp>
              </a:bodyPr>
              <a:lstStyle/>
              <a:p>
                <a:pPr defTabSz="171450">
                  <a:defRPr/>
                </a:pPr>
                <a:endParaRPr lang="en-US" sz="675">
                  <a:solidFill>
                    <a:srgbClr val="172144"/>
                  </a:solidFill>
                  <a:latin typeface="Calibri"/>
                </a:endParaRPr>
              </a:p>
            </p:txBody>
          </p:sp>
        </p:grpSp>
        <p:sp>
          <p:nvSpPr>
            <p:cNvPr id="7" name="Freeform 290">
              <a:extLst>
                <a:ext uri="{FF2B5EF4-FFF2-40B4-BE49-F238E27FC236}">
                  <a16:creationId xmlns:a16="http://schemas.microsoft.com/office/drawing/2014/main" id="{47EE2B74-5200-4C10-A486-26470C19219B}"/>
                </a:ext>
              </a:extLst>
            </p:cNvPr>
            <p:cNvSpPr>
              <a:spLocks/>
            </p:cNvSpPr>
            <p:nvPr/>
          </p:nvSpPr>
          <p:spPr bwMode="auto">
            <a:xfrm>
              <a:off x="2667024" y="5276777"/>
              <a:ext cx="3303615" cy="3153869"/>
            </a:xfrm>
            <a:custGeom>
              <a:avLst/>
              <a:gdLst>
                <a:gd name="T0" fmla="*/ 1480 w 1560"/>
                <a:gd name="T1" fmla="*/ 1490 h 1490"/>
                <a:gd name="T2" fmla="*/ 80 w 1560"/>
                <a:gd name="T3" fmla="*/ 1490 h 1490"/>
                <a:gd name="T4" fmla="*/ 0 w 1560"/>
                <a:gd name="T5" fmla="*/ 1410 h 1490"/>
                <a:gd name="T6" fmla="*/ 0 w 1560"/>
                <a:gd name="T7" fmla="*/ 80 h 1490"/>
                <a:gd name="T8" fmla="*/ 80 w 1560"/>
                <a:gd name="T9" fmla="*/ 0 h 1490"/>
                <a:gd name="T10" fmla="*/ 1480 w 1560"/>
                <a:gd name="T11" fmla="*/ 0 h 1490"/>
                <a:gd name="T12" fmla="*/ 1560 w 1560"/>
                <a:gd name="T13" fmla="*/ 80 h 1490"/>
                <a:gd name="T14" fmla="*/ 1560 w 1560"/>
                <a:gd name="T15" fmla="*/ 1410 h 1490"/>
                <a:gd name="T16" fmla="*/ 1480 w 1560"/>
                <a:gd name="T17" fmla="*/ 1490 h 14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60" h="1490">
                  <a:moveTo>
                    <a:pt x="1480" y="1490"/>
                  </a:moveTo>
                  <a:cubicBezTo>
                    <a:pt x="80" y="1490"/>
                    <a:pt x="80" y="1490"/>
                    <a:pt x="80" y="1490"/>
                  </a:cubicBezTo>
                  <a:cubicBezTo>
                    <a:pt x="36" y="1490"/>
                    <a:pt x="0" y="1454"/>
                    <a:pt x="0" y="1410"/>
                  </a:cubicBezTo>
                  <a:cubicBezTo>
                    <a:pt x="0" y="80"/>
                    <a:pt x="0" y="80"/>
                    <a:pt x="0" y="80"/>
                  </a:cubicBezTo>
                  <a:cubicBezTo>
                    <a:pt x="0" y="36"/>
                    <a:pt x="36" y="0"/>
                    <a:pt x="80" y="0"/>
                  </a:cubicBezTo>
                  <a:cubicBezTo>
                    <a:pt x="1480" y="0"/>
                    <a:pt x="1480" y="0"/>
                    <a:pt x="1480" y="0"/>
                  </a:cubicBezTo>
                  <a:cubicBezTo>
                    <a:pt x="1524" y="0"/>
                    <a:pt x="1560" y="36"/>
                    <a:pt x="1560" y="80"/>
                  </a:cubicBezTo>
                  <a:cubicBezTo>
                    <a:pt x="1560" y="1410"/>
                    <a:pt x="1560" y="1410"/>
                    <a:pt x="1560" y="1410"/>
                  </a:cubicBezTo>
                  <a:cubicBezTo>
                    <a:pt x="1560" y="1454"/>
                    <a:pt x="1524" y="1490"/>
                    <a:pt x="1480" y="1490"/>
                  </a:cubicBezTo>
                  <a:close/>
                </a:path>
              </a:pathLst>
            </a:custGeom>
            <a:solidFill>
              <a:schemeClr val="accent1"/>
            </a:solidFill>
            <a:ln>
              <a:noFill/>
            </a:ln>
            <a:effectLst>
              <a:outerShdw blurRad="1079500" dist="457200" dir="8100000" algn="tr" rotWithShape="0">
                <a:schemeClr val="accent1">
                  <a:lumMod val="75000"/>
                  <a:alpha val="92000"/>
                </a:schemeClr>
              </a:outerShdw>
            </a:effectLst>
          </p:spPr>
          <p:txBody>
            <a:bodyPr vert="horz" wrap="square" lIns="34290" tIns="17145" rIns="34290" bIns="17145" numCol="1" anchor="t" anchorCtr="0" compatLnSpc="1">
              <a:prstTxWarp prst="textNoShape">
                <a:avLst/>
              </a:prstTxWarp>
            </a:bodyPr>
            <a:lstStyle/>
            <a:p>
              <a:pPr defTabSz="171450">
                <a:defRPr/>
              </a:pPr>
              <a:endParaRPr lang="en-US" sz="675">
                <a:solidFill>
                  <a:srgbClr val="172144"/>
                </a:solidFill>
                <a:latin typeface="Calibri"/>
              </a:endParaRPr>
            </a:p>
          </p:txBody>
        </p:sp>
      </p:grpSp>
      <p:grpSp>
        <p:nvGrpSpPr>
          <p:cNvPr id="44" name="Group 43">
            <a:extLst>
              <a:ext uri="{FF2B5EF4-FFF2-40B4-BE49-F238E27FC236}">
                <a16:creationId xmlns:a16="http://schemas.microsoft.com/office/drawing/2014/main" id="{2EC8A3FC-EC53-4A95-A1C4-9D55C83E19BF}"/>
              </a:ext>
            </a:extLst>
          </p:cNvPr>
          <p:cNvGrpSpPr/>
          <p:nvPr/>
        </p:nvGrpSpPr>
        <p:grpSpPr>
          <a:xfrm>
            <a:off x="2910400" y="1805569"/>
            <a:ext cx="1473620" cy="1473620"/>
            <a:chOff x="7944921" y="4878316"/>
            <a:chExt cx="3929653" cy="3929653"/>
          </a:xfrm>
          <a:solidFill>
            <a:schemeClr val="accent3"/>
          </a:solidFill>
        </p:grpSpPr>
        <p:grpSp>
          <p:nvGrpSpPr>
            <p:cNvPr id="45" name="Group 44">
              <a:extLst>
                <a:ext uri="{FF2B5EF4-FFF2-40B4-BE49-F238E27FC236}">
                  <a16:creationId xmlns:a16="http://schemas.microsoft.com/office/drawing/2014/main" id="{0173F291-1847-4C7D-A5E3-38691C285CE7}"/>
                </a:ext>
              </a:extLst>
            </p:cNvPr>
            <p:cNvGrpSpPr/>
            <p:nvPr/>
          </p:nvGrpSpPr>
          <p:grpSpPr>
            <a:xfrm>
              <a:off x="8595281" y="4878316"/>
              <a:ext cx="2628934" cy="423828"/>
              <a:chOff x="10446192" y="4227958"/>
              <a:chExt cx="3499111" cy="564115"/>
            </a:xfrm>
            <a:grpFill/>
          </p:grpSpPr>
          <p:sp>
            <p:nvSpPr>
              <p:cNvPr id="77" name="Freeform 291">
                <a:extLst>
                  <a:ext uri="{FF2B5EF4-FFF2-40B4-BE49-F238E27FC236}">
                    <a16:creationId xmlns:a16="http://schemas.microsoft.com/office/drawing/2014/main" id="{30F7B1B1-B652-4BD2-8986-ECD4E72CC94C}"/>
                  </a:ext>
                </a:extLst>
              </p:cNvPr>
              <p:cNvSpPr>
                <a:spLocks/>
              </p:cNvSpPr>
              <p:nvPr/>
            </p:nvSpPr>
            <p:spPr bwMode="auto">
              <a:xfrm>
                <a:off x="10446192" y="4227958"/>
                <a:ext cx="163273" cy="564115"/>
              </a:xfrm>
              <a:custGeom>
                <a:avLst/>
                <a:gdLst>
                  <a:gd name="T0" fmla="*/ 90 w 116"/>
                  <a:gd name="T1" fmla="*/ 0 h 401"/>
                  <a:gd name="T2" fmla="*/ 26 w 116"/>
                  <a:gd name="T3" fmla="*/ 0 h 401"/>
                  <a:gd name="T4" fmla="*/ 26 w 116"/>
                  <a:gd name="T5" fmla="*/ 140 h 401"/>
                  <a:gd name="T6" fmla="*/ 0 w 116"/>
                  <a:gd name="T7" fmla="*/ 140 h 401"/>
                  <a:gd name="T8" fmla="*/ 0 w 116"/>
                  <a:gd name="T9" fmla="*/ 401 h 401"/>
                  <a:gd name="T10" fmla="*/ 116 w 116"/>
                  <a:gd name="T11" fmla="*/ 401 h 401"/>
                  <a:gd name="T12" fmla="*/ 116 w 116"/>
                  <a:gd name="T13" fmla="*/ 140 h 401"/>
                  <a:gd name="T14" fmla="*/ 90 w 116"/>
                  <a:gd name="T15" fmla="*/ 140 h 401"/>
                  <a:gd name="T16" fmla="*/ 90 w 116"/>
                  <a:gd name="T17" fmla="*/ 0 h 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6" h="401">
                    <a:moveTo>
                      <a:pt x="90" y="0"/>
                    </a:moveTo>
                    <a:lnTo>
                      <a:pt x="26" y="0"/>
                    </a:lnTo>
                    <a:lnTo>
                      <a:pt x="26" y="140"/>
                    </a:lnTo>
                    <a:lnTo>
                      <a:pt x="0" y="140"/>
                    </a:lnTo>
                    <a:lnTo>
                      <a:pt x="0" y="401"/>
                    </a:lnTo>
                    <a:lnTo>
                      <a:pt x="116" y="401"/>
                    </a:lnTo>
                    <a:lnTo>
                      <a:pt x="116" y="140"/>
                    </a:lnTo>
                    <a:lnTo>
                      <a:pt x="90" y="140"/>
                    </a:lnTo>
                    <a:lnTo>
                      <a:pt x="9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4290" tIns="17145" rIns="34290" bIns="17145" numCol="1" anchor="t" anchorCtr="0" compatLnSpc="1">
                <a:prstTxWarp prst="textNoShape">
                  <a:avLst/>
                </a:prstTxWarp>
              </a:bodyPr>
              <a:lstStyle/>
              <a:p>
                <a:pPr defTabSz="171450">
                  <a:defRPr/>
                </a:pPr>
                <a:endParaRPr lang="en-US" sz="675">
                  <a:solidFill>
                    <a:srgbClr val="172144"/>
                  </a:solidFill>
                  <a:latin typeface="Calibri"/>
                </a:endParaRPr>
              </a:p>
            </p:txBody>
          </p:sp>
          <p:sp>
            <p:nvSpPr>
              <p:cNvPr id="78" name="Freeform 292">
                <a:extLst>
                  <a:ext uri="{FF2B5EF4-FFF2-40B4-BE49-F238E27FC236}">
                    <a16:creationId xmlns:a16="http://schemas.microsoft.com/office/drawing/2014/main" id="{D5C4BF76-3F84-487D-938D-3575A9E5D1B3}"/>
                  </a:ext>
                </a:extLst>
              </p:cNvPr>
              <p:cNvSpPr>
                <a:spLocks/>
              </p:cNvSpPr>
              <p:nvPr/>
            </p:nvSpPr>
            <p:spPr bwMode="auto">
              <a:xfrm>
                <a:off x="10862820" y="4227958"/>
                <a:ext cx="163273" cy="564115"/>
              </a:xfrm>
              <a:custGeom>
                <a:avLst/>
                <a:gdLst>
                  <a:gd name="T0" fmla="*/ 90 w 116"/>
                  <a:gd name="T1" fmla="*/ 0 h 401"/>
                  <a:gd name="T2" fmla="*/ 26 w 116"/>
                  <a:gd name="T3" fmla="*/ 0 h 401"/>
                  <a:gd name="T4" fmla="*/ 26 w 116"/>
                  <a:gd name="T5" fmla="*/ 140 h 401"/>
                  <a:gd name="T6" fmla="*/ 0 w 116"/>
                  <a:gd name="T7" fmla="*/ 140 h 401"/>
                  <a:gd name="T8" fmla="*/ 0 w 116"/>
                  <a:gd name="T9" fmla="*/ 401 h 401"/>
                  <a:gd name="T10" fmla="*/ 116 w 116"/>
                  <a:gd name="T11" fmla="*/ 401 h 401"/>
                  <a:gd name="T12" fmla="*/ 116 w 116"/>
                  <a:gd name="T13" fmla="*/ 140 h 401"/>
                  <a:gd name="T14" fmla="*/ 90 w 116"/>
                  <a:gd name="T15" fmla="*/ 140 h 401"/>
                  <a:gd name="T16" fmla="*/ 90 w 116"/>
                  <a:gd name="T17" fmla="*/ 0 h 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6" h="401">
                    <a:moveTo>
                      <a:pt x="90" y="0"/>
                    </a:moveTo>
                    <a:lnTo>
                      <a:pt x="26" y="0"/>
                    </a:lnTo>
                    <a:lnTo>
                      <a:pt x="26" y="140"/>
                    </a:lnTo>
                    <a:lnTo>
                      <a:pt x="0" y="140"/>
                    </a:lnTo>
                    <a:lnTo>
                      <a:pt x="0" y="401"/>
                    </a:lnTo>
                    <a:lnTo>
                      <a:pt x="116" y="401"/>
                    </a:lnTo>
                    <a:lnTo>
                      <a:pt x="116" y="140"/>
                    </a:lnTo>
                    <a:lnTo>
                      <a:pt x="90" y="140"/>
                    </a:lnTo>
                    <a:lnTo>
                      <a:pt x="9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4290" tIns="17145" rIns="34290" bIns="17145" numCol="1" anchor="t" anchorCtr="0" compatLnSpc="1">
                <a:prstTxWarp prst="textNoShape">
                  <a:avLst/>
                </a:prstTxWarp>
              </a:bodyPr>
              <a:lstStyle/>
              <a:p>
                <a:pPr defTabSz="171450">
                  <a:defRPr/>
                </a:pPr>
                <a:endParaRPr lang="en-US" sz="675">
                  <a:solidFill>
                    <a:srgbClr val="172144"/>
                  </a:solidFill>
                  <a:latin typeface="Calibri"/>
                </a:endParaRPr>
              </a:p>
            </p:txBody>
          </p:sp>
          <p:sp>
            <p:nvSpPr>
              <p:cNvPr id="79" name="Freeform 293">
                <a:extLst>
                  <a:ext uri="{FF2B5EF4-FFF2-40B4-BE49-F238E27FC236}">
                    <a16:creationId xmlns:a16="http://schemas.microsoft.com/office/drawing/2014/main" id="{C91E4D9D-25D8-44F7-A320-32E604A75C65}"/>
                  </a:ext>
                </a:extLst>
              </p:cNvPr>
              <p:cNvSpPr>
                <a:spLocks/>
              </p:cNvSpPr>
              <p:nvPr/>
            </p:nvSpPr>
            <p:spPr bwMode="auto">
              <a:xfrm>
                <a:off x="11279448" y="4227958"/>
                <a:ext cx="163273" cy="564115"/>
              </a:xfrm>
              <a:custGeom>
                <a:avLst/>
                <a:gdLst>
                  <a:gd name="T0" fmla="*/ 90 w 116"/>
                  <a:gd name="T1" fmla="*/ 0 h 401"/>
                  <a:gd name="T2" fmla="*/ 26 w 116"/>
                  <a:gd name="T3" fmla="*/ 0 h 401"/>
                  <a:gd name="T4" fmla="*/ 26 w 116"/>
                  <a:gd name="T5" fmla="*/ 140 h 401"/>
                  <a:gd name="T6" fmla="*/ 0 w 116"/>
                  <a:gd name="T7" fmla="*/ 140 h 401"/>
                  <a:gd name="T8" fmla="*/ 0 w 116"/>
                  <a:gd name="T9" fmla="*/ 401 h 401"/>
                  <a:gd name="T10" fmla="*/ 116 w 116"/>
                  <a:gd name="T11" fmla="*/ 401 h 401"/>
                  <a:gd name="T12" fmla="*/ 116 w 116"/>
                  <a:gd name="T13" fmla="*/ 140 h 401"/>
                  <a:gd name="T14" fmla="*/ 90 w 116"/>
                  <a:gd name="T15" fmla="*/ 140 h 401"/>
                  <a:gd name="T16" fmla="*/ 90 w 116"/>
                  <a:gd name="T17" fmla="*/ 0 h 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6" h="401">
                    <a:moveTo>
                      <a:pt x="90" y="0"/>
                    </a:moveTo>
                    <a:lnTo>
                      <a:pt x="26" y="0"/>
                    </a:lnTo>
                    <a:lnTo>
                      <a:pt x="26" y="140"/>
                    </a:lnTo>
                    <a:lnTo>
                      <a:pt x="0" y="140"/>
                    </a:lnTo>
                    <a:lnTo>
                      <a:pt x="0" y="401"/>
                    </a:lnTo>
                    <a:lnTo>
                      <a:pt x="116" y="401"/>
                    </a:lnTo>
                    <a:lnTo>
                      <a:pt x="116" y="140"/>
                    </a:lnTo>
                    <a:lnTo>
                      <a:pt x="90" y="140"/>
                    </a:lnTo>
                    <a:lnTo>
                      <a:pt x="9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4290" tIns="17145" rIns="34290" bIns="17145" numCol="1" anchor="t" anchorCtr="0" compatLnSpc="1">
                <a:prstTxWarp prst="textNoShape">
                  <a:avLst/>
                </a:prstTxWarp>
              </a:bodyPr>
              <a:lstStyle/>
              <a:p>
                <a:pPr defTabSz="171450">
                  <a:defRPr/>
                </a:pPr>
                <a:endParaRPr lang="en-US" sz="675">
                  <a:solidFill>
                    <a:srgbClr val="172144"/>
                  </a:solidFill>
                  <a:latin typeface="Calibri"/>
                </a:endParaRPr>
              </a:p>
            </p:txBody>
          </p:sp>
          <p:sp>
            <p:nvSpPr>
              <p:cNvPr id="80" name="Freeform 294">
                <a:extLst>
                  <a:ext uri="{FF2B5EF4-FFF2-40B4-BE49-F238E27FC236}">
                    <a16:creationId xmlns:a16="http://schemas.microsoft.com/office/drawing/2014/main" id="{1D9D3032-27BE-424B-914E-96E949D09E51}"/>
                  </a:ext>
                </a:extLst>
              </p:cNvPr>
              <p:cNvSpPr>
                <a:spLocks/>
              </p:cNvSpPr>
              <p:nvPr/>
            </p:nvSpPr>
            <p:spPr bwMode="auto">
              <a:xfrm>
                <a:off x="11697483" y="4227958"/>
                <a:ext cx="163273" cy="564115"/>
              </a:xfrm>
              <a:custGeom>
                <a:avLst/>
                <a:gdLst>
                  <a:gd name="T0" fmla="*/ 90 w 116"/>
                  <a:gd name="T1" fmla="*/ 0 h 401"/>
                  <a:gd name="T2" fmla="*/ 26 w 116"/>
                  <a:gd name="T3" fmla="*/ 0 h 401"/>
                  <a:gd name="T4" fmla="*/ 26 w 116"/>
                  <a:gd name="T5" fmla="*/ 140 h 401"/>
                  <a:gd name="T6" fmla="*/ 0 w 116"/>
                  <a:gd name="T7" fmla="*/ 140 h 401"/>
                  <a:gd name="T8" fmla="*/ 0 w 116"/>
                  <a:gd name="T9" fmla="*/ 401 h 401"/>
                  <a:gd name="T10" fmla="*/ 116 w 116"/>
                  <a:gd name="T11" fmla="*/ 401 h 401"/>
                  <a:gd name="T12" fmla="*/ 116 w 116"/>
                  <a:gd name="T13" fmla="*/ 140 h 401"/>
                  <a:gd name="T14" fmla="*/ 90 w 116"/>
                  <a:gd name="T15" fmla="*/ 140 h 401"/>
                  <a:gd name="T16" fmla="*/ 90 w 116"/>
                  <a:gd name="T17" fmla="*/ 0 h 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6" h="401">
                    <a:moveTo>
                      <a:pt x="90" y="0"/>
                    </a:moveTo>
                    <a:lnTo>
                      <a:pt x="26" y="0"/>
                    </a:lnTo>
                    <a:lnTo>
                      <a:pt x="26" y="140"/>
                    </a:lnTo>
                    <a:lnTo>
                      <a:pt x="0" y="140"/>
                    </a:lnTo>
                    <a:lnTo>
                      <a:pt x="0" y="401"/>
                    </a:lnTo>
                    <a:lnTo>
                      <a:pt x="116" y="401"/>
                    </a:lnTo>
                    <a:lnTo>
                      <a:pt x="116" y="140"/>
                    </a:lnTo>
                    <a:lnTo>
                      <a:pt x="90" y="140"/>
                    </a:lnTo>
                    <a:lnTo>
                      <a:pt x="9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4290" tIns="17145" rIns="34290" bIns="17145" numCol="1" anchor="t" anchorCtr="0" compatLnSpc="1">
                <a:prstTxWarp prst="textNoShape">
                  <a:avLst/>
                </a:prstTxWarp>
              </a:bodyPr>
              <a:lstStyle/>
              <a:p>
                <a:pPr defTabSz="171450">
                  <a:defRPr/>
                </a:pPr>
                <a:endParaRPr lang="en-US" sz="675">
                  <a:solidFill>
                    <a:srgbClr val="172144"/>
                  </a:solidFill>
                  <a:latin typeface="Calibri"/>
                </a:endParaRPr>
              </a:p>
            </p:txBody>
          </p:sp>
          <p:sp>
            <p:nvSpPr>
              <p:cNvPr id="81" name="Freeform 295">
                <a:extLst>
                  <a:ext uri="{FF2B5EF4-FFF2-40B4-BE49-F238E27FC236}">
                    <a16:creationId xmlns:a16="http://schemas.microsoft.com/office/drawing/2014/main" id="{973570EF-1EEE-42DA-84DC-A25041F47761}"/>
                  </a:ext>
                </a:extLst>
              </p:cNvPr>
              <p:cNvSpPr>
                <a:spLocks/>
              </p:cNvSpPr>
              <p:nvPr/>
            </p:nvSpPr>
            <p:spPr bwMode="auto">
              <a:xfrm>
                <a:off x="12114110" y="4227958"/>
                <a:ext cx="163273" cy="564115"/>
              </a:xfrm>
              <a:custGeom>
                <a:avLst/>
                <a:gdLst>
                  <a:gd name="T0" fmla="*/ 90 w 116"/>
                  <a:gd name="T1" fmla="*/ 0 h 401"/>
                  <a:gd name="T2" fmla="*/ 26 w 116"/>
                  <a:gd name="T3" fmla="*/ 0 h 401"/>
                  <a:gd name="T4" fmla="*/ 26 w 116"/>
                  <a:gd name="T5" fmla="*/ 140 h 401"/>
                  <a:gd name="T6" fmla="*/ 0 w 116"/>
                  <a:gd name="T7" fmla="*/ 140 h 401"/>
                  <a:gd name="T8" fmla="*/ 0 w 116"/>
                  <a:gd name="T9" fmla="*/ 401 h 401"/>
                  <a:gd name="T10" fmla="*/ 116 w 116"/>
                  <a:gd name="T11" fmla="*/ 401 h 401"/>
                  <a:gd name="T12" fmla="*/ 116 w 116"/>
                  <a:gd name="T13" fmla="*/ 140 h 401"/>
                  <a:gd name="T14" fmla="*/ 90 w 116"/>
                  <a:gd name="T15" fmla="*/ 140 h 401"/>
                  <a:gd name="T16" fmla="*/ 90 w 116"/>
                  <a:gd name="T17" fmla="*/ 0 h 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6" h="401">
                    <a:moveTo>
                      <a:pt x="90" y="0"/>
                    </a:moveTo>
                    <a:lnTo>
                      <a:pt x="26" y="0"/>
                    </a:lnTo>
                    <a:lnTo>
                      <a:pt x="26" y="140"/>
                    </a:lnTo>
                    <a:lnTo>
                      <a:pt x="0" y="140"/>
                    </a:lnTo>
                    <a:lnTo>
                      <a:pt x="0" y="401"/>
                    </a:lnTo>
                    <a:lnTo>
                      <a:pt x="116" y="401"/>
                    </a:lnTo>
                    <a:lnTo>
                      <a:pt x="116" y="140"/>
                    </a:lnTo>
                    <a:lnTo>
                      <a:pt x="90" y="140"/>
                    </a:lnTo>
                    <a:lnTo>
                      <a:pt x="9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4290" tIns="17145" rIns="34290" bIns="17145" numCol="1" anchor="t" anchorCtr="0" compatLnSpc="1">
                <a:prstTxWarp prst="textNoShape">
                  <a:avLst/>
                </a:prstTxWarp>
              </a:bodyPr>
              <a:lstStyle/>
              <a:p>
                <a:pPr defTabSz="171450">
                  <a:defRPr/>
                </a:pPr>
                <a:endParaRPr lang="en-US" sz="675">
                  <a:solidFill>
                    <a:srgbClr val="172144"/>
                  </a:solidFill>
                  <a:latin typeface="Calibri"/>
                </a:endParaRPr>
              </a:p>
            </p:txBody>
          </p:sp>
          <p:sp>
            <p:nvSpPr>
              <p:cNvPr id="82" name="Freeform 296">
                <a:extLst>
                  <a:ext uri="{FF2B5EF4-FFF2-40B4-BE49-F238E27FC236}">
                    <a16:creationId xmlns:a16="http://schemas.microsoft.com/office/drawing/2014/main" id="{7A2D4D34-3210-4FE8-8450-D1E1722C891D}"/>
                  </a:ext>
                </a:extLst>
              </p:cNvPr>
              <p:cNvSpPr>
                <a:spLocks/>
              </p:cNvSpPr>
              <p:nvPr/>
            </p:nvSpPr>
            <p:spPr bwMode="auto">
              <a:xfrm>
                <a:off x="12530738" y="4227958"/>
                <a:ext cx="163273" cy="564115"/>
              </a:xfrm>
              <a:custGeom>
                <a:avLst/>
                <a:gdLst>
                  <a:gd name="T0" fmla="*/ 90 w 116"/>
                  <a:gd name="T1" fmla="*/ 0 h 401"/>
                  <a:gd name="T2" fmla="*/ 26 w 116"/>
                  <a:gd name="T3" fmla="*/ 0 h 401"/>
                  <a:gd name="T4" fmla="*/ 26 w 116"/>
                  <a:gd name="T5" fmla="*/ 140 h 401"/>
                  <a:gd name="T6" fmla="*/ 0 w 116"/>
                  <a:gd name="T7" fmla="*/ 140 h 401"/>
                  <a:gd name="T8" fmla="*/ 0 w 116"/>
                  <a:gd name="T9" fmla="*/ 401 h 401"/>
                  <a:gd name="T10" fmla="*/ 116 w 116"/>
                  <a:gd name="T11" fmla="*/ 401 h 401"/>
                  <a:gd name="T12" fmla="*/ 116 w 116"/>
                  <a:gd name="T13" fmla="*/ 140 h 401"/>
                  <a:gd name="T14" fmla="*/ 90 w 116"/>
                  <a:gd name="T15" fmla="*/ 140 h 401"/>
                  <a:gd name="T16" fmla="*/ 90 w 116"/>
                  <a:gd name="T17" fmla="*/ 0 h 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6" h="401">
                    <a:moveTo>
                      <a:pt x="90" y="0"/>
                    </a:moveTo>
                    <a:lnTo>
                      <a:pt x="26" y="0"/>
                    </a:lnTo>
                    <a:lnTo>
                      <a:pt x="26" y="140"/>
                    </a:lnTo>
                    <a:lnTo>
                      <a:pt x="0" y="140"/>
                    </a:lnTo>
                    <a:lnTo>
                      <a:pt x="0" y="401"/>
                    </a:lnTo>
                    <a:lnTo>
                      <a:pt x="116" y="401"/>
                    </a:lnTo>
                    <a:lnTo>
                      <a:pt x="116" y="140"/>
                    </a:lnTo>
                    <a:lnTo>
                      <a:pt x="90" y="140"/>
                    </a:lnTo>
                    <a:lnTo>
                      <a:pt x="9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4290" tIns="17145" rIns="34290" bIns="17145" numCol="1" anchor="t" anchorCtr="0" compatLnSpc="1">
                <a:prstTxWarp prst="textNoShape">
                  <a:avLst/>
                </a:prstTxWarp>
              </a:bodyPr>
              <a:lstStyle/>
              <a:p>
                <a:pPr defTabSz="171450">
                  <a:defRPr/>
                </a:pPr>
                <a:endParaRPr lang="en-US" sz="675">
                  <a:solidFill>
                    <a:srgbClr val="172144"/>
                  </a:solidFill>
                  <a:latin typeface="Calibri"/>
                </a:endParaRPr>
              </a:p>
            </p:txBody>
          </p:sp>
          <p:sp>
            <p:nvSpPr>
              <p:cNvPr id="83" name="Freeform 297">
                <a:extLst>
                  <a:ext uri="{FF2B5EF4-FFF2-40B4-BE49-F238E27FC236}">
                    <a16:creationId xmlns:a16="http://schemas.microsoft.com/office/drawing/2014/main" id="{66B42C4F-4987-4548-A28E-39E4D0903650}"/>
                  </a:ext>
                </a:extLst>
              </p:cNvPr>
              <p:cNvSpPr>
                <a:spLocks/>
              </p:cNvSpPr>
              <p:nvPr/>
            </p:nvSpPr>
            <p:spPr bwMode="auto">
              <a:xfrm>
                <a:off x="12948774" y="4227958"/>
                <a:ext cx="163273" cy="564115"/>
              </a:xfrm>
              <a:custGeom>
                <a:avLst/>
                <a:gdLst>
                  <a:gd name="T0" fmla="*/ 90 w 116"/>
                  <a:gd name="T1" fmla="*/ 0 h 401"/>
                  <a:gd name="T2" fmla="*/ 26 w 116"/>
                  <a:gd name="T3" fmla="*/ 0 h 401"/>
                  <a:gd name="T4" fmla="*/ 26 w 116"/>
                  <a:gd name="T5" fmla="*/ 140 h 401"/>
                  <a:gd name="T6" fmla="*/ 0 w 116"/>
                  <a:gd name="T7" fmla="*/ 140 h 401"/>
                  <a:gd name="T8" fmla="*/ 0 w 116"/>
                  <a:gd name="T9" fmla="*/ 401 h 401"/>
                  <a:gd name="T10" fmla="*/ 116 w 116"/>
                  <a:gd name="T11" fmla="*/ 401 h 401"/>
                  <a:gd name="T12" fmla="*/ 116 w 116"/>
                  <a:gd name="T13" fmla="*/ 140 h 401"/>
                  <a:gd name="T14" fmla="*/ 90 w 116"/>
                  <a:gd name="T15" fmla="*/ 140 h 401"/>
                  <a:gd name="T16" fmla="*/ 90 w 116"/>
                  <a:gd name="T17" fmla="*/ 0 h 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6" h="401">
                    <a:moveTo>
                      <a:pt x="90" y="0"/>
                    </a:moveTo>
                    <a:lnTo>
                      <a:pt x="26" y="0"/>
                    </a:lnTo>
                    <a:lnTo>
                      <a:pt x="26" y="140"/>
                    </a:lnTo>
                    <a:lnTo>
                      <a:pt x="0" y="140"/>
                    </a:lnTo>
                    <a:lnTo>
                      <a:pt x="0" y="401"/>
                    </a:lnTo>
                    <a:lnTo>
                      <a:pt x="116" y="401"/>
                    </a:lnTo>
                    <a:lnTo>
                      <a:pt x="116" y="140"/>
                    </a:lnTo>
                    <a:lnTo>
                      <a:pt x="90" y="140"/>
                    </a:lnTo>
                    <a:lnTo>
                      <a:pt x="9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4290" tIns="17145" rIns="34290" bIns="17145" numCol="1" anchor="t" anchorCtr="0" compatLnSpc="1">
                <a:prstTxWarp prst="textNoShape">
                  <a:avLst/>
                </a:prstTxWarp>
              </a:bodyPr>
              <a:lstStyle/>
              <a:p>
                <a:pPr defTabSz="171450">
                  <a:defRPr/>
                </a:pPr>
                <a:endParaRPr lang="en-US" sz="675">
                  <a:solidFill>
                    <a:srgbClr val="172144"/>
                  </a:solidFill>
                  <a:latin typeface="Calibri"/>
                </a:endParaRPr>
              </a:p>
            </p:txBody>
          </p:sp>
          <p:sp>
            <p:nvSpPr>
              <p:cNvPr id="84" name="Freeform 298">
                <a:extLst>
                  <a:ext uri="{FF2B5EF4-FFF2-40B4-BE49-F238E27FC236}">
                    <a16:creationId xmlns:a16="http://schemas.microsoft.com/office/drawing/2014/main" id="{DDA6461D-25E4-4FD3-9362-294EF0E35657}"/>
                  </a:ext>
                </a:extLst>
              </p:cNvPr>
              <p:cNvSpPr>
                <a:spLocks/>
              </p:cNvSpPr>
              <p:nvPr/>
            </p:nvSpPr>
            <p:spPr bwMode="auto">
              <a:xfrm>
                <a:off x="13365402" y="4227958"/>
                <a:ext cx="163273" cy="564115"/>
              </a:xfrm>
              <a:custGeom>
                <a:avLst/>
                <a:gdLst>
                  <a:gd name="T0" fmla="*/ 90 w 116"/>
                  <a:gd name="T1" fmla="*/ 0 h 401"/>
                  <a:gd name="T2" fmla="*/ 26 w 116"/>
                  <a:gd name="T3" fmla="*/ 0 h 401"/>
                  <a:gd name="T4" fmla="*/ 26 w 116"/>
                  <a:gd name="T5" fmla="*/ 140 h 401"/>
                  <a:gd name="T6" fmla="*/ 0 w 116"/>
                  <a:gd name="T7" fmla="*/ 140 h 401"/>
                  <a:gd name="T8" fmla="*/ 0 w 116"/>
                  <a:gd name="T9" fmla="*/ 401 h 401"/>
                  <a:gd name="T10" fmla="*/ 116 w 116"/>
                  <a:gd name="T11" fmla="*/ 401 h 401"/>
                  <a:gd name="T12" fmla="*/ 116 w 116"/>
                  <a:gd name="T13" fmla="*/ 140 h 401"/>
                  <a:gd name="T14" fmla="*/ 90 w 116"/>
                  <a:gd name="T15" fmla="*/ 140 h 401"/>
                  <a:gd name="T16" fmla="*/ 90 w 116"/>
                  <a:gd name="T17" fmla="*/ 0 h 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6" h="401">
                    <a:moveTo>
                      <a:pt x="90" y="0"/>
                    </a:moveTo>
                    <a:lnTo>
                      <a:pt x="26" y="0"/>
                    </a:lnTo>
                    <a:lnTo>
                      <a:pt x="26" y="140"/>
                    </a:lnTo>
                    <a:lnTo>
                      <a:pt x="0" y="140"/>
                    </a:lnTo>
                    <a:lnTo>
                      <a:pt x="0" y="401"/>
                    </a:lnTo>
                    <a:lnTo>
                      <a:pt x="116" y="401"/>
                    </a:lnTo>
                    <a:lnTo>
                      <a:pt x="116" y="140"/>
                    </a:lnTo>
                    <a:lnTo>
                      <a:pt x="90" y="140"/>
                    </a:lnTo>
                    <a:lnTo>
                      <a:pt x="9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4290" tIns="17145" rIns="34290" bIns="17145" numCol="1" anchor="t" anchorCtr="0" compatLnSpc="1">
                <a:prstTxWarp prst="textNoShape">
                  <a:avLst/>
                </a:prstTxWarp>
              </a:bodyPr>
              <a:lstStyle/>
              <a:p>
                <a:pPr defTabSz="171450">
                  <a:defRPr/>
                </a:pPr>
                <a:endParaRPr lang="en-US" sz="675">
                  <a:solidFill>
                    <a:srgbClr val="172144"/>
                  </a:solidFill>
                  <a:latin typeface="Calibri"/>
                </a:endParaRPr>
              </a:p>
            </p:txBody>
          </p:sp>
          <p:sp>
            <p:nvSpPr>
              <p:cNvPr id="85" name="Freeform 299">
                <a:extLst>
                  <a:ext uri="{FF2B5EF4-FFF2-40B4-BE49-F238E27FC236}">
                    <a16:creationId xmlns:a16="http://schemas.microsoft.com/office/drawing/2014/main" id="{A3FFA9C4-1350-46A5-AFDB-07F7027D4413}"/>
                  </a:ext>
                </a:extLst>
              </p:cNvPr>
              <p:cNvSpPr>
                <a:spLocks/>
              </p:cNvSpPr>
              <p:nvPr/>
            </p:nvSpPr>
            <p:spPr bwMode="auto">
              <a:xfrm>
                <a:off x="13782030" y="4227958"/>
                <a:ext cx="163273" cy="564115"/>
              </a:xfrm>
              <a:custGeom>
                <a:avLst/>
                <a:gdLst>
                  <a:gd name="T0" fmla="*/ 90 w 116"/>
                  <a:gd name="T1" fmla="*/ 140 h 401"/>
                  <a:gd name="T2" fmla="*/ 90 w 116"/>
                  <a:gd name="T3" fmla="*/ 0 h 401"/>
                  <a:gd name="T4" fmla="*/ 26 w 116"/>
                  <a:gd name="T5" fmla="*/ 0 h 401"/>
                  <a:gd name="T6" fmla="*/ 26 w 116"/>
                  <a:gd name="T7" fmla="*/ 140 h 401"/>
                  <a:gd name="T8" fmla="*/ 0 w 116"/>
                  <a:gd name="T9" fmla="*/ 140 h 401"/>
                  <a:gd name="T10" fmla="*/ 0 w 116"/>
                  <a:gd name="T11" fmla="*/ 401 h 401"/>
                  <a:gd name="T12" fmla="*/ 116 w 116"/>
                  <a:gd name="T13" fmla="*/ 401 h 401"/>
                  <a:gd name="T14" fmla="*/ 116 w 116"/>
                  <a:gd name="T15" fmla="*/ 140 h 401"/>
                  <a:gd name="T16" fmla="*/ 90 w 116"/>
                  <a:gd name="T17" fmla="*/ 140 h 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6" h="401">
                    <a:moveTo>
                      <a:pt x="90" y="140"/>
                    </a:moveTo>
                    <a:lnTo>
                      <a:pt x="90" y="0"/>
                    </a:lnTo>
                    <a:lnTo>
                      <a:pt x="26" y="0"/>
                    </a:lnTo>
                    <a:lnTo>
                      <a:pt x="26" y="140"/>
                    </a:lnTo>
                    <a:lnTo>
                      <a:pt x="0" y="140"/>
                    </a:lnTo>
                    <a:lnTo>
                      <a:pt x="0" y="401"/>
                    </a:lnTo>
                    <a:lnTo>
                      <a:pt x="116" y="401"/>
                    </a:lnTo>
                    <a:lnTo>
                      <a:pt x="116" y="140"/>
                    </a:lnTo>
                    <a:lnTo>
                      <a:pt x="90" y="1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4290" tIns="17145" rIns="34290" bIns="17145" numCol="1" anchor="t" anchorCtr="0" compatLnSpc="1">
                <a:prstTxWarp prst="textNoShape">
                  <a:avLst/>
                </a:prstTxWarp>
              </a:bodyPr>
              <a:lstStyle/>
              <a:p>
                <a:pPr defTabSz="171450">
                  <a:defRPr/>
                </a:pPr>
                <a:endParaRPr lang="en-US" sz="675">
                  <a:solidFill>
                    <a:srgbClr val="172144"/>
                  </a:solidFill>
                  <a:latin typeface="Calibri"/>
                </a:endParaRPr>
              </a:p>
            </p:txBody>
          </p:sp>
        </p:grpSp>
        <p:grpSp>
          <p:nvGrpSpPr>
            <p:cNvPr id="46" name="Group 45">
              <a:extLst>
                <a:ext uri="{FF2B5EF4-FFF2-40B4-BE49-F238E27FC236}">
                  <a16:creationId xmlns:a16="http://schemas.microsoft.com/office/drawing/2014/main" id="{C16B96D2-2ACA-42B6-A1A4-0A18AFA78A77}"/>
                </a:ext>
              </a:extLst>
            </p:cNvPr>
            <p:cNvGrpSpPr/>
            <p:nvPr/>
          </p:nvGrpSpPr>
          <p:grpSpPr>
            <a:xfrm>
              <a:off x="8595281" y="8384141"/>
              <a:ext cx="2628934" cy="423828"/>
              <a:chOff x="10446192" y="8894211"/>
              <a:chExt cx="3499111" cy="564115"/>
            </a:xfrm>
            <a:grpFill/>
          </p:grpSpPr>
          <p:sp>
            <p:nvSpPr>
              <p:cNvPr id="68" name="Freeform 300">
                <a:extLst>
                  <a:ext uri="{FF2B5EF4-FFF2-40B4-BE49-F238E27FC236}">
                    <a16:creationId xmlns:a16="http://schemas.microsoft.com/office/drawing/2014/main" id="{13878ECB-91C4-40B2-8B73-CDF72C499115}"/>
                  </a:ext>
                </a:extLst>
              </p:cNvPr>
              <p:cNvSpPr>
                <a:spLocks/>
              </p:cNvSpPr>
              <p:nvPr/>
            </p:nvSpPr>
            <p:spPr bwMode="auto">
              <a:xfrm>
                <a:off x="13782030" y="8894211"/>
                <a:ext cx="163273" cy="564115"/>
              </a:xfrm>
              <a:custGeom>
                <a:avLst/>
                <a:gdLst>
                  <a:gd name="T0" fmla="*/ 0 w 116"/>
                  <a:gd name="T1" fmla="*/ 261 h 401"/>
                  <a:gd name="T2" fmla="*/ 26 w 116"/>
                  <a:gd name="T3" fmla="*/ 261 h 401"/>
                  <a:gd name="T4" fmla="*/ 26 w 116"/>
                  <a:gd name="T5" fmla="*/ 401 h 401"/>
                  <a:gd name="T6" fmla="*/ 90 w 116"/>
                  <a:gd name="T7" fmla="*/ 401 h 401"/>
                  <a:gd name="T8" fmla="*/ 90 w 116"/>
                  <a:gd name="T9" fmla="*/ 261 h 401"/>
                  <a:gd name="T10" fmla="*/ 116 w 116"/>
                  <a:gd name="T11" fmla="*/ 261 h 401"/>
                  <a:gd name="T12" fmla="*/ 116 w 116"/>
                  <a:gd name="T13" fmla="*/ 0 h 401"/>
                  <a:gd name="T14" fmla="*/ 0 w 116"/>
                  <a:gd name="T15" fmla="*/ 0 h 401"/>
                  <a:gd name="T16" fmla="*/ 0 w 116"/>
                  <a:gd name="T17" fmla="*/ 261 h 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6" h="401">
                    <a:moveTo>
                      <a:pt x="0" y="261"/>
                    </a:moveTo>
                    <a:lnTo>
                      <a:pt x="26" y="261"/>
                    </a:lnTo>
                    <a:lnTo>
                      <a:pt x="26" y="401"/>
                    </a:lnTo>
                    <a:lnTo>
                      <a:pt x="90" y="401"/>
                    </a:lnTo>
                    <a:lnTo>
                      <a:pt x="90" y="261"/>
                    </a:lnTo>
                    <a:lnTo>
                      <a:pt x="116" y="261"/>
                    </a:lnTo>
                    <a:lnTo>
                      <a:pt x="116" y="0"/>
                    </a:lnTo>
                    <a:lnTo>
                      <a:pt x="0" y="0"/>
                    </a:lnTo>
                    <a:lnTo>
                      <a:pt x="0" y="2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4290" tIns="17145" rIns="34290" bIns="17145" numCol="1" anchor="t" anchorCtr="0" compatLnSpc="1">
                <a:prstTxWarp prst="textNoShape">
                  <a:avLst/>
                </a:prstTxWarp>
              </a:bodyPr>
              <a:lstStyle/>
              <a:p>
                <a:pPr defTabSz="171450">
                  <a:defRPr/>
                </a:pPr>
                <a:endParaRPr lang="en-US" sz="675">
                  <a:solidFill>
                    <a:srgbClr val="172144"/>
                  </a:solidFill>
                  <a:latin typeface="Calibri"/>
                </a:endParaRPr>
              </a:p>
            </p:txBody>
          </p:sp>
          <p:sp>
            <p:nvSpPr>
              <p:cNvPr id="69" name="Freeform 301">
                <a:extLst>
                  <a:ext uri="{FF2B5EF4-FFF2-40B4-BE49-F238E27FC236}">
                    <a16:creationId xmlns:a16="http://schemas.microsoft.com/office/drawing/2014/main" id="{44EEFDBD-36E9-48D5-B5B2-FFB081810162}"/>
                  </a:ext>
                </a:extLst>
              </p:cNvPr>
              <p:cNvSpPr>
                <a:spLocks/>
              </p:cNvSpPr>
              <p:nvPr/>
            </p:nvSpPr>
            <p:spPr bwMode="auto">
              <a:xfrm>
                <a:off x="13365402" y="8894211"/>
                <a:ext cx="163273" cy="564115"/>
              </a:xfrm>
              <a:custGeom>
                <a:avLst/>
                <a:gdLst>
                  <a:gd name="T0" fmla="*/ 0 w 116"/>
                  <a:gd name="T1" fmla="*/ 261 h 401"/>
                  <a:gd name="T2" fmla="*/ 26 w 116"/>
                  <a:gd name="T3" fmla="*/ 261 h 401"/>
                  <a:gd name="T4" fmla="*/ 26 w 116"/>
                  <a:gd name="T5" fmla="*/ 401 h 401"/>
                  <a:gd name="T6" fmla="*/ 90 w 116"/>
                  <a:gd name="T7" fmla="*/ 401 h 401"/>
                  <a:gd name="T8" fmla="*/ 90 w 116"/>
                  <a:gd name="T9" fmla="*/ 261 h 401"/>
                  <a:gd name="T10" fmla="*/ 116 w 116"/>
                  <a:gd name="T11" fmla="*/ 261 h 401"/>
                  <a:gd name="T12" fmla="*/ 116 w 116"/>
                  <a:gd name="T13" fmla="*/ 0 h 401"/>
                  <a:gd name="T14" fmla="*/ 0 w 116"/>
                  <a:gd name="T15" fmla="*/ 0 h 401"/>
                  <a:gd name="T16" fmla="*/ 0 w 116"/>
                  <a:gd name="T17" fmla="*/ 261 h 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6" h="401">
                    <a:moveTo>
                      <a:pt x="0" y="261"/>
                    </a:moveTo>
                    <a:lnTo>
                      <a:pt x="26" y="261"/>
                    </a:lnTo>
                    <a:lnTo>
                      <a:pt x="26" y="401"/>
                    </a:lnTo>
                    <a:lnTo>
                      <a:pt x="90" y="401"/>
                    </a:lnTo>
                    <a:lnTo>
                      <a:pt x="90" y="261"/>
                    </a:lnTo>
                    <a:lnTo>
                      <a:pt x="116" y="261"/>
                    </a:lnTo>
                    <a:lnTo>
                      <a:pt x="116" y="0"/>
                    </a:lnTo>
                    <a:lnTo>
                      <a:pt x="0" y="0"/>
                    </a:lnTo>
                    <a:lnTo>
                      <a:pt x="0" y="2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4290" tIns="17145" rIns="34290" bIns="17145" numCol="1" anchor="t" anchorCtr="0" compatLnSpc="1">
                <a:prstTxWarp prst="textNoShape">
                  <a:avLst/>
                </a:prstTxWarp>
              </a:bodyPr>
              <a:lstStyle/>
              <a:p>
                <a:pPr defTabSz="171450">
                  <a:defRPr/>
                </a:pPr>
                <a:endParaRPr lang="en-US" sz="675">
                  <a:solidFill>
                    <a:srgbClr val="172144"/>
                  </a:solidFill>
                  <a:latin typeface="Calibri"/>
                </a:endParaRPr>
              </a:p>
            </p:txBody>
          </p:sp>
          <p:sp>
            <p:nvSpPr>
              <p:cNvPr id="70" name="Freeform 302">
                <a:extLst>
                  <a:ext uri="{FF2B5EF4-FFF2-40B4-BE49-F238E27FC236}">
                    <a16:creationId xmlns:a16="http://schemas.microsoft.com/office/drawing/2014/main" id="{2FFFA022-2545-4E5D-ACB1-A2D1CD6B5849}"/>
                  </a:ext>
                </a:extLst>
              </p:cNvPr>
              <p:cNvSpPr>
                <a:spLocks/>
              </p:cNvSpPr>
              <p:nvPr/>
            </p:nvSpPr>
            <p:spPr bwMode="auto">
              <a:xfrm>
                <a:off x="12948774" y="8894211"/>
                <a:ext cx="163273" cy="564115"/>
              </a:xfrm>
              <a:custGeom>
                <a:avLst/>
                <a:gdLst>
                  <a:gd name="T0" fmla="*/ 0 w 116"/>
                  <a:gd name="T1" fmla="*/ 261 h 401"/>
                  <a:gd name="T2" fmla="*/ 26 w 116"/>
                  <a:gd name="T3" fmla="*/ 261 h 401"/>
                  <a:gd name="T4" fmla="*/ 26 w 116"/>
                  <a:gd name="T5" fmla="*/ 401 h 401"/>
                  <a:gd name="T6" fmla="*/ 90 w 116"/>
                  <a:gd name="T7" fmla="*/ 401 h 401"/>
                  <a:gd name="T8" fmla="*/ 90 w 116"/>
                  <a:gd name="T9" fmla="*/ 261 h 401"/>
                  <a:gd name="T10" fmla="*/ 116 w 116"/>
                  <a:gd name="T11" fmla="*/ 261 h 401"/>
                  <a:gd name="T12" fmla="*/ 116 w 116"/>
                  <a:gd name="T13" fmla="*/ 0 h 401"/>
                  <a:gd name="T14" fmla="*/ 0 w 116"/>
                  <a:gd name="T15" fmla="*/ 0 h 401"/>
                  <a:gd name="T16" fmla="*/ 0 w 116"/>
                  <a:gd name="T17" fmla="*/ 261 h 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6" h="401">
                    <a:moveTo>
                      <a:pt x="0" y="261"/>
                    </a:moveTo>
                    <a:lnTo>
                      <a:pt x="26" y="261"/>
                    </a:lnTo>
                    <a:lnTo>
                      <a:pt x="26" y="401"/>
                    </a:lnTo>
                    <a:lnTo>
                      <a:pt x="90" y="401"/>
                    </a:lnTo>
                    <a:lnTo>
                      <a:pt x="90" y="261"/>
                    </a:lnTo>
                    <a:lnTo>
                      <a:pt x="116" y="261"/>
                    </a:lnTo>
                    <a:lnTo>
                      <a:pt x="116" y="0"/>
                    </a:lnTo>
                    <a:lnTo>
                      <a:pt x="0" y="0"/>
                    </a:lnTo>
                    <a:lnTo>
                      <a:pt x="0" y="2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4290" tIns="17145" rIns="34290" bIns="17145" numCol="1" anchor="t" anchorCtr="0" compatLnSpc="1">
                <a:prstTxWarp prst="textNoShape">
                  <a:avLst/>
                </a:prstTxWarp>
              </a:bodyPr>
              <a:lstStyle/>
              <a:p>
                <a:pPr defTabSz="171450">
                  <a:defRPr/>
                </a:pPr>
                <a:endParaRPr lang="en-US" sz="675">
                  <a:solidFill>
                    <a:srgbClr val="172144"/>
                  </a:solidFill>
                  <a:latin typeface="Calibri"/>
                </a:endParaRPr>
              </a:p>
            </p:txBody>
          </p:sp>
          <p:sp>
            <p:nvSpPr>
              <p:cNvPr id="71" name="Freeform 303">
                <a:extLst>
                  <a:ext uri="{FF2B5EF4-FFF2-40B4-BE49-F238E27FC236}">
                    <a16:creationId xmlns:a16="http://schemas.microsoft.com/office/drawing/2014/main" id="{13353545-76CF-4966-A338-419A033D8E4D}"/>
                  </a:ext>
                </a:extLst>
              </p:cNvPr>
              <p:cNvSpPr>
                <a:spLocks/>
              </p:cNvSpPr>
              <p:nvPr/>
            </p:nvSpPr>
            <p:spPr bwMode="auto">
              <a:xfrm>
                <a:off x="12530738" y="8894211"/>
                <a:ext cx="163273" cy="564115"/>
              </a:xfrm>
              <a:custGeom>
                <a:avLst/>
                <a:gdLst>
                  <a:gd name="T0" fmla="*/ 0 w 116"/>
                  <a:gd name="T1" fmla="*/ 261 h 401"/>
                  <a:gd name="T2" fmla="*/ 26 w 116"/>
                  <a:gd name="T3" fmla="*/ 261 h 401"/>
                  <a:gd name="T4" fmla="*/ 26 w 116"/>
                  <a:gd name="T5" fmla="*/ 401 h 401"/>
                  <a:gd name="T6" fmla="*/ 90 w 116"/>
                  <a:gd name="T7" fmla="*/ 401 h 401"/>
                  <a:gd name="T8" fmla="*/ 90 w 116"/>
                  <a:gd name="T9" fmla="*/ 261 h 401"/>
                  <a:gd name="T10" fmla="*/ 116 w 116"/>
                  <a:gd name="T11" fmla="*/ 261 h 401"/>
                  <a:gd name="T12" fmla="*/ 116 w 116"/>
                  <a:gd name="T13" fmla="*/ 0 h 401"/>
                  <a:gd name="T14" fmla="*/ 0 w 116"/>
                  <a:gd name="T15" fmla="*/ 0 h 401"/>
                  <a:gd name="T16" fmla="*/ 0 w 116"/>
                  <a:gd name="T17" fmla="*/ 261 h 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6" h="401">
                    <a:moveTo>
                      <a:pt x="0" y="261"/>
                    </a:moveTo>
                    <a:lnTo>
                      <a:pt x="26" y="261"/>
                    </a:lnTo>
                    <a:lnTo>
                      <a:pt x="26" y="401"/>
                    </a:lnTo>
                    <a:lnTo>
                      <a:pt x="90" y="401"/>
                    </a:lnTo>
                    <a:lnTo>
                      <a:pt x="90" y="261"/>
                    </a:lnTo>
                    <a:lnTo>
                      <a:pt x="116" y="261"/>
                    </a:lnTo>
                    <a:lnTo>
                      <a:pt x="116" y="0"/>
                    </a:lnTo>
                    <a:lnTo>
                      <a:pt x="0" y="0"/>
                    </a:lnTo>
                    <a:lnTo>
                      <a:pt x="0" y="2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4290" tIns="17145" rIns="34290" bIns="17145" numCol="1" anchor="t" anchorCtr="0" compatLnSpc="1">
                <a:prstTxWarp prst="textNoShape">
                  <a:avLst/>
                </a:prstTxWarp>
              </a:bodyPr>
              <a:lstStyle/>
              <a:p>
                <a:pPr defTabSz="171450">
                  <a:defRPr/>
                </a:pPr>
                <a:endParaRPr lang="en-US" sz="675">
                  <a:solidFill>
                    <a:srgbClr val="172144"/>
                  </a:solidFill>
                  <a:latin typeface="Calibri"/>
                </a:endParaRPr>
              </a:p>
            </p:txBody>
          </p:sp>
          <p:sp>
            <p:nvSpPr>
              <p:cNvPr id="72" name="Freeform 304">
                <a:extLst>
                  <a:ext uri="{FF2B5EF4-FFF2-40B4-BE49-F238E27FC236}">
                    <a16:creationId xmlns:a16="http://schemas.microsoft.com/office/drawing/2014/main" id="{4309A42C-F6DD-48A5-A217-BFC55C617F88}"/>
                  </a:ext>
                </a:extLst>
              </p:cNvPr>
              <p:cNvSpPr>
                <a:spLocks/>
              </p:cNvSpPr>
              <p:nvPr/>
            </p:nvSpPr>
            <p:spPr bwMode="auto">
              <a:xfrm>
                <a:off x="12114110" y="8894211"/>
                <a:ext cx="163273" cy="564115"/>
              </a:xfrm>
              <a:custGeom>
                <a:avLst/>
                <a:gdLst>
                  <a:gd name="T0" fmla="*/ 0 w 116"/>
                  <a:gd name="T1" fmla="*/ 261 h 401"/>
                  <a:gd name="T2" fmla="*/ 26 w 116"/>
                  <a:gd name="T3" fmla="*/ 261 h 401"/>
                  <a:gd name="T4" fmla="*/ 26 w 116"/>
                  <a:gd name="T5" fmla="*/ 401 h 401"/>
                  <a:gd name="T6" fmla="*/ 90 w 116"/>
                  <a:gd name="T7" fmla="*/ 401 h 401"/>
                  <a:gd name="T8" fmla="*/ 90 w 116"/>
                  <a:gd name="T9" fmla="*/ 261 h 401"/>
                  <a:gd name="T10" fmla="*/ 116 w 116"/>
                  <a:gd name="T11" fmla="*/ 261 h 401"/>
                  <a:gd name="T12" fmla="*/ 116 w 116"/>
                  <a:gd name="T13" fmla="*/ 0 h 401"/>
                  <a:gd name="T14" fmla="*/ 0 w 116"/>
                  <a:gd name="T15" fmla="*/ 0 h 401"/>
                  <a:gd name="T16" fmla="*/ 0 w 116"/>
                  <a:gd name="T17" fmla="*/ 261 h 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6" h="401">
                    <a:moveTo>
                      <a:pt x="0" y="261"/>
                    </a:moveTo>
                    <a:lnTo>
                      <a:pt x="26" y="261"/>
                    </a:lnTo>
                    <a:lnTo>
                      <a:pt x="26" y="401"/>
                    </a:lnTo>
                    <a:lnTo>
                      <a:pt x="90" y="401"/>
                    </a:lnTo>
                    <a:lnTo>
                      <a:pt x="90" y="261"/>
                    </a:lnTo>
                    <a:lnTo>
                      <a:pt x="116" y="261"/>
                    </a:lnTo>
                    <a:lnTo>
                      <a:pt x="116" y="0"/>
                    </a:lnTo>
                    <a:lnTo>
                      <a:pt x="0" y="0"/>
                    </a:lnTo>
                    <a:lnTo>
                      <a:pt x="0" y="2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4290" tIns="17145" rIns="34290" bIns="17145" numCol="1" anchor="t" anchorCtr="0" compatLnSpc="1">
                <a:prstTxWarp prst="textNoShape">
                  <a:avLst/>
                </a:prstTxWarp>
              </a:bodyPr>
              <a:lstStyle/>
              <a:p>
                <a:pPr defTabSz="171450">
                  <a:defRPr/>
                </a:pPr>
                <a:endParaRPr lang="en-US" sz="675">
                  <a:solidFill>
                    <a:srgbClr val="172144"/>
                  </a:solidFill>
                  <a:latin typeface="Calibri"/>
                </a:endParaRPr>
              </a:p>
            </p:txBody>
          </p:sp>
          <p:sp>
            <p:nvSpPr>
              <p:cNvPr id="73" name="Freeform 305">
                <a:extLst>
                  <a:ext uri="{FF2B5EF4-FFF2-40B4-BE49-F238E27FC236}">
                    <a16:creationId xmlns:a16="http://schemas.microsoft.com/office/drawing/2014/main" id="{7AD91DC9-8EB2-4163-B788-009A4F5FF4B2}"/>
                  </a:ext>
                </a:extLst>
              </p:cNvPr>
              <p:cNvSpPr>
                <a:spLocks/>
              </p:cNvSpPr>
              <p:nvPr/>
            </p:nvSpPr>
            <p:spPr bwMode="auto">
              <a:xfrm>
                <a:off x="11697483" y="8894211"/>
                <a:ext cx="163273" cy="564115"/>
              </a:xfrm>
              <a:custGeom>
                <a:avLst/>
                <a:gdLst>
                  <a:gd name="T0" fmla="*/ 0 w 116"/>
                  <a:gd name="T1" fmla="*/ 261 h 401"/>
                  <a:gd name="T2" fmla="*/ 26 w 116"/>
                  <a:gd name="T3" fmla="*/ 261 h 401"/>
                  <a:gd name="T4" fmla="*/ 26 w 116"/>
                  <a:gd name="T5" fmla="*/ 401 h 401"/>
                  <a:gd name="T6" fmla="*/ 90 w 116"/>
                  <a:gd name="T7" fmla="*/ 401 h 401"/>
                  <a:gd name="T8" fmla="*/ 90 w 116"/>
                  <a:gd name="T9" fmla="*/ 261 h 401"/>
                  <a:gd name="T10" fmla="*/ 116 w 116"/>
                  <a:gd name="T11" fmla="*/ 261 h 401"/>
                  <a:gd name="T12" fmla="*/ 116 w 116"/>
                  <a:gd name="T13" fmla="*/ 0 h 401"/>
                  <a:gd name="T14" fmla="*/ 0 w 116"/>
                  <a:gd name="T15" fmla="*/ 0 h 401"/>
                  <a:gd name="T16" fmla="*/ 0 w 116"/>
                  <a:gd name="T17" fmla="*/ 261 h 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6" h="401">
                    <a:moveTo>
                      <a:pt x="0" y="261"/>
                    </a:moveTo>
                    <a:lnTo>
                      <a:pt x="26" y="261"/>
                    </a:lnTo>
                    <a:lnTo>
                      <a:pt x="26" y="401"/>
                    </a:lnTo>
                    <a:lnTo>
                      <a:pt x="90" y="401"/>
                    </a:lnTo>
                    <a:lnTo>
                      <a:pt x="90" y="261"/>
                    </a:lnTo>
                    <a:lnTo>
                      <a:pt x="116" y="261"/>
                    </a:lnTo>
                    <a:lnTo>
                      <a:pt x="116" y="0"/>
                    </a:lnTo>
                    <a:lnTo>
                      <a:pt x="0" y="0"/>
                    </a:lnTo>
                    <a:lnTo>
                      <a:pt x="0" y="2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4290" tIns="17145" rIns="34290" bIns="17145" numCol="1" anchor="t" anchorCtr="0" compatLnSpc="1">
                <a:prstTxWarp prst="textNoShape">
                  <a:avLst/>
                </a:prstTxWarp>
              </a:bodyPr>
              <a:lstStyle/>
              <a:p>
                <a:pPr defTabSz="171450">
                  <a:defRPr/>
                </a:pPr>
                <a:endParaRPr lang="en-US" sz="675">
                  <a:solidFill>
                    <a:srgbClr val="172144"/>
                  </a:solidFill>
                  <a:latin typeface="Calibri"/>
                </a:endParaRPr>
              </a:p>
            </p:txBody>
          </p:sp>
          <p:sp>
            <p:nvSpPr>
              <p:cNvPr id="74" name="Freeform 306">
                <a:extLst>
                  <a:ext uri="{FF2B5EF4-FFF2-40B4-BE49-F238E27FC236}">
                    <a16:creationId xmlns:a16="http://schemas.microsoft.com/office/drawing/2014/main" id="{B0EA6314-BE26-4708-A947-E4E23B3DB855}"/>
                  </a:ext>
                </a:extLst>
              </p:cNvPr>
              <p:cNvSpPr>
                <a:spLocks/>
              </p:cNvSpPr>
              <p:nvPr/>
            </p:nvSpPr>
            <p:spPr bwMode="auto">
              <a:xfrm>
                <a:off x="11279448" y="8894211"/>
                <a:ext cx="163273" cy="564115"/>
              </a:xfrm>
              <a:custGeom>
                <a:avLst/>
                <a:gdLst>
                  <a:gd name="T0" fmla="*/ 0 w 116"/>
                  <a:gd name="T1" fmla="*/ 261 h 401"/>
                  <a:gd name="T2" fmla="*/ 26 w 116"/>
                  <a:gd name="T3" fmla="*/ 261 h 401"/>
                  <a:gd name="T4" fmla="*/ 26 w 116"/>
                  <a:gd name="T5" fmla="*/ 401 h 401"/>
                  <a:gd name="T6" fmla="*/ 90 w 116"/>
                  <a:gd name="T7" fmla="*/ 401 h 401"/>
                  <a:gd name="T8" fmla="*/ 90 w 116"/>
                  <a:gd name="T9" fmla="*/ 261 h 401"/>
                  <a:gd name="T10" fmla="*/ 116 w 116"/>
                  <a:gd name="T11" fmla="*/ 261 h 401"/>
                  <a:gd name="T12" fmla="*/ 116 w 116"/>
                  <a:gd name="T13" fmla="*/ 0 h 401"/>
                  <a:gd name="T14" fmla="*/ 0 w 116"/>
                  <a:gd name="T15" fmla="*/ 0 h 401"/>
                  <a:gd name="T16" fmla="*/ 0 w 116"/>
                  <a:gd name="T17" fmla="*/ 261 h 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6" h="401">
                    <a:moveTo>
                      <a:pt x="0" y="261"/>
                    </a:moveTo>
                    <a:lnTo>
                      <a:pt x="26" y="261"/>
                    </a:lnTo>
                    <a:lnTo>
                      <a:pt x="26" y="401"/>
                    </a:lnTo>
                    <a:lnTo>
                      <a:pt x="90" y="401"/>
                    </a:lnTo>
                    <a:lnTo>
                      <a:pt x="90" y="261"/>
                    </a:lnTo>
                    <a:lnTo>
                      <a:pt x="116" y="261"/>
                    </a:lnTo>
                    <a:lnTo>
                      <a:pt x="116" y="0"/>
                    </a:lnTo>
                    <a:lnTo>
                      <a:pt x="0" y="0"/>
                    </a:lnTo>
                    <a:lnTo>
                      <a:pt x="0" y="2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4290" tIns="17145" rIns="34290" bIns="17145" numCol="1" anchor="t" anchorCtr="0" compatLnSpc="1">
                <a:prstTxWarp prst="textNoShape">
                  <a:avLst/>
                </a:prstTxWarp>
              </a:bodyPr>
              <a:lstStyle/>
              <a:p>
                <a:pPr defTabSz="171450">
                  <a:defRPr/>
                </a:pPr>
                <a:endParaRPr lang="en-US" sz="675">
                  <a:solidFill>
                    <a:srgbClr val="172144"/>
                  </a:solidFill>
                  <a:latin typeface="Calibri"/>
                </a:endParaRPr>
              </a:p>
            </p:txBody>
          </p:sp>
          <p:sp>
            <p:nvSpPr>
              <p:cNvPr id="75" name="Freeform 307">
                <a:extLst>
                  <a:ext uri="{FF2B5EF4-FFF2-40B4-BE49-F238E27FC236}">
                    <a16:creationId xmlns:a16="http://schemas.microsoft.com/office/drawing/2014/main" id="{5E3B9719-9A24-455A-B75C-244998F3CAD8}"/>
                  </a:ext>
                </a:extLst>
              </p:cNvPr>
              <p:cNvSpPr>
                <a:spLocks/>
              </p:cNvSpPr>
              <p:nvPr/>
            </p:nvSpPr>
            <p:spPr bwMode="auto">
              <a:xfrm>
                <a:off x="10862820" y="8894211"/>
                <a:ext cx="163273" cy="564115"/>
              </a:xfrm>
              <a:custGeom>
                <a:avLst/>
                <a:gdLst>
                  <a:gd name="T0" fmla="*/ 0 w 116"/>
                  <a:gd name="T1" fmla="*/ 261 h 401"/>
                  <a:gd name="T2" fmla="*/ 26 w 116"/>
                  <a:gd name="T3" fmla="*/ 261 h 401"/>
                  <a:gd name="T4" fmla="*/ 26 w 116"/>
                  <a:gd name="T5" fmla="*/ 401 h 401"/>
                  <a:gd name="T6" fmla="*/ 90 w 116"/>
                  <a:gd name="T7" fmla="*/ 401 h 401"/>
                  <a:gd name="T8" fmla="*/ 90 w 116"/>
                  <a:gd name="T9" fmla="*/ 261 h 401"/>
                  <a:gd name="T10" fmla="*/ 116 w 116"/>
                  <a:gd name="T11" fmla="*/ 261 h 401"/>
                  <a:gd name="T12" fmla="*/ 116 w 116"/>
                  <a:gd name="T13" fmla="*/ 0 h 401"/>
                  <a:gd name="T14" fmla="*/ 0 w 116"/>
                  <a:gd name="T15" fmla="*/ 0 h 401"/>
                  <a:gd name="T16" fmla="*/ 0 w 116"/>
                  <a:gd name="T17" fmla="*/ 261 h 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6" h="401">
                    <a:moveTo>
                      <a:pt x="0" y="261"/>
                    </a:moveTo>
                    <a:lnTo>
                      <a:pt x="26" y="261"/>
                    </a:lnTo>
                    <a:lnTo>
                      <a:pt x="26" y="401"/>
                    </a:lnTo>
                    <a:lnTo>
                      <a:pt x="90" y="401"/>
                    </a:lnTo>
                    <a:lnTo>
                      <a:pt x="90" y="261"/>
                    </a:lnTo>
                    <a:lnTo>
                      <a:pt x="116" y="261"/>
                    </a:lnTo>
                    <a:lnTo>
                      <a:pt x="116" y="0"/>
                    </a:lnTo>
                    <a:lnTo>
                      <a:pt x="0" y="0"/>
                    </a:lnTo>
                    <a:lnTo>
                      <a:pt x="0" y="2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4290" tIns="17145" rIns="34290" bIns="17145" numCol="1" anchor="t" anchorCtr="0" compatLnSpc="1">
                <a:prstTxWarp prst="textNoShape">
                  <a:avLst/>
                </a:prstTxWarp>
              </a:bodyPr>
              <a:lstStyle/>
              <a:p>
                <a:pPr defTabSz="171450">
                  <a:defRPr/>
                </a:pPr>
                <a:endParaRPr lang="en-US" sz="675">
                  <a:solidFill>
                    <a:srgbClr val="172144"/>
                  </a:solidFill>
                  <a:latin typeface="Calibri"/>
                </a:endParaRPr>
              </a:p>
            </p:txBody>
          </p:sp>
          <p:sp>
            <p:nvSpPr>
              <p:cNvPr id="76" name="Freeform 308">
                <a:extLst>
                  <a:ext uri="{FF2B5EF4-FFF2-40B4-BE49-F238E27FC236}">
                    <a16:creationId xmlns:a16="http://schemas.microsoft.com/office/drawing/2014/main" id="{99D52ACB-156F-4628-BEC8-DED907B7AE9E}"/>
                  </a:ext>
                </a:extLst>
              </p:cNvPr>
              <p:cNvSpPr>
                <a:spLocks/>
              </p:cNvSpPr>
              <p:nvPr/>
            </p:nvSpPr>
            <p:spPr bwMode="auto">
              <a:xfrm>
                <a:off x="10446192" y="8894211"/>
                <a:ext cx="163273" cy="564115"/>
              </a:xfrm>
              <a:custGeom>
                <a:avLst/>
                <a:gdLst>
                  <a:gd name="T0" fmla="*/ 0 w 116"/>
                  <a:gd name="T1" fmla="*/ 261 h 401"/>
                  <a:gd name="T2" fmla="*/ 26 w 116"/>
                  <a:gd name="T3" fmla="*/ 261 h 401"/>
                  <a:gd name="T4" fmla="*/ 26 w 116"/>
                  <a:gd name="T5" fmla="*/ 401 h 401"/>
                  <a:gd name="T6" fmla="*/ 90 w 116"/>
                  <a:gd name="T7" fmla="*/ 401 h 401"/>
                  <a:gd name="T8" fmla="*/ 90 w 116"/>
                  <a:gd name="T9" fmla="*/ 261 h 401"/>
                  <a:gd name="T10" fmla="*/ 116 w 116"/>
                  <a:gd name="T11" fmla="*/ 261 h 401"/>
                  <a:gd name="T12" fmla="*/ 116 w 116"/>
                  <a:gd name="T13" fmla="*/ 0 h 401"/>
                  <a:gd name="T14" fmla="*/ 0 w 116"/>
                  <a:gd name="T15" fmla="*/ 0 h 401"/>
                  <a:gd name="T16" fmla="*/ 0 w 116"/>
                  <a:gd name="T17" fmla="*/ 261 h 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6" h="401">
                    <a:moveTo>
                      <a:pt x="0" y="261"/>
                    </a:moveTo>
                    <a:lnTo>
                      <a:pt x="26" y="261"/>
                    </a:lnTo>
                    <a:lnTo>
                      <a:pt x="26" y="401"/>
                    </a:lnTo>
                    <a:lnTo>
                      <a:pt x="90" y="401"/>
                    </a:lnTo>
                    <a:lnTo>
                      <a:pt x="90" y="261"/>
                    </a:lnTo>
                    <a:lnTo>
                      <a:pt x="116" y="261"/>
                    </a:lnTo>
                    <a:lnTo>
                      <a:pt x="116" y="0"/>
                    </a:lnTo>
                    <a:lnTo>
                      <a:pt x="0" y="0"/>
                    </a:lnTo>
                    <a:lnTo>
                      <a:pt x="0" y="2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4290" tIns="17145" rIns="34290" bIns="17145" numCol="1" anchor="t" anchorCtr="0" compatLnSpc="1">
                <a:prstTxWarp prst="textNoShape">
                  <a:avLst/>
                </a:prstTxWarp>
              </a:bodyPr>
              <a:lstStyle/>
              <a:p>
                <a:pPr defTabSz="171450">
                  <a:defRPr/>
                </a:pPr>
                <a:endParaRPr lang="en-US" sz="675">
                  <a:solidFill>
                    <a:srgbClr val="172144"/>
                  </a:solidFill>
                  <a:latin typeface="Calibri"/>
                </a:endParaRPr>
              </a:p>
            </p:txBody>
          </p:sp>
        </p:grpSp>
        <p:grpSp>
          <p:nvGrpSpPr>
            <p:cNvPr id="47" name="Group 46">
              <a:extLst>
                <a:ext uri="{FF2B5EF4-FFF2-40B4-BE49-F238E27FC236}">
                  <a16:creationId xmlns:a16="http://schemas.microsoft.com/office/drawing/2014/main" id="{8591855F-838A-4113-891B-BE2003A1A9D6}"/>
                </a:ext>
              </a:extLst>
            </p:cNvPr>
            <p:cNvGrpSpPr/>
            <p:nvPr/>
          </p:nvGrpSpPr>
          <p:grpSpPr>
            <a:xfrm>
              <a:off x="11451575" y="5528326"/>
              <a:ext cx="422999" cy="2629633"/>
              <a:chOff x="14247920" y="5093121"/>
              <a:chExt cx="563011" cy="3500042"/>
            </a:xfrm>
            <a:grpFill/>
          </p:grpSpPr>
          <p:sp>
            <p:nvSpPr>
              <p:cNvPr id="59" name="Freeform 309">
                <a:extLst>
                  <a:ext uri="{FF2B5EF4-FFF2-40B4-BE49-F238E27FC236}">
                    <a16:creationId xmlns:a16="http://schemas.microsoft.com/office/drawing/2014/main" id="{30972111-CF2F-4A66-AF0E-3AE4475D8B8F}"/>
                  </a:ext>
                </a:extLst>
              </p:cNvPr>
              <p:cNvSpPr>
                <a:spLocks/>
              </p:cNvSpPr>
              <p:nvPr/>
            </p:nvSpPr>
            <p:spPr bwMode="auto">
              <a:xfrm>
                <a:off x="14247920" y="5093121"/>
                <a:ext cx="563011" cy="163185"/>
              </a:xfrm>
              <a:custGeom>
                <a:avLst/>
                <a:gdLst>
                  <a:gd name="T0" fmla="*/ 260 w 400"/>
                  <a:gd name="T1" fmla="*/ 26 h 116"/>
                  <a:gd name="T2" fmla="*/ 260 w 400"/>
                  <a:gd name="T3" fmla="*/ 0 h 116"/>
                  <a:gd name="T4" fmla="*/ 0 w 400"/>
                  <a:gd name="T5" fmla="*/ 0 h 116"/>
                  <a:gd name="T6" fmla="*/ 0 w 400"/>
                  <a:gd name="T7" fmla="*/ 116 h 116"/>
                  <a:gd name="T8" fmla="*/ 260 w 400"/>
                  <a:gd name="T9" fmla="*/ 116 h 116"/>
                  <a:gd name="T10" fmla="*/ 260 w 400"/>
                  <a:gd name="T11" fmla="*/ 90 h 116"/>
                  <a:gd name="T12" fmla="*/ 400 w 400"/>
                  <a:gd name="T13" fmla="*/ 90 h 116"/>
                  <a:gd name="T14" fmla="*/ 400 w 400"/>
                  <a:gd name="T15" fmla="*/ 26 h 116"/>
                  <a:gd name="T16" fmla="*/ 260 w 400"/>
                  <a:gd name="T17" fmla="*/ 2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0" h="116">
                    <a:moveTo>
                      <a:pt x="260" y="26"/>
                    </a:moveTo>
                    <a:lnTo>
                      <a:pt x="260" y="0"/>
                    </a:lnTo>
                    <a:lnTo>
                      <a:pt x="0" y="0"/>
                    </a:lnTo>
                    <a:lnTo>
                      <a:pt x="0" y="116"/>
                    </a:lnTo>
                    <a:lnTo>
                      <a:pt x="260" y="116"/>
                    </a:lnTo>
                    <a:lnTo>
                      <a:pt x="260" y="90"/>
                    </a:lnTo>
                    <a:lnTo>
                      <a:pt x="400" y="90"/>
                    </a:lnTo>
                    <a:lnTo>
                      <a:pt x="400" y="26"/>
                    </a:lnTo>
                    <a:lnTo>
                      <a:pt x="260"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4290" tIns="17145" rIns="34290" bIns="17145" numCol="1" anchor="t" anchorCtr="0" compatLnSpc="1">
                <a:prstTxWarp prst="textNoShape">
                  <a:avLst/>
                </a:prstTxWarp>
              </a:bodyPr>
              <a:lstStyle/>
              <a:p>
                <a:pPr defTabSz="171450">
                  <a:defRPr/>
                </a:pPr>
                <a:endParaRPr lang="en-US" sz="675">
                  <a:solidFill>
                    <a:srgbClr val="172144"/>
                  </a:solidFill>
                  <a:latin typeface="Calibri"/>
                </a:endParaRPr>
              </a:p>
            </p:txBody>
          </p:sp>
          <p:sp>
            <p:nvSpPr>
              <p:cNvPr id="60" name="Freeform 310">
                <a:extLst>
                  <a:ext uri="{FF2B5EF4-FFF2-40B4-BE49-F238E27FC236}">
                    <a16:creationId xmlns:a16="http://schemas.microsoft.com/office/drawing/2014/main" id="{AD433645-7A92-454C-A91A-F1619F67EDEA}"/>
                  </a:ext>
                </a:extLst>
              </p:cNvPr>
              <p:cNvSpPr>
                <a:spLocks/>
              </p:cNvSpPr>
              <p:nvPr/>
            </p:nvSpPr>
            <p:spPr bwMode="auto">
              <a:xfrm>
                <a:off x="14247920" y="5509525"/>
                <a:ext cx="563011" cy="164592"/>
              </a:xfrm>
              <a:custGeom>
                <a:avLst/>
                <a:gdLst>
                  <a:gd name="T0" fmla="*/ 260 w 400"/>
                  <a:gd name="T1" fmla="*/ 0 h 117"/>
                  <a:gd name="T2" fmla="*/ 0 w 400"/>
                  <a:gd name="T3" fmla="*/ 0 h 117"/>
                  <a:gd name="T4" fmla="*/ 0 w 400"/>
                  <a:gd name="T5" fmla="*/ 117 h 117"/>
                  <a:gd name="T6" fmla="*/ 260 w 400"/>
                  <a:gd name="T7" fmla="*/ 117 h 117"/>
                  <a:gd name="T8" fmla="*/ 260 w 400"/>
                  <a:gd name="T9" fmla="*/ 91 h 117"/>
                  <a:gd name="T10" fmla="*/ 400 w 400"/>
                  <a:gd name="T11" fmla="*/ 91 h 117"/>
                  <a:gd name="T12" fmla="*/ 400 w 400"/>
                  <a:gd name="T13" fmla="*/ 27 h 117"/>
                  <a:gd name="T14" fmla="*/ 260 w 400"/>
                  <a:gd name="T15" fmla="*/ 27 h 117"/>
                  <a:gd name="T16" fmla="*/ 260 w 400"/>
                  <a:gd name="T17" fmla="*/ 0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0" h="117">
                    <a:moveTo>
                      <a:pt x="260" y="0"/>
                    </a:moveTo>
                    <a:lnTo>
                      <a:pt x="0" y="0"/>
                    </a:lnTo>
                    <a:lnTo>
                      <a:pt x="0" y="117"/>
                    </a:lnTo>
                    <a:lnTo>
                      <a:pt x="260" y="117"/>
                    </a:lnTo>
                    <a:lnTo>
                      <a:pt x="260" y="91"/>
                    </a:lnTo>
                    <a:lnTo>
                      <a:pt x="400" y="91"/>
                    </a:lnTo>
                    <a:lnTo>
                      <a:pt x="400" y="27"/>
                    </a:lnTo>
                    <a:lnTo>
                      <a:pt x="260" y="27"/>
                    </a:lnTo>
                    <a:lnTo>
                      <a:pt x="26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4290" tIns="17145" rIns="34290" bIns="17145" numCol="1" anchor="t" anchorCtr="0" compatLnSpc="1">
                <a:prstTxWarp prst="textNoShape">
                  <a:avLst/>
                </a:prstTxWarp>
              </a:bodyPr>
              <a:lstStyle/>
              <a:p>
                <a:pPr defTabSz="171450">
                  <a:defRPr/>
                </a:pPr>
                <a:endParaRPr lang="en-US" sz="675">
                  <a:solidFill>
                    <a:srgbClr val="172144"/>
                  </a:solidFill>
                  <a:latin typeface="Calibri"/>
                </a:endParaRPr>
              </a:p>
            </p:txBody>
          </p:sp>
          <p:sp>
            <p:nvSpPr>
              <p:cNvPr id="61" name="Freeform 311">
                <a:extLst>
                  <a:ext uri="{FF2B5EF4-FFF2-40B4-BE49-F238E27FC236}">
                    <a16:creationId xmlns:a16="http://schemas.microsoft.com/office/drawing/2014/main" id="{1436B7FE-7E4F-496C-927A-2D48C9B2225B}"/>
                  </a:ext>
                </a:extLst>
              </p:cNvPr>
              <p:cNvSpPr>
                <a:spLocks/>
              </p:cNvSpPr>
              <p:nvPr/>
            </p:nvSpPr>
            <p:spPr bwMode="auto">
              <a:xfrm>
                <a:off x="14247920" y="5927335"/>
                <a:ext cx="563011" cy="163185"/>
              </a:xfrm>
              <a:custGeom>
                <a:avLst/>
                <a:gdLst>
                  <a:gd name="T0" fmla="*/ 260 w 400"/>
                  <a:gd name="T1" fmla="*/ 0 h 116"/>
                  <a:gd name="T2" fmla="*/ 0 w 400"/>
                  <a:gd name="T3" fmla="*/ 0 h 116"/>
                  <a:gd name="T4" fmla="*/ 0 w 400"/>
                  <a:gd name="T5" fmla="*/ 116 h 116"/>
                  <a:gd name="T6" fmla="*/ 260 w 400"/>
                  <a:gd name="T7" fmla="*/ 116 h 116"/>
                  <a:gd name="T8" fmla="*/ 260 w 400"/>
                  <a:gd name="T9" fmla="*/ 90 h 116"/>
                  <a:gd name="T10" fmla="*/ 400 w 400"/>
                  <a:gd name="T11" fmla="*/ 90 h 116"/>
                  <a:gd name="T12" fmla="*/ 400 w 400"/>
                  <a:gd name="T13" fmla="*/ 26 h 116"/>
                  <a:gd name="T14" fmla="*/ 260 w 400"/>
                  <a:gd name="T15" fmla="*/ 26 h 116"/>
                  <a:gd name="T16" fmla="*/ 260 w 400"/>
                  <a:gd name="T17"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0" h="116">
                    <a:moveTo>
                      <a:pt x="260" y="0"/>
                    </a:moveTo>
                    <a:lnTo>
                      <a:pt x="0" y="0"/>
                    </a:lnTo>
                    <a:lnTo>
                      <a:pt x="0" y="116"/>
                    </a:lnTo>
                    <a:lnTo>
                      <a:pt x="260" y="116"/>
                    </a:lnTo>
                    <a:lnTo>
                      <a:pt x="260" y="90"/>
                    </a:lnTo>
                    <a:lnTo>
                      <a:pt x="400" y="90"/>
                    </a:lnTo>
                    <a:lnTo>
                      <a:pt x="400" y="26"/>
                    </a:lnTo>
                    <a:lnTo>
                      <a:pt x="260" y="26"/>
                    </a:lnTo>
                    <a:lnTo>
                      <a:pt x="26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4290" tIns="17145" rIns="34290" bIns="17145" numCol="1" anchor="t" anchorCtr="0" compatLnSpc="1">
                <a:prstTxWarp prst="textNoShape">
                  <a:avLst/>
                </a:prstTxWarp>
              </a:bodyPr>
              <a:lstStyle/>
              <a:p>
                <a:pPr defTabSz="171450">
                  <a:defRPr/>
                </a:pPr>
                <a:endParaRPr lang="en-US" sz="675">
                  <a:solidFill>
                    <a:srgbClr val="172144"/>
                  </a:solidFill>
                  <a:latin typeface="Calibri"/>
                </a:endParaRPr>
              </a:p>
            </p:txBody>
          </p:sp>
          <p:sp>
            <p:nvSpPr>
              <p:cNvPr id="62" name="Freeform 312">
                <a:extLst>
                  <a:ext uri="{FF2B5EF4-FFF2-40B4-BE49-F238E27FC236}">
                    <a16:creationId xmlns:a16="http://schemas.microsoft.com/office/drawing/2014/main" id="{7B2690AB-7635-4529-A64F-BE2258095A36}"/>
                  </a:ext>
                </a:extLst>
              </p:cNvPr>
              <p:cNvSpPr>
                <a:spLocks/>
              </p:cNvSpPr>
              <p:nvPr/>
            </p:nvSpPr>
            <p:spPr bwMode="auto">
              <a:xfrm>
                <a:off x="14247920" y="6343739"/>
                <a:ext cx="563011" cy="164592"/>
              </a:xfrm>
              <a:custGeom>
                <a:avLst/>
                <a:gdLst>
                  <a:gd name="T0" fmla="*/ 260 w 400"/>
                  <a:gd name="T1" fmla="*/ 0 h 117"/>
                  <a:gd name="T2" fmla="*/ 0 w 400"/>
                  <a:gd name="T3" fmla="*/ 0 h 117"/>
                  <a:gd name="T4" fmla="*/ 0 w 400"/>
                  <a:gd name="T5" fmla="*/ 117 h 117"/>
                  <a:gd name="T6" fmla="*/ 260 w 400"/>
                  <a:gd name="T7" fmla="*/ 117 h 117"/>
                  <a:gd name="T8" fmla="*/ 260 w 400"/>
                  <a:gd name="T9" fmla="*/ 91 h 117"/>
                  <a:gd name="T10" fmla="*/ 400 w 400"/>
                  <a:gd name="T11" fmla="*/ 91 h 117"/>
                  <a:gd name="T12" fmla="*/ 400 w 400"/>
                  <a:gd name="T13" fmla="*/ 26 h 117"/>
                  <a:gd name="T14" fmla="*/ 260 w 400"/>
                  <a:gd name="T15" fmla="*/ 26 h 117"/>
                  <a:gd name="T16" fmla="*/ 260 w 400"/>
                  <a:gd name="T17" fmla="*/ 0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0" h="117">
                    <a:moveTo>
                      <a:pt x="260" y="0"/>
                    </a:moveTo>
                    <a:lnTo>
                      <a:pt x="0" y="0"/>
                    </a:lnTo>
                    <a:lnTo>
                      <a:pt x="0" y="117"/>
                    </a:lnTo>
                    <a:lnTo>
                      <a:pt x="260" y="117"/>
                    </a:lnTo>
                    <a:lnTo>
                      <a:pt x="260" y="91"/>
                    </a:lnTo>
                    <a:lnTo>
                      <a:pt x="400" y="91"/>
                    </a:lnTo>
                    <a:lnTo>
                      <a:pt x="400" y="26"/>
                    </a:lnTo>
                    <a:lnTo>
                      <a:pt x="260" y="26"/>
                    </a:lnTo>
                    <a:lnTo>
                      <a:pt x="26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4290" tIns="17145" rIns="34290" bIns="17145" numCol="1" anchor="t" anchorCtr="0" compatLnSpc="1">
                <a:prstTxWarp prst="textNoShape">
                  <a:avLst/>
                </a:prstTxWarp>
              </a:bodyPr>
              <a:lstStyle/>
              <a:p>
                <a:pPr defTabSz="171450">
                  <a:defRPr/>
                </a:pPr>
                <a:endParaRPr lang="en-US" sz="675">
                  <a:solidFill>
                    <a:srgbClr val="172144"/>
                  </a:solidFill>
                  <a:latin typeface="Calibri"/>
                </a:endParaRPr>
              </a:p>
            </p:txBody>
          </p:sp>
          <p:sp>
            <p:nvSpPr>
              <p:cNvPr id="63" name="Freeform 313">
                <a:extLst>
                  <a:ext uri="{FF2B5EF4-FFF2-40B4-BE49-F238E27FC236}">
                    <a16:creationId xmlns:a16="http://schemas.microsoft.com/office/drawing/2014/main" id="{92C7DCD1-33B5-4756-A256-0019619C8113}"/>
                  </a:ext>
                </a:extLst>
              </p:cNvPr>
              <p:cNvSpPr>
                <a:spLocks/>
              </p:cNvSpPr>
              <p:nvPr/>
            </p:nvSpPr>
            <p:spPr bwMode="auto">
              <a:xfrm>
                <a:off x="14247920" y="6761549"/>
                <a:ext cx="563011" cy="163185"/>
              </a:xfrm>
              <a:custGeom>
                <a:avLst/>
                <a:gdLst>
                  <a:gd name="T0" fmla="*/ 260 w 400"/>
                  <a:gd name="T1" fmla="*/ 0 h 116"/>
                  <a:gd name="T2" fmla="*/ 0 w 400"/>
                  <a:gd name="T3" fmla="*/ 0 h 116"/>
                  <a:gd name="T4" fmla="*/ 0 w 400"/>
                  <a:gd name="T5" fmla="*/ 116 h 116"/>
                  <a:gd name="T6" fmla="*/ 260 w 400"/>
                  <a:gd name="T7" fmla="*/ 116 h 116"/>
                  <a:gd name="T8" fmla="*/ 260 w 400"/>
                  <a:gd name="T9" fmla="*/ 90 h 116"/>
                  <a:gd name="T10" fmla="*/ 400 w 400"/>
                  <a:gd name="T11" fmla="*/ 90 h 116"/>
                  <a:gd name="T12" fmla="*/ 400 w 400"/>
                  <a:gd name="T13" fmla="*/ 26 h 116"/>
                  <a:gd name="T14" fmla="*/ 260 w 400"/>
                  <a:gd name="T15" fmla="*/ 26 h 116"/>
                  <a:gd name="T16" fmla="*/ 260 w 400"/>
                  <a:gd name="T17"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0" h="116">
                    <a:moveTo>
                      <a:pt x="260" y="0"/>
                    </a:moveTo>
                    <a:lnTo>
                      <a:pt x="0" y="0"/>
                    </a:lnTo>
                    <a:lnTo>
                      <a:pt x="0" y="116"/>
                    </a:lnTo>
                    <a:lnTo>
                      <a:pt x="260" y="116"/>
                    </a:lnTo>
                    <a:lnTo>
                      <a:pt x="260" y="90"/>
                    </a:lnTo>
                    <a:lnTo>
                      <a:pt x="400" y="90"/>
                    </a:lnTo>
                    <a:lnTo>
                      <a:pt x="400" y="26"/>
                    </a:lnTo>
                    <a:lnTo>
                      <a:pt x="260" y="26"/>
                    </a:lnTo>
                    <a:lnTo>
                      <a:pt x="26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4290" tIns="17145" rIns="34290" bIns="17145" numCol="1" anchor="t" anchorCtr="0" compatLnSpc="1">
                <a:prstTxWarp prst="textNoShape">
                  <a:avLst/>
                </a:prstTxWarp>
              </a:bodyPr>
              <a:lstStyle/>
              <a:p>
                <a:pPr defTabSz="171450">
                  <a:defRPr/>
                </a:pPr>
                <a:endParaRPr lang="en-US" sz="675">
                  <a:solidFill>
                    <a:srgbClr val="172144"/>
                  </a:solidFill>
                  <a:latin typeface="Calibri"/>
                </a:endParaRPr>
              </a:p>
            </p:txBody>
          </p:sp>
          <p:sp>
            <p:nvSpPr>
              <p:cNvPr id="64" name="Freeform 314">
                <a:extLst>
                  <a:ext uri="{FF2B5EF4-FFF2-40B4-BE49-F238E27FC236}">
                    <a16:creationId xmlns:a16="http://schemas.microsoft.com/office/drawing/2014/main" id="{5C65FA8F-C454-432B-BD4A-9F3401944D60}"/>
                  </a:ext>
                </a:extLst>
              </p:cNvPr>
              <p:cNvSpPr>
                <a:spLocks/>
              </p:cNvSpPr>
              <p:nvPr/>
            </p:nvSpPr>
            <p:spPr bwMode="auto">
              <a:xfrm>
                <a:off x="14247920" y="7177953"/>
                <a:ext cx="563011" cy="164592"/>
              </a:xfrm>
              <a:custGeom>
                <a:avLst/>
                <a:gdLst>
                  <a:gd name="T0" fmla="*/ 260 w 400"/>
                  <a:gd name="T1" fmla="*/ 0 h 117"/>
                  <a:gd name="T2" fmla="*/ 0 w 400"/>
                  <a:gd name="T3" fmla="*/ 0 h 117"/>
                  <a:gd name="T4" fmla="*/ 0 w 400"/>
                  <a:gd name="T5" fmla="*/ 117 h 117"/>
                  <a:gd name="T6" fmla="*/ 260 w 400"/>
                  <a:gd name="T7" fmla="*/ 117 h 117"/>
                  <a:gd name="T8" fmla="*/ 260 w 400"/>
                  <a:gd name="T9" fmla="*/ 91 h 117"/>
                  <a:gd name="T10" fmla="*/ 400 w 400"/>
                  <a:gd name="T11" fmla="*/ 91 h 117"/>
                  <a:gd name="T12" fmla="*/ 400 w 400"/>
                  <a:gd name="T13" fmla="*/ 26 h 117"/>
                  <a:gd name="T14" fmla="*/ 260 w 400"/>
                  <a:gd name="T15" fmla="*/ 26 h 117"/>
                  <a:gd name="T16" fmla="*/ 260 w 400"/>
                  <a:gd name="T17" fmla="*/ 0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0" h="117">
                    <a:moveTo>
                      <a:pt x="260" y="0"/>
                    </a:moveTo>
                    <a:lnTo>
                      <a:pt x="0" y="0"/>
                    </a:lnTo>
                    <a:lnTo>
                      <a:pt x="0" y="117"/>
                    </a:lnTo>
                    <a:lnTo>
                      <a:pt x="260" y="117"/>
                    </a:lnTo>
                    <a:lnTo>
                      <a:pt x="260" y="91"/>
                    </a:lnTo>
                    <a:lnTo>
                      <a:pt x="400" y="91"/>
                    </a:lnTo>
                    <a:lnTo>
                      <a:pt x="400" y="26"/>
                    </a:lnTo>
                    <a:lnTo>
                      <a:pt x="260" y="26"/>
                    </a:lnTo>
                    <a:lnTo>
                      <a:pt x="26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4290" tIns="17145" rIns="34290" bIns="17145" numCol="1" anchor="t" anchorCtr="0" compatLnSpc="1">
                <a:prstTxWarp prst="textNoShape">
                  <a:avLst/>
                </a:prstTxWarp>
              </a:bodyPr>
              <a:lstStyle/>
              <a:p>
                <a:pPr defTabSz="171450">
                  <a:defRPr/>
                </a:pPr>
                <a:endParaRPr lang="en-US" sz="675">
                  <a:solidFill>
                    <a:srgbClr val="172144"/>
                  </a:solidFill>
                  <a:latin typeface="Calibri"/>
                </a:endParaRPr>
              </a:p>
            </p:txBody>
          </p:sp>
          <p:sp>
            <p:nvSpPr>
              <p:cNvPr id="65" name="Freeform 315">
                <a:extLst>
                  <a:ext uri="{FF2B5EF4-FFF2-40B4-BE49-F238E27FC236}">
                    <a16:creationId xmlns:a16="http://schemas.microsoft.com/office/drawing/2014/main" id="{28BEB5A4-3EA5-460C-89F9-4C03E5330C44}"/>
                  </a:ext>
                </a:extLst>
              </p:cNvPr>
              <p:cNvSpPr>
                <a:spLocks/>
              </p:cNvSpPr>
              <p:nvPr/>
            </p:nvSpPr>
            <p:spPr bwMode="auto">
              <a:xfrm>
                <a:off x="14247920" y="7595764"/>
                <a:ext cx="563011" cy="163185"/>
              </a:xfrm>
              <a:custGeom>
                <a:avLst/>
                <a:gdLst>
                  <a:gd name="T0" fmla="*/ 260 w 400"/>
                  <a:gd name="T1" fmla="*/ 0 h 116"/>
                  <a:gd name="T2" fmla="*/ 0 w 400"/>
                  <a:gd name="T3" fmla="*/ 0 h 116"/>
                  <a:gd name="T4" fmla="*/ 0 w 400"/>
                  <a:gd name="T5" fmla="*/ 116 h 116"/>
                  <a:gd name="T6" fmla="*/ 260 w 400"/>
                  <a:gd name="T7" fmla="*/ 116 h 116"/>
                  <a:gd name="T8" fmla="*/ 260 w 400"/>
                  <a:gd name="T9" fmla="*/ 90 h 116"/>
                  <a:gd name="T10" fmla="*/ 400 w 400"/>
                  <a:gd name="T11" fmla="*/ 90 h 116"/>
                  <a:gd name="T12" fmla="*/ 400 w 400"/>
                  <a:gd name="T13" fmla="*/ 26 h 116"/>
                  <a:gd name="T14" fmla="*/ 260 w 400"/>
                  <a:gd name="T15" fmla="*/ 26 h 116"/>
                  <a:gd name="T16" fmla="*/ 260 w 400"/>
                  <a:gd name="T17"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0" h="116">
                    <a:moveTo>
                      <a:pt x="260" y="0"/>
                    </a:moveTo>
                    <a:lnTo>
                      <a:pt x="0" y="0"/>
                    </a:lnTo>
                    <a:lnTo>
                      <a:pt x="0" y="116"/>
                    </a:lnTo>
                    <a:lnTo>
                      <a:pt x="260" y="116"/>
                    </a:lnTo>
                    <a:lnTo>
                      <a:pt x="260" y="90"/>
                    </a:lnTo>
                    <a:lnTo>
                      <a:pt x="400" y="90"/>
                    </a:lnTo>
                    <a:lnTo>
                      <a:pt x="400" y="26"/>
                    </a:lnTo>
                    <a:lnTo>
                      <a:pt x="260" y="26"/>
                    </a:lnTo>
                    <a:lnTo>
                      <a:pt x="26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4290" tIns="17145" rIns="34290" bIns="17145" numCol="1" anchor="t" anchorCtr="0" compatLnSpc="1">
                <a:prstTxWarp prst="textNoShape">
                  <a:avLst/>
                </a:prstTxWarp>
              </a:bodyPr>
              <a:lstStyle/>
              <a:p>
                <a:pPr defTabSz="171450">
                  <a:defRPr/>
                </a:pPr>
                <a:endParaRPr lang="en-US" sz="675">
                  <a:solidFill>
                    <a:srgbClr val="172144"/>
                  </a:solidFill>
                  <a:latin typeface="Calibri"/>
                </a:endParaRPr>
              </a:p>
            </p:txBody>
          </p:sp>
          <p:sp>
            <p:nvSpPr>
              <p:cNvPr id="66" name="Freeform 316">
                <a:extLst>
                  <a:ext uri="{FF2B5EF4-FFF2-40B4-BE49-F238E27FC236}">
                    <a16:creationId xmlns:a16="http://schemas.microsoft.com/office/drawing/2014/main" id="{B8DA96FB-7990-4BEA-9CEF-861E91CE6019}"/>
                  </a:ext>
                </a:extLst>
              </p:cNvPr>
              <p:cNvSpPr>
                <a:spLocks/>
              </p:cNvSpPr>
              <p:nvPr/>
            </p:nvSpPr>
            <p:spPr bwMode="auto">
              <a:xfrm>
                <a:off x="14247920" y="8012167"/>
                <a:ext cx="563011" cy="163185"/>
              </a:xfrm>
              <a:custGeom>
                <a:avLst/>
                <a:gdLst>
                  <a:gd name="T0" fmla="*/ 260 w 400"/>
                  <a:gd name="T1" fmla="*/ 0 h 116"/>
                  <a:gd name="T2" fmla="*/ 0 w 400"/>
                  <a:gd name="T3" fmla="*/ 0 h 116"/>
                  <a:gd name="T4" fmla="*/ 0 w 400"/>
                  <a:gd name="T5" fmla="*/ 116 h 116"/>
                  <a:gd name="T6" fmla="*/ 260 w 400"/>
                  <a:gd name="T7" fmla="*/ 116 h 116"/>
                  <a:gd name="T8" fmla="*/ 260 w 400"/>
                  <a:gd name="T9" fmla="*/ 90 h 116"/>
                  <a:gd name="T10" fmla="*/ 400 w 400"/>
                  <a:gd name="T11" fmla="*/ 90 h 116"/>
                  <a:gd name="T12" fmla="*/ 400 w 400"/>
                  <a:gd name="T13" fmla="*/ 26 h 116"/>
                  <a:gd name="T14" fmla="*/ 260 w 400"/>
                  <a:gd name="T15" fmla="*/ 26 h 116"/>
                  <a:gd name="T16" fmla="*/ 260 w 400"/>
                  <a:gd name="T17"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0" h="116">
                    <a:moveTo>
                      <a:pt x="260" y="0"/>
                    </a:moveTo>
                    <a:lnTo>
                      <a:pt x="0" y="0"/>
                    </a:lnTo>
                    <a:lnTo>
                      <a:pt x="0" y="116"/>
                    </a:lnTo>
                    <a:lnTo>
                      <a:pt x="260" y="116"/>
                    </a:lnTo>
                    <a:lnTo>
                      <a:pt x="260" y="90"/>
                    </a:lnTo>
                    <a:lnTo>
                      <a:pt x="400" y="90"/>
                    </a:lnTo>
                    <a:lnTo>
                      <a:pt x="400" y="26"/>
                    </a:lnTo>
                    <a:lnTo>
                      <a:pt x="260" y="26"/>
                    </a:lnTo>
                    <a:lnTo>
                      <a:pt x="26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4290" tIns="17145" rIns="34290" bIns="17145" numCol="1" anchor="t" anchorCtr="0" compatLnSpc="1">
                <a:prstTxWarp prst="textNoShape">
                  <a:avLst/>
                </a:prstTxWarp>
              </a:bodyPr>
              <a:lstStyle/>
              <a:p>
                <a:pPr defTabSz="171450">
                  <a:defRPr/>
                </a:pPr>
                <a:endParaRPr lang="en-US" sz="675">
                  <a:solidFill>
                    <a:srgbClr val="172144"/>
                  </a:solidFill>
                  <a:latin typeface="Calibri"/>
                </a:endParaRPr>
              </a:p>
            </p:txBody>
          </p:sp>
          <p:sp>
            <p:nvSpPr>
              <p:cNvPr id="67" name="Freeform 317">
                <a:extLst>
                  <a:ext uri="{FF2B5EF4-FFF2-40B4-BE49-F238E27FC236}">
                    <a16:creationId xmlns:a16="http://schemas.microsoft.com/office/drawing/2014/main" id="{9B86B8D5-D6DD-4FEC-95E9-06C3FBC885CE}"/>
                  </a:ext>
                </a:extLst>
              </p:cNvPr>
              <p:cNvSpPr>
                <a:spLocks/>
              </p:cNvSpPr>
              <p:nvPr/>
            </p:nvSpPr>
            <p:spPr bwMode="auto">
              <a:xfrm>
                <a:off x="14247920" y="8429978"/>
                <a:ext cx="563011" cy="163185"/>
              </a:xfrm>
              <a:custGeom>
                <a:avLst/>
                <a:gdLst>
                  <a:gd name="T0" fmla="*/ 260 w 400"/>
                  <a:gd name="T1" fmla="*/ 0 h 116"/>
                  <a:gd name="T2" fmla="*/ 0 w 400"/>
                  <a:gd name="T3" fmla="*/ 0 h 116"/>
                  <a:gd name="T4" fmla="*/ 0 w 400"/>
                  <a:gd name="T5" fmla="*/ 116 h 116"/>
                  <a:gd name="T6" fmla="*/ 260 w 400"/>
                  <a:gd name="T7" fmla="*/ 116 h 116"/>
                  <a:gd name="T8" fmla="*/ 260 w 400"/>
                  <a:gd name="T9" fmla="*/ 90 h 116"/>
                  <a:gd name="T10" fmla="*/ 400 w 400"/>
                  <a:gd name="T11" fmla="*/ 90 h 116"/>
                  <a:gd name="T12" fmla="*/ 400 w 400"/>
                  <a:gd name="T13" fmla="*/ 26 h 116"/>
                  <a:gd name="T14" fmla="*/ 260 w 400"/>
                  <a:gd name="T15" fmla="*/ 26 h 116"/>
                  <a:gd name="T16" fmla="*/ 260 w 400"/>
                  <a:gd name="T17"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0" h="116">
                    <a:moveTo>
                      <a:pt x="260" y="0"/>
                    </a:moveTo>
                    <a:lnTo>
                      <a:pt x="0" y="0"/>
                    </a:lnTo>
                    <a:lnTo>
                      <a:pt x="0" y="116"/>
                    </a:lnTo>
                    <a:lnTo>
                      <a:pt x="260" y="116"/>
                    </a:lnTo>
                    <a:lnTo>
                      <a:pt x="260" y="90"/>
                    </a:lnTo>
                    <a:lnTo>
                      <a:pt x="400" y="90"/>
                    </a:lnTo>
                    <a:lnTo>
                      <a:pt x="400" y="26"/>
                    </a:lnTo>
                    <a:lnTo>
                      <a:pt x="260" y="26"/>
                    </a:lnTo>
                    <a:lnTo>
                      <a:pt x="26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4290" tIns="17145" rIns="34290" bIns="17145" numCol="1" anchor="t" anchorCtr="0" compatLnSpc="1">
                <a:prstTxWarp prst="textNoShape">
                  <a:avLst/>
                </a:prstTxWarp>
              </a:bodyPr>
              <a:lstStyle/>
              <a:p>
                <a:pPr defTabSz="171450">
                  <a:defRPr/>
                </a:pPr>
                <a:endParaRPr lang="en-US" sz="675">
                  <a:solidFill>
                    <a:srgbClr val="172144"/>
                  </a:solidFill>
                  <a:latin typeface="Calibri"/>
                </a:endParaRPr>
              </a:p>
            </p:txBody>
          </p:sp>
        </p:grpSp>
        <p:grpSp>
          <p:nvGrpSpPr>
            <p:cNvPr id="48" name="Group 47">
              <a:extLst>
                <a:ext uri="{FF2B5EF4-FFF2-40B4-BE49-F238E27FC236}">
                  <a16:creationId xmlns:a16="http://schemas.microsoft.com/office/drawing/2014/main" id="{4B32497F-FDE6-410C-8562-4048A11CE4DE}"/>
                </a:ext>
              </a:extLst>
            </p:cNvPr>
            <p:cNvGrpSpPr/>
            <p:nvPr/>
          </p:nvGrpSpPr>
          <p:grpSpPr>
            <a:xfrm>
              <a:off x="7944921" y="5528326"/>
              <a:ext cx="422999" cy="2629633"/>
              <a:chOff x="9580563" y="5093121"/>
              <a:chExt cx="563011" cy="3500042"/>
            </a:xfrm>
            <a:grpFill/>
            <a:effectLst/>
          </p:grpSpPr>
          <p:sp>
            <p:nvSpPr>
              <p:cNvPr id="50" name="Freeform 318">
                <a:extLst>
                  <a:ext uri="{FF2B5EF4-FFF2-40B4-BE49-F238E27FC236}">
                    <a16:creationId xmlns:a16="http://schemas.microsoft.com/office/drawing/2014/main" id="{BEDC285E-929E-4C82-8A25-42FDBB085DBB}"/>
                  </a:ext>
                </a:extLst>
              </p:cNvPr>
              <p:cNvSpPr>
                <a:spLocks/>
              </p:cNvSpPr>
              <p:nvPr/>
            </p:nvSpPr>
            <p:spPr bwMode="auto">
              <a:xfrm>
                <a:off x="9580563" y="8429978"/>
                <a:ext cx="563011" cy="163185"/>
              </a:xfrm>
              <a:custGeom>
                <a:avLst/>
                <a:gdLst>
                  <a:gd name="T0" fmla="*/ 140 w 400"/>
                  <a:gd name="T1" fmla="*/ 26 h 116"/>
                  <a:gd name="T2" fmla="*/ 0 w 400"/>
                  <a:gd name="T3" fmla="*/ 26 h 116"/>
                  <a:gd name="T4" fmla="*/ 0 w 400"/>
                  <a:gd name="T5" fmla="*/ 90 h 116"/>
                  <a:gd name="T6" fmla="*/ 140 w 400"/>
                  <a:gd name="T7" fmla="*/ 90 h 116"/>
                  <a:gd name="T8" fmla="*/ 140 w 400"/>
                  <a:gd name="T9" fmla="*/ 116 h 116"/>
                  <a:gd name="T10" fmla="*/ 400 w 400"/>
                  <a:gd name="T11" fmla="*/ 116 h 116"/>
                  <a:gd name="T12" fmla="*/ 400 w 400"/>
                  <a:gd name="T13" fmla="*/ 0 h 116"/>
                  <a:gd name="T14" fmla="*/ 140 w 400"/>
                  <a:gd name="T15" fmla="*/ 0 h 116"/>
                  <a:gd name="T16" fmla="*/ 140 w 400"/>
                  <a:gd name="T17" fmla="*/ 2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0" h="116">
                    <a:moveTo>
                      <a:pt x="140" y="26"/>
                    </a:moveTo>
                    <a:lnTo>
                      <a:pt x="0" y="26"/>
                    </a:lnTo>
                    <a:lnTo>
                      <a:pt x="0" y="90"/>
                    </a:lnTo>
                    <a:lnTo>
                      <a:pt x="140" y="90"/>
                    </a:lnTo>
                    <a:lnTo>
                      <a:pt x="140" y="116"/>
                    </a:lnTo>
                    <a:lnTo>
                      <a:pt x="400" y="116"/>
                    </a:lnTo>
                    <a:lnTo>
                      <a:pt x="400" y="0"/>
                    </a:lnTo>
                    <a:lnTo>
                      <a:pt x="140" y="0"/>
                    </a:lnTo>
                    <a:lnTo>
                      <a:pt x="140"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4290" tIns="17145" rIns="34290" bIns="17145" numCol="1" anchor="t" anchorCtr="0" compatLnSpc="1">
                <a:prstTxWarp prst="textNoShape">
                  <a:avLst/>
                </a:prstTxWarp>
              </a:bodyPr>
              <a:lstStyle/>
              <a:p>
                <a:pPr defTabSz="171450">
                  <a:defRPr/>
                </a:pPr>
                <a:endParaRPr lang="en-US" sz="675">
                  <a:solidFill>
                    <a:srgbClr val="172144"/>
                  </a:solidFill>
                  <a:latin typeface="Calibri"/>
                </a:endParaRPr>
              </a:p>
            </p:txBody>
          </p:sp>
          <p:sp>
            <p:nvSpPr>
              <p:cNvPr id="51" name="Freeform 319">
                <a:extLst>
                  <a:ext uri="{FF2B5EF4-FFF2-40B4-BE49-F238E27FC236}">
                    <a16:creationId xmlns:a16="http://schemas.microsoft.com/office/drawing/2014/main" id="{399D6CBB-DCA4-41C3-8842-4EBE05164254}"/>
                  </a:ext>
                </a:extLst>
              </p:cNvPr>
              <p:cNvSpPr>
                <a:spLocks/>
              </p:cNvSpPr>
              <p:nvPr/>
            </p:nvSpPr>
            <p:spPr bwMode="auto">
              <a:xfrm>
                <a:off x="9580563" y="8012167"/>
                <a:ext cx="563011" cy="163185"/>
              </a:xfrm>
              <a:custGeom>
                <a:avLst/>
                <a:gdLst>
                  <a:gd name="T0" fmla="*/ 140 w 400"/>
                  <a:gd name="T1" fmla="*/ 26 h 116"/>
                  <a:gd name="T2" fmla="*/ 0 w 400"/>
                  <a:gd name="T3" fmla="*/ 26 h 116"/>
                  <a:gd name="T4" fmla="*/ 0 w 400"/>
                  <a:gd name="T5" fmla="*/ 90 h 116"/>
                  <a:gd name="T6" fmla="*/ 140 w 400"/>
                  <a:gd name="T7" fmla="*/ 90 h 116"/>
                  <a:gd name="T8" fmla="*/ 140 w 400"/>
                  <a:gd name="T9" fmla="*/ 116 h 116"/>
                  <a:gd name="T10" fmla="*/ 400 w 400"/>
                  <a:gd name="T11" fmla="*/ 116 h 116"/>
                  <a:gd name="T12" fmla="*/ 400 w 400"/>
                  <a:gd name="T13" fmla="*/ 0 h 116"/>
                  <a:gd name="T14" fmla="*/ 140 w 400"/>
                  <a:gd name="T15" fmla="*/ 0 h 116"/>
                  <a:gd name="T16" fmla="*/ 140 w 400"/>
                  <a:gd name="T17" fmla="*/ 2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0" h="116">
                    <a:moveTo>
                      <a:pt x="140" y="26"/>
                    </a:moveTo>
                    <a:lnTo>
                      <a:pt x="0" y="26"/>
                    </a:lnTo>
                    <a:lnTo>
                      <a:pt x="0" y="90"/>
                    </a:lnTo>
                    <a:lnTo>
                      <a:pt x="140" y="90"/>
                    </a:lnTo>
                    <a:lnTo>
                      <a:pt x="140" y="116"/>
                    </a:lnTo>
                    <a:lnTo>
                      <a:pt x="400" y="116"/>
                    </a:lnTo>
                    <a:lnTo>
                      <a:pt x="400" y="0"/>
                    </a:lnTo>
                    <a:lnTo>
                      <a:pt x="140" y="0"/>
                    </a:lnTo>
                    <a:lnTo>
                      <a:pt x="140"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4290" tIns="17145" rIns="34290" bIns="17145" numCol="1" anchor="t" anchorCtr="0" compatLnSpc="1">
                <a:prstTxWarp prst="textNoShape">
                  <a:avLst/>
                </a:prstTxWarp>
              </a:bodyPr>
              <a:lstStyle/>
              <a:p>
                <a:pPr defTabSz="171450">
                  <a:defRPr/>
                </a:pPr>
                <a:endParaRPr lang="en-US" sz="675">
                  <a:solidFill>
                    <a:srgbClr val="172144"/>
                  </a:solidFill>
                  <a:latin typeface="Calibri"/>
                </a:endParaRPr>
              </a:p>
            </p:txBody>
          </p:sp>
          <p:sp>
            <p:nvSpPr>
              <p:cNvPr id="52" name="Freeform 320">
                <a:extLst>
                  <a:ext uri="{FF2B5EF4-FFF2-40B4-BE49-F238E27FC236}">
                    <a16:creationId xmlns:a16="http://schemas.microsoft.com/office/drawing/2014/main" id="{2870E6F0-EC9B-4AA8-986F-52FF8D4B042B}"/>
                  </a:ext>
                </a:extLst>
              </p:cNvPr>
              <p:cNvSpPr>
                <a:spLocks/>
              </p:cNvSpPr>
              <p:nvPr/>
            </p:nvSpPr>
            <p:spPr bwMode="auto">
              <a:xfrm>
                <a:off x="9580563" y="7595764"/>
                <a:ext cx="563011" cy="163185"/>
              </a:xfrm>
              <a:custGeom>
                <a:avLst/>
                <a:gdLst>
                  <a:gd name="T0" fmla="*/ 140 w 400"/>
                  <a:gd name="T1" fmla="*/ 26 h 116"/>
                  <a:gd name="T2" fmla="*/ 0 w 400"/>
                  <a:gd name="T3" fmla="*/ 26 h 116"/>
                  <a:gd name="T4" fmla="*/ 0 w 400"/>
                  <a:gd name="T5" fmla="*/ 90 h 116"/>
                  <a:gd name="T6" fmla="*/ 140 w 400"/>
                  <a:gd name="T7" fmla="*/ 90 h 116"/>
                  <a:gd name="T8" fmla="*/ 140 w 400"/>
                  <a:gd name="T9" fmla="*/ 116 h 116"/>
                  <a:gd name="T10" fmla="*/ 400 w 400"/>
                  <a:gd name="T11" fmla="*/ 116 h 116"/>
                  <a:gd name="T12" fmla="*/ 400 w 400"/>
                  <a:gd name="T13" fmla="*/ 0 h 116"/>
                  <a:gd name="T14" fmla="*/ 140 w 400"/>
                  <a:gd name="T15" fmla="*/ 0 h 116"/>
                  <a:gd name="T16" fmla="*/ 140 w 400"/>
                  <a:gd name="T17" fmla="*/ 2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0" h="116">
                    <a:moveTo>
                      <a:pt x="140" y="26"/>
                    </a:moveTo>
                    <a:lnTo>
                      <a:pt x="0" y="26"/>
                    </a:lnTo>
                    <a:lnTo>
                      <a:pt x="0" y="90"/>
                    </a:lnTo>
                    <a:lnTo>
                      <a:pt x="140" y="90"/>
                    </a:lnTo>
                    <a:lnTo>
                      <a:pt x="140" y="116"/>
                    </a:lnTo>
                    <a:lnTo>
                      <a:pt x="400" y="116"/>
                    </a:lnTo>
                    <a:lnTo>
                      <a:pt x="400" y="0"/>
                    </a:lnTo>
                    <a:lnTo>
                      <a:pt x="140" y="0"/>
                    </a:lnTo>
                    <a:lnTo>
                      <a:pt x="140"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4290" tIns="17145" rIns="34290" bIns="17145" numCol="1" anchor="t" anchorCtr="0" compatLnSpc="1">
                <a:prstTxWarp prst="textNoShape">
                  <a:avLst/>
                </a:prstTxWarp>
              </a:bodyPr>
              <a:lstStyle/>
              <a:p>
                <a:pPr defTabSz="171450">
                  <a:defRPr/>
                </a:pPr>
                <a:endParaRPr lang="en-US" sz="675">
                  <a:solidFill>
                    <a:srgbClr val="172144"/>
                  </a:solidFill>
                  <a:latin typeface="Calibri"/>
                </a:endParaRPr>
              </a:p>
            </p:txBody>
          </p:sp>
          <p:sp>
            <p:nvSpPr>
              <p:cNvPr id="53" name="Freeform 321">
                <a:extLst>
                  <a:ext uri="{FF2B5EF4-FFF2-40B4-BE49-F238E27FC236}">
                    <a16:creationId xmlns:a16="http://schemas.microsoft.com/office/drawing/2014/main" id="{2903679C-BBA7-42BE-A5B2-7C84F16A4D3B}"/>
                  </a:ext>
                </a:extLst>
              </p:cNvPr>
              <p:cNvSpPr>
                <a:spLocks/>
              </p:cNvSpPr>
              <p:nvPr/>
            </p:nvSpPr>
            <p:spPr bwMode="auto">
              <a:xfrm>
                <a:off x="9580563" y="7177953"/>
                <a:ext cx="563011" cy="164592"/>
              </a:xfrm>
              <a:custGeom>
                <a:avLst/>
                <a:gdLst>
                  <a:gd name="T0" fmla="*/ 140 w 400"/>
                  <a:gd name="T1" fmla="*/ 26 h 117"/>
                  <a:gd name="T2" fmla="*/ 0 w 400"/>
                  <a:gd name="T3" fmla="*/ 26 h 117"/>
                  <a:gd name="T4" fmla="*/ 0 w 400"/>
                  <a:gd name="T5" fmla="*/ 91 h 117"/>
                  <a:gd name="T6" fmla="*/ 140 w 400"/>
                  <a:gd name="T7" fmla="*/ 91 h 117"/>
                  <a:gd name="T8" fmla="*/ 140 w 400"/>
                  <a:gd name="T9" fmla="*/ 117 h 117"/>
                  <a:gd name="T10" fmla="*/ 400 w 400"/>
                  <a:gd name="T11" fmla="*/ 117 h 117"/>
                  <a:gd name="T12" fmla="*/ 400 w 400"/>
                  <a:gd name="T13" fmla="*/ 0 h 117"/>
                  <a:gd name="T14" fmla="*/ 140 w 400"/>
                  <a:gd name="T15" fmla="*/ 0 h 117"/>
                  <a:gd name="T16" fmla="*/ 140 w 400"/>
                  <a:gd name="T17" fmla="*/ 26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0" h="117">
                    <a:moveTo>
                      <a:pt x="140" y="26"/>
                    </a:moveTo>
                    <a:lnTo>
                      <a:pt x="0" y="26"/>
                    </a:lnTo>
                    <a:lnTo>
                      <a:pt x="0" y="91"/>
                    </a:lnTo>
                    <a:lnTo>
                      <a:pt x="140" y="91"/>
                    </a:lnTo>
                    <a:lnTo>
                      <a:pt x="140" y="117"/>
                    </a:lnTo>
                    <a:lnTo>
                      <a:pt x="400" y="117"/>
                    </a:lnTo>
                    <a:lnTo>
                      <a:pt x="400" y="0"/>
                    </a:lnTo>
                    <a:lnTo>
                      <a:pt x="140" y="0"/>
                    </a:lnTo>
                    <a:lnTo>
                      <a:pt x="140"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4290" tIns="17145" rIns="34290" bIns="17145" numCol="1" anchor="t" anchorCtr="0" compatLnSpc="1">
                <a:prstTxWarp prst="textNoShape">
                  <a:avLst/>
                </a:prstTxWarp>
              </a:bodyPr>
              <a:lstStyle/>
              <a:p>
                <a:pPr defTabSz="171450">
                  <a:defRPr/>
                </a:pPr>
                <a:endParaRPr lang="en-US" sz="675">
                  <a:solidFill>
                    <a:srgbClr val="172144"/>
                  </a:solidFill>
                  <a:latin typeface="Calibri"/>
                </a:endParaRPr>
              </a:p>
            </p:txBody>
          </p:sp>
          <p:sp>
            <p:nvSpPr>
              <p:cNvPr id="54" name="Freeform 322">
                <a:extLst>
                  <a:ext uri="{FF2B5EF4-FFF2-40B4-BE49-F238E27FC236}">
                    <a16:creationId xmlns:a16="http://schemas.microsoft.com/office/drawing/2014/main" id="{0073EA34-01AE-487A-9A31-E95E9F7BE1F1}"/>
                  </a:ext>
                </a:extLst>
              </p:cNvPr>
              <p:cNvSpPr>
                <a:spLocks/>
              </p:cNvSpPr>
              <p:nvPr/>
            </p:nvSpPr>
            <p:spPr bwMode="auto">
              <a:xfrm>
                <a:off x="9580563" y="6761549"/>
                <a:ext cx="563011" cy="163185"/>
              </a:xfrm>
              <a:custGeom>
                <a:avLst/>
                <a:gdLst>
                  <a:gd name="T0" fmla="*/ 140 w 400"/>
                  <a:gd name="T1" fmla="*/ 26 h 116"/>
                  <a:gd name="T2" fmla="*/ 0 w 400"/>
                  <a:gd name="T3" fmla="*/ 26 h 116"/>
                  <a:gd name="T4" fmla="*/ 0 w 400"/>
                  <a:gd name="T5" fmla="*/ 90 h 116"/>
                  <a:gd name="T6" fmla="*/ 140 w 400"/>
                  <a:gd name="T7" fmla="*/ 90 h 116"/>
                  <a:gd name="T8" fmla="*/ 140 w 400"/>
                  <a:gd name="T9" fmla="*/ 116 h 116"/>
                  <a:gd name="T10" fmla="*/ 400 w 400"/>
                  <a:gd name="T11" fmla="*/ 116 h 116"/>
                  <a:gd name="T12" fmla="*/ 400 w 400"/>
                  <a:gd name="T13" fmla="*/ 0 h 116"/>
                  <a:gd name="T14" fmla="*/ 140 w 400"/>
                  <a:gd name="T15" fmla="*/ 0 h 116"/>
                  <a:gd name="T16" fmla="*/ 140 w 400"/>
                  <a:gd name="T17" fmla="*/ 2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0" h="116">
                    <a:moveTo>
                      <a:pt x="140" y="26"/>
                    </a:moveTo>
                    <a:lnTo>
                      <a:pt x="0" y="26"/>
                    </a:lnTo>
                    <a:lnTo>
                      <a:pt x="0" y="90"/>
                    </a:lnTo>
                    <a:lnTo>
                      <a:pt x="140" y="90"/>
                    </a:lnTo>
                    <a:lnTo>
                      <a:pt x="140" y="116"/>
                    </a:lnTo>
                    <a:lnTo>
                      <a:pt x="400" y="116"/>
                    </a:lnTo>
                    <a:lnTo>
                      <a:pt x="400" y="0"/>
                    </a:lnTo>
                    <a:lnTo>
                      <a:pt x="140" y="0"/>
                    </a:lnTo>
                    <a:lnTo>
                      <a:pt x="140"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4290" tIns="17145" rIns="34290" bIns="17145" numCol="1" anchor="t" anchorCtr="0" compatLnSpc="1">
                <a:prstTxWarp prst="textNoShape">
                  <a:avLst/>
                </a:prstTxWarp>
              </a:bodyPr>
              <a:lstStyle/>
              <a:p>
                <a:pPr defTabSz="171450">
                  <a:defRPr/>
                </a:pPr>
                <a:endParaRPr lang="en-US" sz="675">
                  <a:solidFill>
                    <a:srgbClr val="172144"/>
                  </a:solidFill>
                  <a:latin typeface="Calibri"/>
                </a:endParaRPr>
              </a:p>
            </p:txBody>
          </p:sp>
          <p:sp>
            <p:nvSpPr>
              <p:cNvPr id="55" name="Freeform 323">
                <a:extLst>
                  <a:ext uri="{FF2B5EF4-FFF2-40B4-BE49-F238E27FC236}">
                    <a16:creationId xmlns:a16="http://schemas.microsoft.com/office/drawing/2014/main" id="{AC86CB96-DFC4-43F0-8CC5-29C94E6CACDE}"/>
                  </a:ext>
                </a:extLst>
              </p:cNvPr>
              <p:cNvSpPr>
                <a:spLocks/>
              </p:cNvSpPr>
              <p:nvPr/>
            </p:nvSpPr>
            <p:spPr bwMode="auto">
              <a:xfrm>
                <a:off x="9580563" y="6343739"/>
                <a:ext cx="563011" cy="164592"/>
              </a:xfrm>
              <a:custGeom>
                <a:avLst/>
                <a:gdLst>
                  <a:gd name="T0" fmla="*/ 140 w 400"/>
                  <a:gd name="T1" fmla="*/ 26 h 117"/>
                  <a:gd name="T2" fmla="*/ 0 w 400"/>
                  <a:gd name="T3" fmla="*/ 26 h 117"/>
                  <a:gd name="T4" fmla="*/ 0 w 400"/>
                  <a:gd name="T5" fmla="*/ 91 h 117"/>
                  <a:gd name="T6" fmla="*/ 140 w 400"/>
                  <a:gd name="T7" fmla="*/ 91 h 117"/>
                  <a:gd name="T8" fmla="*/ 140 w 400"/>
                  <a:gd name="T9" fmla="*/ 117 h 117"/>
                  <a:gd name="T10" fmla="*/ 400 w 400"/>
                  <a:gd name="T11" fmla="*/ 117 h 117"/>
                  <a:gd name="T12" fmla="*/ 400 w 400"/>
                  <a:gd name="T13" fmla="*/ 0 h 117"/>
                  <a:gd name="T14" fmla="*/ 140 w 400"/>
                  <a:gd name="T15" fmla="*/ 0 h 117"/>
                  <a:gd name="T16" fmla="*/ 140 w 400"/>
                  <a:gd name="T17" fmla="*/ 26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0" h="117">
                    <a:moveTo>
                      <a:pt x="140" y="26"/>
                    </a:moveTo>
                    <a:lnTo>
                      <a:pt x="0" y="26"/>
                    </a:lnTo>
                    <a:lnTo>
                      <a:pt x="0" y="91"/>
                    </a:lnTo>
                    <a:lnTo>
                      <a:pt x="140" y="91"/>
                    </a:lnTo>
                    <a:lnTo>
                      <a:pt x="140" y="117"/>
                    </a:lnTo>
                    <a:lnTo>
                      <a:pt x="400" y="117"/>
                    </a:lnTo>
                    <a:lnTo>
                      <a:pt x="400" y="0"/>
                    </a:lnTo>
                    <a:lnTo>
                      <a:pt x="140" y="0"/>
                    </a:lnTo>
                    <a:lnTo>
                      <a:pt x="140"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4290" tIns="17145" rIns="34290" bIns="17145" numCol="1" anchor="t" anchorCtr="0" compatLnSpc="1">
                <a:prstTxWarp prst="textNoShape">
                  <a:avLst/>
                </a:prstTxWarp>
              </a:bodyPr>
              <a:lstStyle/>
              <a:p>
                <a:pPr defTabSz="171450">
                  <a:defRPr/>
                </a:pPr>
                <a:endParaRPr lang="en-US" sz="675">
                  <a:solidFill>
                    <a:srgbClr val="172144"/>
                  </a:solidFill>
                  <a:latin typeface="Calibri"/>
                </a:endParaRPr>
              </a:p>
            </p:txBody>
          </p:sp>
          <p:sp>
            <p:nvSpPr>
              <p:cNvPr id="56" name="Freeform 324">
                <a:extLst>
                  <a:ext uri="{FF2B5EF4-FFF2-40B4-BE49-F238E27FC236}">
                    <a16:creationId xmlns:a16="http://schemas.microsoft.com/office/drawing/2014/main" id="{A4B6DC5C-94EA-449C-9418-758D553617D0}"/>
                  </a:ext>
                </a:extLst>
              </p:cNvPr>
              <p:cNvSpPr>
                <a:spLocks/>
              </p:cNvSpPr>
              <p:nvPr/>
            </p:nvSpPr>
            <p:spPr bwMode="auto">
              <a:xfrm>
                <a:off x="9580563" y="5927335"/>
                <a:ext cx="563011" cy="163185"/>
              </a:xfrm>
              <a:custGeom>
                <a:avLst/>
                <a:gdLst>
                  <a:gd name="T0" fmla="*/ 140 w 400"/>
                  <a:gd name="T1" fmla="*/ 26 h 116"/>
                  <a:gd name="T2" fmla="*/ 0 w 400"/>
                  <a:gd name="T3" fmla="*/ 26 h 116"/>
                  <a:gd name="T4" fmla="*/ 0 w 400"/>
                  <a:gd name="T5" fmla="*/ 90 h 116"/>
                  <a:gd name="T6" fmla="*/ 140 w 400"/>
                  <a:gd name="T7" fmla="*/ 90 h 116"/>
                  <a:gd name="T8" fmla="*/ 140 w 400"/>
                  <a:gd name="T9" fmla="*/ 116 h 116"/>
                  <a:gd name="T10" fmla="*/ 400 w 400"/>
                  <a:gd name="T11" fmla="*/ 116 h 116"/>
                  <a:gd name="T12" fmla="*/ 400 w 400"/>
                  <a:gd name="T13" fmla="*/ 0 h 116"/>
                  <a:gd name="T14" fmla="*/ 140 w 400"/>
                  <a:gd name="T15" fmla="*/ 0 h 116"/>
                  <a:gd name="T16" fmla="*/ 140 w 400"/>
                  <a:gd name="T17" fmla="*/ 2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0" h="116">
                    <a:moveTo>
                      <a:pt x="140" y="26"/>
                    </a:moveTo>
                    <a:lnTo>
                      <a:pt x="0" y="26"/>
                    </a:lnTo>
                    <a:lnTo>
                      <a:pt x="0" y="90"/>
                    </a:lnTo>
                    <a:lnTo>
                      <a:pt x="140" y="90"/>
                    </a:lnTo>
                    <a:lnTo>
                      <a:pt x="140" y="116"/>
                    </a:lnTo>
                    <a:lnTo>
                      <a:pt x="400" y="116"/>
                    </a:lnTo>
                    <a:lnTo>
                      <a:pt x="400" y="0"/>
                    </a:lnTo>
                    <a:lnTo>
                      <a:pt x="140" y="0"/>
                    </a:lnTo>
                    <a:lnTo>
                      <a:pt x="140"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4290" tIns="17145" rIns="34290" bIns="17145" numCol="1" anchor="t" anchorCtr="0" compatLnSpc="1">
                <a:prstTxWarp prst="textNoShape">
                  <a:avLst/>
                </a:prstTxWarp>
              </a:bodyPr>
              <a:lstStyle/>
              <a:p>
                <a:pPr defTabSz="171450">
                  <a:defRPr/>
                </a:pPr>
                <a:endParaRPr lang="en-US" sz="675">
                  <a:solidFill>
                    <a:srgbClr val="172144"/>
                  </a:solidFill>
                  <a:latin typeface="Calibri"/>
                </a:endParaRPr>
              </a:p>
            </p:txBody>
          </p:sp>
          <p:sp>
            <p:nvSpPr>
              <p:cNvPr id="57" name="Freeform 325">
                <a:extLst>
                  <a:ext uri="{FF2B5EF4-FFF2-40B4-BE49-F238E27FC236}">
                    <a16:creationId xmlns:a16="http://schemas.microsoft.com/office/drawing/2014/main" id="{C5FC8FEA-35BB-4D29-A98A-041C044B68A0}"/>
                  </a:ext>
                </a:extLst>
              </p:cNvPr>
              <p:cNvSpPr>
                <a:spLocks/>
              </p:cNvSpPr>
              <p:nvPr/>
            </p:nvSpPr>
            <p:spPr bwMode="auto">
              <a:xfrm>
                <a:off x="9580563" y="5509525"/>
                <a:ext cx="563011" cy="164592"/>
              </a:xfrm>
              <a:custGeom>
                <a:avLst/>
                <a:gdLst>
                  <a:gd name="T0" fmla="*/ 140 w 400"/>
                  <a:gd name="T1" fmla="*/ 27 h 117"/>
                  <a:gd name="T2" fmla="*/ 0 w 400"/>
                  <a:gd name="T3" fmla="*/ 27 h 117"/>
                  <a:gd name="T4" fmla="*/ 0 w 400"/>
                  <a:gd name="T5" fmla="*/ 91 h 117"/>
                  <a:gd name="T6" fmla="*/ 140 w 400"/>
                  <a:gd name="T7" fmla="*/ 91 h 117"/>
                  <a:gd name="T8" fmla="*/ 140 w 400"/>
                  <a:gd name="T9" fmla="*/ 117 h 117"/>
                  <a:gd name="T10" fmla="*/ 400 w 400"/>
                  <a:gd name="T11" fmla="*/ 117 h 117"/>
                  <a:gd name="T12" fmla="*/ 400 w 400"/>
                  <a:gd name="T13" fmla="*/ 0 h 117"/>
                  <a:gd name="T14" fmla="*/ 140 w 400"/>
                  <a:gd name="T15" fmla="*/ 0 h 117"/>
                  <a:gd name="T16" fmla="*/ 140 w 400"/>
                  <a:gd name="T17" fmla="*/ 27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0" h="117">
                    <a:moveTo>
                      <a:pt x="140" y="27"/>
                    </a:moveTo>
                    <a:lnTo>
                      <a:pt x="0" y="27"/>
                    </a:lnTo>
                    <a:lnTo>
                      <a:pt x="0" y="91"/>
                    </a:lnTo>
                    <a:lnTo>
                      <a:pt x="140" y="91"/>
                    </a:lnTo>
                    <a:lnTo>
                      <a:pt x="140" y="117"/>
                    </a:lnTo>
                    <a:lnTo>
                      <a:pt x="400" y="117"/>
                    </a:lnTo>
                    <a:lnTo>
                      <a:pt x="400" y="0"/>
                    </a:lnTo>
                    <a:lnTo>
                      <a:pt x="140" y="0"/>
                    </a:lnTo>
                    <a:lnTo>
                      <a:pt x="140"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4290" tIns="17145" rIns="34290" bIns="17145" numCol="1" anchor="t" anchorCtr="0" compatLnSpc="1">
                <a:prstTxWarp prst="textNoShape">
                  <a:avLst/>
                </a:prstTxWarp>
              </a:bodyPr>
              <a:lstStyle/>
              <a:p>
                <a:pPr defTabSz="171450">
                  <a:defRPr/>
                </a:pPr>
                <a:endParaRPr lang="en-US" sz="675">
                  <a:solidFill>
                    <a:srgbClr val="172144"/>
                  </a:solidFill>
                  <a:latin typeface="Calibri"/>
                </a:endParaRPr>
              </a:p>
            </p:txBody>
          </p:sp>
          <p:sp>
            <p:nvSpPr>
              <p:cNvPr id="58" name="Freeform 326">
                <a:extLst>
                  <a:ext uri="{FF2B5EF4-FFF2-40B4-BE49-F238E27FC236}">
                    <a16:creationId xmlns:a16="http://schemas.microsoft.com/office/drawing/2014/main" id="{A898CB9B-63D7-432A-A384-D4A65747E83C}"/>
                  </a:ext>
                </a:extLst>
              </p:cNvPr>
              <p:cNvSpPr>
                <a:spLocks/>
              </p:cNvSpPr>
              <p:nvPr/>
            </p:nvSpPr>
            <p:spPr bwMode="auto">
              <a:xfrm>
                <a:off x="9580563" y="5093121"/>
                <a:ext cx="563011" cy="163185"/>
              </a:xfrm>
              <a:custGeom>
                <a:avLst/>
                <a:gdLst>
                  <a:gd name="T0" fmla="*/ 140 w 400"/>
                  <a:gd name="T1" fmla="*/ 26 h 116"/>
                  <a:gd name="T2" fmla="*/ 0 w 400"/>
                  <a:gd name="T3" fmla="*/ 26 h 116"/>
                  <a:gd name="T4" fmla="*/ 0 w 400"/>
                  <a:gd name="T5" fmla="*/ 90 h 116"/>
                  <a:gd name="T6" fmla="*/ 140 w 400"/>
                  <a:gd name="T7" fmla="*/ 90 h 116"/>
                  <a:gd name="T8" fmla="*/ 140 w 400"/>
                  <a:gd name="T9" fmla="*/ 116 h 116"/>
                  <a:gd name="T10" fmla="*/ 400 w 400"/>
                  <a:gd name="T11" fmla="*/ 116 h 116"/>
                  <a:gd name="T12" fmla="*/ 400 w 400"/>
                  <a:gd name="T13" fmla="*/ 0 h 116"/>
                  <a:gd name="T14" fmla="*/ 140 w 400"/>
                  <a:gd name="T15" fmla="*/ 0 h 116"/>
                  <a:gd name="T16" fmla="*/ 140 w 400"/>
                  <a:gd name="T17" fmla="*/ 2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0" h="116">
                    <a:moveTo>
                      <a:pt x="140" y="26"/>
                    </a:moveTo>
                    <a:lnTo>
                      <a:pt x="0" y="26"/>
                    </a:lnTo>
                    <a:lnTo>
                      <a:pt x="0" y="90"/>
                    </a:lnTo>
                    <a:lnTo>
                      <a:pt x="140" y="90"/>
                    </a:lnTo>
                    <a:lnTo>
                      <a:pt x="140" y="116"/>
                    </a:lnTo>
                    <a:lnTo>
                      <a:pt x="400" y="116"/>
                    </a:lnTo>
                    <a:lnTo>
                      <a:pt x="400" y="0"/>
                    </a:lnTo>
                    <a:lnTo>
                      <a:pt x="140" y="0"/>
                    </a:lnTo>
                    <a:lnTo>
                      <a:pt x="140"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4290" tIns="17145" rIns="34290" bIns="17145" numCol="1" anchor="t" anchorCtr="0" compatLnSpc="1">
                <a:prstTxWarp prst="textNoShape">
                  <a:avLst/>
                </a:prstTxWarp>
              </a:bodyPr>
              <a:lstStyle/>
              <a:p>
                <a:pPr defTabSz="171450">
                  <a:defRPr/>
                </a:pPr>
                <a:endParaRPr lang="en-US" sz="675">
                  <a:solidFill>
                    <a:srgbClr val="172144"/>
                  </a:solidFill>
                  <a:latin typeface="Calibri"/>
                </a:endParaRPr>
              </a:p>
            </p:txBody>
          </p:sp>
        </p:grpSp>
        <p:sp>
          <p:nvSpPr>
            <p:cNvPr id="49" name="Freeform 290">
              <a:extLst>
                <a:ext uri="{FF2B5EF4-FFF2-40B4-BE49-F238E27FC236}">
                  <a16:creationId xmlns:a16="http://schemas.microsoft.com/office/drawing/2014/main" id="{D58E88C9-030B-482F-B43A-1B6DECF8E2FA}"/>
                </a:ext>
              </a:extLst>
            </p:cNvPr>
            <p:cNvSpPr>
              <a:spLocks/>
            </p:cNvSpPr>
            <p:nvPr/>
          </p:nvSpPr>
          <p:spPr bwMode="auto">
            <a:xfrm>
              <a:off x="8257940" y="5276777"/>
              <a:ext cx="3303615" cy="3153869"/>
            </a:xfrm>
            <a:custGeom>
              <a:avLst/>
              <a:gdLst>
                <a:gd name="T0" fmla="*/ 1480 w 1560"/>
                <a:gd name="T1" fmla="*/ 1490 h 1490"/>
                <a:gd name="T2" fmla="*/ 80 w 1560"/>
                <a:gd name="T3" fmla="*/ 1490 h 1490"/>
                <a:gd name="T4" fmla="*/ 0 w 1560"/>
                <a:gd name="T5" fmla="*/ 1410 h 1490"/>
                <a:gd name="T6" fmla="*/ 0 w 1560"/>
                <a:gd name="T7" fmla="*/ 80 h 1490"/>
                <a:gd name="T8" fmla="*/ 80 w 1560"/>
                <a:gd name="T9" fmla="*/ 0 h 1490"/>
                <a:gd name="T10" fmla="*/ 1480 w 1560"/>
                <a:gd name="T11" fmla="*/ 0 h 1490"/>
                <a:gd name="T12" fmla="*/ 1560 w 1560"/>
                <a:gd name="T13" fmla="*/ 80 h 1490"/>
                <a:gd name="T14" fmla="*/ 1560 w 1560"/>
                <a:gd name="T15" fmla="*/ 1410 h 1490"/>
                <a:gd name="T16" fmla="*/ 1480 w 1560"/>
                <a:gd name="T17" fmla="*/ 1490 h 14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60" h="1490">
                  <a:moveTo>
                    <a:pt x="1480" y="1490"/>
                  </a:moveTo>
                  <a:cubicBezTo>
                    <a:pt x="80" y="1490"/>
                    <a:pt x="80" y="1490"/>
                    <a:pt x="80" y="1490"/>
                  </a:cubicBezTo>
                  <a:cubicBezTo>
                    <a:pt x="36" y="1490"/>
                    <a:pt x="0" y="1454"/>
                    <a:pt x="0" y="1410"/>
                  </a:cubicBezTo>
                  <a:cubicBezTo>
                    <a:pt x="0" y="80"/>
                    <a:pt x="0" y="80"/>
                    <a:pt x="0" y="80"/>
                  </a:cubicBezTo>
                  <a:cubicBezTo>
                    <a:pt x="0" y="36"/>
                    <a:pt x="36" y="0"/>
                    <a:pt x="80" y="0"/>
                  </a:cubicBezTo>
                  <a:cubicBezTo>
                    <a:pt x="1480" y="0"/>
                    <a:pt x="1480" y="0"/>
                    <a:pt x="1480" y="0"/>
                  </a:cubicBezTo>
                  <a:cubicBezTo>
                    <a:pt x="1524" y="0"/>
                    <a:pt x="1560" y="36"/>
                    <a:pt x="1560" y="80"/>
                  </a:cubicBezTo>
                  <a:cubicBezTo>
                    <a:pt x="1560" y="1410"/>
                    <a:pt x="1560" y="1410"/>
                    <a:pt x="1560" y="1410"/>
                  </a:cubicBezTo>
                  <a:cubicBezTo>
                    <a:pt x="1560" y="1454"/>
                    <a:pt x="1524" y="1490"/>
                    <a:pt x="1480" y="1490"/>
                  </a:cubicBezTo>
                  <a:close/>
                </a:path>
              </a:pathLst>
            </a:custGeom>
            <a:grpFill/>
            <a:ln>
              <a:noFill/>
            </a:ln>
            <a:effectLst>
              <a:outerShdw blurRad="1079500" dist="457200" dir="8100000" algn="tr" rotWithShape="0">
                <a:schemeClr val="accent1">
                  <a:lumMod val="75000"/>
                  <a:alpha val="92000"/>
                </a:schemeClr>
              </a:outerShdw>
            </a:effectLst>
          </p:spPr>
          <p:txBody>
            <a:bodyPr vert="horz" wrap="square" lIns="34290" tIns="17145" rIns="34290" bIns="17145" numCol="1" anchor="t" anchorCtr="0" compatLnSpc="1">
              <a:prstTxWarp prst="textNoShape">
                <a:avLst/>
              </a:prstTxWarp>
            </a:bodyPr>
            <a:lstStyle/>
            <a:p>
              <a:pPr defTabSz="171450">
                <a:defRPr/>
              </a:pPr>
              <a:endParaRPr lang="en-US" sz="675">
                <a:solidFill>
                  <a:srgbClr val="172144"/>
                </a:solidFill>
                <a:latin typeface="Calibri"/>
              </a:endParaRPr>
            </a:p>
          </p:txBody>
        </p:sp>
      </p:grpSp>
      <p:grpSp>
        <p:nvGrpSpPr>
          <p:cNvPr id="86" name="Group 85">
            <a:extLst>
              <a:ext uri="{FF2B5EF4-FFF2-40B4-BE49-F238E27FC236}">
                <a16:creationId xmlns:a16="http://schemas.microsoft.com/office/drawing/2014/main" id="{DAB27643-F230-4469-88B5-A1DFF78BEC37}"/>
              </a:ext>
            </a:extLst>
          </p:cNvPr>
          <p:cNvGrpSpPr/>
          <p:nvPr/>
        </p:nvGrpSpPr>
        <p:grpSpPr>
          <a:xfrm>
            <a:off x="877447" y="4001435"/>
            <a:ext cx="1473620" cy="1473620"/>
            <a:chOff x="12919340" y="4878316"/>
            <a:chExt cx="3929653" cy="3929653"/>
          </a:xfrm>
          <a:solidFill>
            <a:schemeClr val="accent5"/>
          </a:solidFill>
        </p:grpSpPr>
        <p:grpSp>
          <p:nvGrpSpPr>
            <p:cNvPr id="87" name="Group 86">
              <a:extLst>
                <a:ext uri="{FF2B5EF4-FFF2-40B4-BE49-F238E27FC236}">
                  <a16:creationId xmlns:a16="http://schemas.microsoft.com/office/drawing/2014/main" id="{C0B83890-F6BC-414D-A168-310A15AFB2A6}"/>
                </a:ext>
              </a:extLst>
            </p:cNvPr>
            <p:cNvGrpSpPr/>
            <p:nvPr/>
          </p:nvGrpSpPr>
          <p:grpSpPr>
            <a:xfrm>
              <a:off x="13569700" y="4878316"/>
              <a:ext cx="2628934" cy="423828"/>
              <a:chOff x="10446192" y="4227958"/>
              <a:chExt cx="3499111" cy="564115"/>
            </a:xfrm>
            <a:grpFill/>
          </p:grpSpPr>
          <p:sp>
            <p:nvSpPr>
              <p:cNvPr id="119" name="Freeform 291">
                <a:extLst>
                  <a:ext uri="{FF2B5EF4-FFF2-40B4-BE49-F238E27FC236}">
                    <a16:creationId xmlns:a16="http://schemas.microsoft.com/office/drawing/2014/main" id="{D6941FAF-E52F-40E7-865A-035B3E42C865}"/>
                  </a:ext>
                </a:extLst>
              </p:cNvPr>
              <p:cNvSpPr>
                <a:spLocks/>
              </p:cNvSpPr>
              <p:nvPr/>
            </p:nvSpPr>
            <p:spPr bwMode="auto">
              <a:xfrm>
                <a:off x="10446192" y="4227958"/>
                <a:ext cx="163273" cy="564115"/>
              </a:xfrm>
              <a:custGeom>
                <a:avLst/>
                <a:gdLst>
                  <a:gd name="T0" fmla="*/ 90 w 116"/>
                  <a:gd name="T1" fmla="*/ 0 h 401"/>
                  <a:gd name="T2" fmla="*/ 26 w 116"/>
                  <a:gd name="T3" fmla="*/ 0 h 401"/>
                  <a:gd name="T4" fmla="*/ 26 w 116"/>
                  <a:gd name="T5" fmla="*/ 140 h 401"/>
                  <a:gd name="T6" fmla="*/ 0 w 116"/>
                  <a:gd name="T7" fmla="*/ 140 h 401"/>
                  <a:gd name="T8" fmla="*/ 0 w 116"/>
                  <a:gd name="T9" fmla="*/ 401 h 401"/>
                  <a:gd name="T10" fmla="*/ 116 w 116"/>
                  <a:gd name="T11" fmla="*/ 401 h 401"/>
                  <a:gd name="T12" fmla="*/ 116 w 116"/>
                  <a:gd name="T13" fmla="*/ 140 h 401"/>
                  <a:gd name="T14" fmla="*/ 90 w 116"/>
                  <a:gd name="T15" fmla="*/ 140 h 401"/>
                  <a:gd name="T16" fmla="*/ 90 w 116"/>
                  <a:gd name="T17" fmla="*/ 0 h 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6" h="401">
                    <a:moveTo>
                      <a:pt x="90" y="0"/>
                    </a:moveTo>
                    <a:lnTo>
                      <a:pt x="26" y="0"/>
                    </a:lnTo>
                    <a:lnTo>
                      <a:pt x="26" y="140"/>
                    </a:lnTo>
                    <a:lnTo>
                      <a:pt x="0" y="140"/>
                    </a:lnTo>
                    <a:lnTo>
                      <a:pt x="0" y="401"/>
                    </a:lnTo>
                    <a:lnTo>
                      <a:pt x="116" y="401"/>
                    </a:lnTo>
                    <a:lnTo>
                      <a:pt x="116" y="140"/>
                    </a:lnTo>
                    <a:lnTo>
                      <a:pt x="90" y="140"/>
                    </a:lnTo>
                    <a:lnTo>
                      <a:pt x="9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4290" tIns="17145" rIns="34290" bIns="17145" numCol="1" anchor="t" anchorCtr="0" compatLnSpc="1">
                <a:prstTxWarp prst="textNoShape">
                  <a:avLst/>
                </a:prstTxWarp>
              </a:bodyPr>
              <a:lstStyle/>
              <a:p>
                <a:pPr defTabSz="171450">
                  <a:defRPr/>
                </a:pPr>
                <a:endParaRPr lang="en-US" sz="675">
                  <a:solidFill>
                    <a:srgbClr val="172144"/>
                  </a:solidFill>
                  <a:latin typeface="Calibri"/>
                </a:endParaRPr>
              </a:p>
            </p:txBody>
          </p:sp>
          <p:sp>
            <p:nvSpPr>
              <p:cNvPr id="120" name="Freeform 292">
                <a:extLst>
                  <a:ext uri="{FF2B5EF4-FFF2-40B4-BE49-F238E27FC236}">
                    <a16:creationId xmlns:a16="http://schemas.microsoft.com/office/drawing/2014/main" id="{4B8685DD-AED9-4013-B70F-E58DAA773929}"/>
                  </a:ext>
                </a:extLst>
              </p:cNvPr>
              <p:cNvSpPr>
                <a:spLocks/>
              </p:cNvSpPr>
              <p:nvPr/>
            </p:nvSpPr>
            <p:spPr bwMode="auto">
              <a:xfrm>
                <a:off x="10862820" y="4227958"/>
                <a:ext cx="163273" cy="564115"/>
              </a:xfrm>
              <a:custGeom>
                <a:avLst/>
                <a:gdLst>
                  <a:gd name="T0" fmla="*/ 90 w 116"/>
                  <a:gd name="T1" fmla="*/ 0 h 401"/>
                  <a:gd name="T2" fmla="*/ 26 w 116"/>
                  <a:gd name="T3" fmla="*/ 0 h 401"/>
                  <a:gd name="T4" fmla="*/ 26 w 116"/>
                  <a:gd name="T5" fmla="*/ 140 h 401"/>
                  <a:gd name="T6" fmla="*/ 0 w 116"/>
                  <a:gd name="T7" fmla="*/ 140 h 401"/>
                  <a:gd name="T8" fmla="*/ 0 w 116"/>
                  <a:gd name="T9" fmla="*/ 401 h 401"/>
                  <a:gd name="T10" fmla="*/ 116 w 116"/>
                  <a:gd name="T11" fmla="*/ 401 h 401"/>
                  <a:gd name="T12" fmla="*/ 116 w 116"/>
                  <a:gd name="T13" fmla="*/ 140 h 401"/>
                  <a:gd name="T14" fmla="*/ 90 w 116"/>
                  <a:gd name="T15" fmla="*/ 140 h 401"/>
                  <a:gd name="T16" fmla="*/ 90 w 116"/>
                  <a:gd name="T17" fmla="*/ 0 h 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6" h="401">
                    <a:moveTo>
                      <a:pt x="90" y="0"/>
                    </a:moveTo>
                    <a:lnTo>
                      <a:pt x="26" y="0"/>
                    </a:lnTo>
                    <a:lnTo>
                      <a:pt x="26" y="140"/>
                    </a:lnTo>
                    <a:lnTo>
                      <a:pt x="0" y="140"/>
                    </a:lnTo>
                    <a:lnTo>
                      <a:pt x="0" y="401"/>
                    </a:lnTo>
                    <a:lnTo>
                      <a:pt x="116" y="401"/>
                    </a:lnTo>
                    <a:lnTo>
                      <a:pt x="116" y="140"/>
                    </a:lnTo>
                    <a:lnTo>
                      <a:pt x="90" y="140"/>
                    </a:lnTo>
                    <a:lnTo>
                      <a:pt x="9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4290" tIns="17145" rIns="34290" bIns="17145" numCol="1" anchor="t" anchorCtr="0" compatLnSpc="1">
                <a:prstTxWarp prst="textNoShape">
                  <a:avLst/>
                </a:prstTxWarp>
              </a:bodyPr>
              <a:lstStyle/>
              <a:p>
                <a:pPr defTabSz="171450">
                  <a:defRPr/>
                </a:pPr>
                <a:endParaRPr lang="en-US" sz="675">
                  <a:solidFill>
                    <a:srgbClr val="172144"/>
                  </a:solidFill>
                  <a:latin typeface="Calibri"/>
                </a:endParaRPr>
              </a:p>
            </p:txBody>
          </p:sp>
          <p:sp>
            <p:nvSpPr>
              <p:cNvPr id="121" name="Freeform 293">
                <a:extLst>
                  <a:ext uri="{FF2B5EF4-FFF2-40B4-BE49-F238E27FC236}">
                    <a16:creationId xmlns:a16="http://schemas.microsoft.com/office/drawing/2014/main" id="{80AC05EE-D296-4AE3-90EF-ED0F8CBFC5D5}"/>
                  </a:ext>
                </a:extLst>
              </p:cNvPr>
              <p:cNvSpPr>
                <a:spLocks/>
              </p:cNvSpPr>
              <p:nvPr/>
            </p:nvSpPr>
            <p:spPr bwMode="auto">
              <a:xfrm>
                <a:off x="11279448" y="4227958"/>
                <a:ext cx="163273" cy="564115"/>
              </a:xfrm>
              <a:custGeom>
                <a:avLst/>
                <a:gdLst>
                  <a:gd name="T0" fmla="*/ 90 w 116"/>
                  <a:gd name="T1" fmla="*/ 0 h 401"/>
                  <a:gd name="T2" fmla="*/ 26 w 116"/>
                  <a:gd name="T3" fmla="*/ 0 h 401"/>
                  <a:gd name="T4" fmla="*/ 26 w 116"/>
                  <a:gd name="T5" fmla="*/ 140 h 401"/>
                  <a:gd name="T6" fmla="*/ 0 w 116"/>
                  <a:gd name="T7" fmla="*/ 140 h 401"/>
                  <a:gd name="T8" fmla="*/ 0 w 116"/>
                  <a:gd name="T9" fmla="*/ 401 h 401"/>
                  <a:gd name="T10" fmla="*/ 116 w 116"/>
                  <a:gd name="T11" fmla="*/ 401 h 401"/>
                  <a:gd name="T12" fmla="*/ 116 w 116"/>
                  <a:gd name="T13" fmla="*/ 140 h 401"/>
                  <a:gd name="T14" fmla="*/ 90 w 116"/>
                  <a:gd name="T15" fmla="*/ 140 h 401"/>
                  <a:gd name="T16" fmla="*/ 90 w 116"/>
                  <a:gd name="T17" fmla="*/ 0 h 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6" h="401">
                    <a:moveTo>
                      <a:pt x="90" y="0"/>
                    </a:moveTo>
                    <a:lnTo>
                      <a:pt x="26" y="0"/>
                    </a:lnTo>
                    <a:lnTo>
                      <a:pt x="26" y="140"/>
                    </a:lnTo>
                    <a:lnTo>
                      <a:pt x="0" y="140"/>
                    </a:lnTo>
                    <a:lnTo>
                      <a:pt x="0" y="401"/>
                    </a:lnTo>
                    <a:lnTo>
                      <a:pt x="116" y="401"/>
                    </a:lnTo>
                    <a:lnTo>
                      <a:pt x="116" y="140"/>
                    </a:lnTo>
                    <a:lnTo>
                      <a:pt x="90" y="140"/>
                    </a:lnTo>
                    <a:lnTo>
                      <a:pt x="9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4290" tIns="17145" rIns="34290" bIns="17145" numCol="1" anchor="t" anchorCtr="0" compatLnSpc="1">
                <a:prstTxWarp prst="textNoShape">
                  <a:avLst/>
                </a:prstTxWarp>
              </a:bodyPr>
              <a:lstStyle/>
              <a:p>
                <a:pPr defTabSz="171450">
                  <a:defRPr/>
                </a:pPr>
                <a:endParaRPr lang="en-US" sz="675">
                  <a:solidFill>
                    <a:srgbClr val="172144"/>
                  </a:solidFill>
                  <a:latin typeface="Calibri"/>
                </a:endParaRPr>
              </a:p>
            </p:txBody>
          </p:sp>
          <p:sp>
            <p:nvSpPr>
              <p:cNvPr id="122" name="Freeform 294">
                <a:extLst>
                  <a:ext uri="{FF2B5EF4-FFF2-40B4-BE49-F238E27FC236}">
                    <a16:creationId xmlns:a16="http://schemas.microsoft.com/office/drawing/2014/main" id="{C690B0BF-E24C-41DB-AF36-FF581C26B2D4}"/>
                  </a:ext>
                </a:extLst>
              </p:cNvPr>
              <p:cNvSpPr>
                <a:spLocks/>
              </p:cNvSpPr>
              <p:nvPr/>
            </p:nvSpPr>
            <p:spPr bwMode="auto">
              <a:xfrm>
                <a:off x="11697483" y="4227958"/>
                <a:ext cx="163273" cy="564115"/>
              </a:xfrm>
              <a:custGeom>
                <a:avLst/>
                <a:gdLst>
                  <a:gd name="T0" fmla="*/ 90 w 116"/>
                  <a:gd name="T1" fmla="*/ 0 h 401"/>
                  <a:gd name="T2" fmla="*/ 26 w 116"/>
                  <a:gd name="T3" fmla="*/ 0 h 401"/>
                  <a:gd name="T4" fmla="*/ 26 w 116"/>
                  <a:gd name="T5" fmla="*/ 140 h 401"/>
                  <a:gd name="T6" fmla="*/ 0 w 116"/>
                  <a:gd name="T7" fmla="*/ 140 h 401"/>
                  <a:gd name="T8" fmla="*/ 0 w 116"/>
                  <a:gd name="T9" fmla="*/ 401 h 401"/>
                  <a:gd name="T10" fmla="*/ 116 w 116"/>
                  <a:gd name="T11" fmla="*/ 401 h 401"/>
                  <a:gd name="T12" fmla="*/ 116 w 116"/>
                  <a:gd name="T13" fmla="*/ 140 h 401"/>
                  <a:gd name="T14" fmla="*/ 90 w 116"/>
                  <a:gd name="T15" fmla="*/ 140 h 401"/>
                  <a:gd name="T16" fmla="*/ 90 w 116"/>
                  <a:gd name="T17" fmla="*/ 0 h 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6" h="401">
                    <a:moveTo>
                      <a:pt x="90" y="0"/>
                    </a:moveTo>
                    <a:lnTo>
                      <a:pt x="26" y="0"/>
                    </a:lnTo>
                    <a:lnTo>
                      <a:pt x="26" y="140"/>
                    </a:lnTo>
                    <a:lnTo>
                      <a:pt x="0" y="140"/>
                    </a:lnTo>
                    <a:lnTo>
                      <a:pt x="0" y="401"/>
                    </a:lnTo>
                    <a:lnTo>
                      <a:pt x="116" y="401"/>
                    </a:lnTo>
                    <a:lnTo>
                      <a:pt x="116" y="140"/>
                    </a:lnTo>
                    <a:lnTo>
                      <a:pt x="90" y="140"/>
                    </a:lnTo>
                    <a:lnTo>
                      <a:pt x="9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4290" tIns="17145" rIns="34290" bIns="17145" numCol="1" anchor="t" anchorCtr="0" compatLnSpc="1">
                <a:prstTxWarp prst="textNoShape">
                  <a:avLst/>
                </a:prstTxWarp>
              </a:bodyPr>
              <a:lstStyle/>
              <a:p>
                <a:pPr defTabSz="171450">
                  <a:defRPr/>
                </a:pPr>
                <a:endParaRPr lang="en-US" sz="675">
                  <a:solidFill>
                    <a:srgbClr val="172144"/>
                  </a:solidFill>
                  <a:latin typeface="Calibri"/>
                </a:endParaRPr>
              </a:p>
            </p:txBody>
          </p:sp>
          <p:sp>
            <p:nvSpPr>
              <p:cNvPr id="123" name="Freeform 295">
                <a:extLst>
                  <a:ext uri="{FF2B5EF4-FFF2-40B4-BE49-F238E27FC236}">
                    <a16:creationId xmlns:a16="http://schemas.microsoft.com/office/drawing/2014/main" id="{C8A67A70-AE12-4192-86EC-2205DC2FCC41}"/>
                  </a:ext>
                </a:extLst>
              </p:cNvPr>
              <p:cNvSpPr>
                <a:spLocks/>
              </p:cNvSpPr>
              <p:nvPr/>
            </p:nvSpPr>
            <p:spPr bwMode="auto">
              <a:xfrm>
                <a:off x="12114110" y="4227958"/>
                <a:ext cx="163273" cy="564115"/>
              </a:xfrm>
              <a:custGeom>
                <a:avLst/>
                <a:gdLst>
                  <a:gd name="T0" fmla="*/ 90 w 116"/>
                  <a:gd name="T1" fmla="*/ 0 h 401"/>
                  <a:gd name="T2" fmla="*/ 26 w 116"/>
                  <a:gd name="T3" fmla="*/ 0 h 401"/>
                  <a:gd name="T4" fmla="*/ 26 w 116"/>
                  <a:gd name="T5" fmla="*/ 140 h 401"/>
                  <a:gd name="T6" fmla="*/ 0 w 116"/>
                  <a:gd name="T7" fmla="*/ 140 h 401"/>
                  <a:gd name="T8" fmla="*/ 0 w 116"/>
                  <a:gd name="T9" fmla="*/ 401 h 401"/>
                  <a:gd name="T10" fmla="*/ 116 w 116"/>
                  <a:gd name="T11" fmla="*/ 401 h 401"/>
                  <a:gd name="T12" fmla="*/ 116 w 116"/>
                  <a:gd name="T13" fmla="*/ 140 h 401"/>
                  <a:gd name="T14" fmla="*/ 90 w 116"/>
                  <a:gd name="T15" fmla="*/ 140 h 401"/>
                  <a:gd name="T16" fmla="*/ 90 w 116"/>
                  <a:gd name="T17" fmla="*/ 0 h 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6" h="401">
                    <a:moveTo>
                      <a:pt x="90" y="0"/>
                    </a:moveTo>
                    <a:lnTo>
                      <a:pt x="26" y="0"/>
                    </a:lnTo>
                    <a:lnTo>
                      <a:pt x="26" y="140"/>
                    </a:lnTo>
                    <a:lnTo>
                      <a:pt x="0" y="140"/>
                    </a:lnTo>
                    <a:lnTo>
                      <a:pt x="0" y="401"/>
                    </a:lnTo>
                    <a:lnTo>
                      <a:pt x="116" y="401"/>
                    </a:lnTo>
                    <a:lnTo>
                      <a:pt x="116" y="140"/>
                    </a:lnTo>
                    <a:lnTo>
                      <a:pt x="90" y="140"/>
                    </a:lnTo>
                    <a:lnTo>
                      <a:pt x="9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4290" tIns="17145" rIns="34290" bIns="17145" numCol="1" anchor="t" anchorCtr="0" compatLnSpc="1">
                <a:prstTxWarp prst="textNoShape">
                  <a:avLst/>
                </a:prstTxWarp>
              </a:bodyPr>
              <a:lstStyle/>
              <a:p>
                <a:pPr defTabSz="171450">
                  <a:defRPr/>
                </a:pPr>
                <a:endParaRPr lang="en-US" sz="675">
                  <a:solidFill>
                    <a:srgbClr val="172144"/>
                  </a:solidFill>
                  <a:latin typeface="Calibri"/>
                </a:endParaRPr>
              </a:p>
            </p:txBody>
          </p:sp>
          <p:sp>
            <p:nvSpPr>
              <p:cNvPr id="124" name="Freeform 296">
                <a:extLst>
                  <a:ext uri="{FF2B5EF4-FFF2-40B4-BE49-F238E27FC236}">
                    <a16:creationId xmlns:a16="http://schemas.microsoft.com/office/drawing/2014/main" id="{45B361D1-98DA-4E8A-AA59-0BF6046CF6AA}"/>
                  </a:ext>
                </a:extLst>
              </p:cNvPr>
              <p:cNvSpPr>
                <a:spLocks/>
              </p:cNvSpPr>
              <p:nvPr/>
            </p:nvSpPr>
            <p:spPr bwMode="auto">
              <a:xfrm>
                <a:off x="12530738" y="4227958"/>
                <a:ext cx="163273" cy="564115"/>
              </a:xfrm>
              <a:custGeom>
                <a:avLst/>
                <a:gdLst>
                  <a:gd name="T0" fmla="*/ 90 w 116"/>
                  <a:gd name="T1" fmla="*/ 0 h 401"/>
                  <a:gd name="T2" fmla="*/ 26 w 116"/>
                  <a:gd name="T3" fmla="*/ 0 h 401"/>
                  <a:gd name="T4" fmla="*/ 26 w 116"/>
                  <a:gd name="T5" fmla="*/ 140 h 401"/>
                  <a:gd name="T6" fmla="*/ 0 w 116"/>
                  <a:gd name="T7" fmla="*/ 140 h 401"/>
                  <a:gd name="T8" fmla="*/ 0 w 116"/>
                  <a:gd name="T9" fmla="*/ 401 h 401"/>
                  <a:gd name="T10" fmla="*/ 116 w 116"/>
                  <a:gd name="T11" fmla="*/ 401 h 401"/>
                  <a:gd name="T12" fmla="*/ 116 w 116"/>
                  <a:gd name="T13" fmla="*/ 140 h 401"/>
                  <a:gd name="T14" fmla="*/ 90 w 116"/>
                  <a:gd name="T15" fmla="*/ 140 h 401"/>
                  <a:gd name="T16" fmla="*/ 90 w 116"/>
                  <a:gd name="T17" fmla="*/ 0 h 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6" h="401">
                    <a:moveTo>
                      <a:pt x="90" y="0"/>
                    </a:moveTo>
                    <a:lnTo>
                      <a:pt x="26" y="0"/>
                    </a:lnTo>
                    <a:lnTo>
                      <a:pt x="26" y="140"/>
                    </a:lnTo>
                    <a:lnTo>
                      <a:pt x="0" y="140"/>
                    </a:lnTo>
                    <a:lnTo>
                      <a:pt x="0" y="401"/>
                    </a:lnTo>
                    <a:lnTo>
                      <a:pt x="116" y="401"/>
                    </a:lnTo>
                    <a:lnTo>
                      <a:pt x="116" y="140"/>
                    </a:lnTo>
                    <a:lnTo>
                      <a:pt x="90" y="140"/>
                    </a:lnTo>
                    <a:lnTo>
                      <a:pt x="9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4290" tIns="17145" rIns="34290" bIns="17145" numCol="1" anchor="t" anchorCtr="0" compatLnSpc="1">
                <a:prstTxWarp prst="textNoShape">
                  <a:avLst/>
                </a:prstTxWarp>
              </a:bodyPr>
              <a:lstStyle/>
              <a:p>
                <a:pPr defTabSz="171450">
                  <a:defRPr/>
                </a:pPr>
                <a:endParaRPr lang="en-US" sz="675">
                  <a:solidFill>
                    <a:srgbClr val="172144"/>
                  </a:solidFill>
                  <a:latin typeface="Calibri"/>
                </a:endParaRPr>
              </a:p>
            </p:txBody>
          </p:sp>
          <p:sp>
            <p:nvSpPr>
              <p:cNvPr id="125" name="Freeform 297">
                <a:extLst>
                  <a:ext uri="{FF2B5EF4-FFF2-40B4-BE49-F238E27FC236}">
                    <a16:creationId xmlns:a16="http://schemas.microsoft.com/office/drawing/2014/main" id="{80CD4F2C-3F07-44D9-8019-73E218D3C159}"/>
                  </a:ext>
                </a:extLst>
              </p:cNvPr>
              <p:cNvSpPr>
                <a:spLocks/>
              </p:cNvSpPr>
              <p:nvPr/>
            </p:nvSpPr>
            <p:spPr bwMode="auto">
              <a:xfrm>
                <a:off x="12948774" y="4227958"/>
                <a:ext cx="163273" cy="564115"/>
              </a:xfrm>
              <a:custGeom>
                <a:avLst/>
                <a:gdLst>
                  <a:gd name="T0" fmla="*/ 90 w 116"/>
                  <a:gd name="T1" fmla="*/ 0 h 401"/>
                  <a:gd name="T2" fmla="*/ 26 w 116"/>
                  <a:gd name="T3" fmla="*/ 0 h 401"/>
                  <a:gd name="T4" fmla="*/ 26 w 116"/>
                  <a:gd name="T5" fmla="*/ 140 h 401"/>
                  <a:gd name="T6" fmla="*/ 0 w 116"/>
                  <a:gd name="T7" fmla="*/ 140 h 401"/>
                  <a:gd name="T8" fmla="*/ 0 w 116"/>
                  <a:gd name="T9" fmla="*/ 401 h 401"/>
                  <a:gd name="T10" fmla="*/ 116 w 116"/>
                  <a:gd name="T11" fmla="*/ 401 h 401"/>
                  <a:gd name="T12" fmla="*/ 116 w 116"/>
                  <a:gd name="T13" fmla="*/ 140 h 401"/>
                  <a:gd name="T14" fmla="*/ 90 w 116"/>
                  <a:gd name="T15" fmla="*/ 140 h 401"/>
                  <a:gd name="T16" fmla="*/ 90 w 116"/>
                  <a:gd name="T17" fmla="*/ 0 h 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6" h="401">
                    <a:moveTo>
                      <a:pt x="90" y="0"/>
                    </a:moveTo>
                    <a:lnTo>
                      <a:pt x="26" y="0"/>
                    </a:lnTo>
                    <a:lnTo>
                      <a:pt x="26" y="140"/>
                    </a:lnTo>
                    <a:lnTo>
                      <a:pt x="0" y="140"/>
                    </a:lnTo>
                    <a:lnTo>
                      <a:pt x="0" y="401"/>
                    </a:lnTo>
                    <a:lnTo>
                      <a:pt x="116" y="401"/>
                    </a:lnTo>
                    <a:lnTo>
                      <a:pt x="116" y="140"/>
                    </a:lnTo>
                    <a:lnTo>
                      <a:pt x="90" y="140"/>
                    </a:lnTo>
                    <a:lnTo>
                      <a:pt x="9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4290" tIns="17145" rIns="34290" bIns="17145" numCol="1" anchor="t" anchorCtr="0" compatLnSpc="1">
                <a:prstTxWarp prst="textNoShape">
                  <a:avLst/>
                </a:prstTxWarp>
              </a:bodyPr>
              <a:lstStyle/>
              <a:p>
                <a:pPr defTabSz="171450">
                  <a:defRPr/>
                </a:pPr>
                <a:endParaRPr lang="en-US" sz="675">
                  <a:solidFill>
                    <a:srgbClr val="172144"/>
                  </a:solidFill>
                  <a:latin typeface="Calibri"/>
                </a:endParaRPr>
              </a:p>
            </p:txBody>
          </p:sp>
          <p:sp>
            <p:nvSpPr>
              <p:cNvPr id="126" name="Freeform 298">
                <a:extLst>
                  <a:ext uri="{FF2B5EF4-FFF2-40B4-BE49-F238E27FC236}">
                    <a16:creationId xmlns:a16="http://schemas.microsoft.com/office/drawing/2014/main" id="{B2AA5C65-E4F4-44FB-8B3B-47E4C0F92067}"/>
                  </a:ext>
                </a:extLst>
              </p:cNvPr>
              <p:cNvSpPr>
                <a:spLocks/>
              </p:cNvSpPr>
              <p:nvPr/>
            </p:nvSpPr>
            <p:spPr bwMode="auto">
              <a:xfrm>
                <a:off x="13365402" y="4227958"/>
                <a:ext cx="163273" cy="564115"/>
              </a:xfrm>
              <a:custGeom>
                <a:avLst/>
                <a:gdLst>
                  <a:gd name="T0" fmla="*/ 90 w 116"/>
                  <a:gd name="T1" fmla="*/ 0 h 401"/>
                  <a:gd name="T2" fmla="*/ 26 w 116"/>
                  <a:gd name="T3" fmla="*/ 0 h 401"/>
                  <a:gd name="T4" fmla="*/ 26 w 116"/>
                  <a:gd name="T5" fmla="*/ 140 h 401"/>
                  <a:gd name="T6" fmla="*/ 0 w 116"/>
                  <a:gd name="T7" fmla="*/ 140 h 401"/>
                  <a:gd name="T8" fmla="*/ 0 w 116"/>
                  <a:gd name="T9" fmla="*/ 401 h 401"/>
                  <a:gd name="T10" fmla="*/ 116 w 116"/>
                  <a:gd name="T11" fmla="*/ 401 h 401"/>
                  <a:gd name="T12" fmla="*/ 116 w 116"/>
                  <a:gd name="T13" fmla="*/ 140 h 401"/>
                  <a:gd name="T14" fmla="*/ 90 w 116"/>
                  <a:gd name="T15" fmla="*/ 140 h 401"/>
                  <a:gd name="T16" fmla="*/ 90 w 116"/>
                  <a:gd name="T17" fmla="*/ 0 h 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6" h="401">
                    <a:moveTo>
                      <a:pt x="90" y="0"/>
                    </a:moveTo>
                    <a:lnTo>
                      <a:pt x="26" y="0"/>
                    </a:lnTo>
                    <a:lnTo>
                      <a:pt x="26" y="140"/>
                    </a:lnTo>
                    <a:lnTo>
                      <a:pt x="0" y="140"/>
                    </a:lnTo>
                    <a:lnTo>
                      <a:pt x="0" y="401"/>
                    </a:lnTo>
                    <a:lnTo>
                      <a:pt x="116" y="401"/>
                    </a:lnTo>
                    <a:lnTo>
                      <a:pt x="116" y="140"/>
                    </a:lnTo>
                    <a:lnTo>
                      <a:pt x="90" y="140"/>
                    </a:lnTo>
                    <a:lnTo>
                      <a:pt x="9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4290" tIns="17145" rIns="34290" bIns="17145" numCol="1" anchor="t" anchorCtr="0" compatLnSpc="1">
                <a:prstTxWarp prst="textNoShape">
                  <a:avLst/>
                </a:prstTxWarp>
              </a:bodyPr>
              <a:lstStyle/>
              <a:p>
                <a:pPr defTabSz="171450">
                  <a:defRPr/>
                </a:pPr>
                <a:endParaRPr lang="en-US" sz="675">
                  <a:solidFill>
                    <a:srgbClr val="172144"/>
                  </a:solidFill>
                  <a:latin typeface="Calibri"/>
                </a:endParaRPr>
              </a:p>
            </p:txBody>
          </p:sp>
          <p:sp>
            <p:nvSpPr>
              <p:cNvPr id="127" name="Freeform 299">
                <a:extLst>
                  <a:ext uri="{FF2B5EF4-FFF2-40B4-BE49-F238E27FC236}">
                    <a16:creationId xmlns:a16="http://schemas.microsoft.com/office/drawing/2014/main" id="{BDCA34E6-B6CA-42AA-BE6E-FA40D68D2EC7}"/>
                  </a:ext>
                </a:extLst>
              </p:cNvPr>
              <p:cNvSpPr>
                <a:spLocks/>
              </p:cNvSpPr>
              <p:nvPr/>
            </p:nvSpPr>
            <p:spPr bwMode="auto">
              <a:xfrm>
                <a:off x="13782030" y="4227958"/>
                <a:ext cx="163273" cy="564115"/>
              </a:xfrm>
              <a:custGeom>
                <a:avLst/>
                <a:gdLst>
                  <a:gd name="T0" fmla="*/ 90 w 116"/>
                  <a:gd name="T1" fmla="*/ 140 h 401"/>
                  <a:gd name="T2" fmla="*/ 90 w 116"/>
                  <a:gd name="T3" fmla="*/ 0 h 401"/>
                  <a:gd name="T4" fmla="*/ 26 w 116"/>
                  <a:gd name="T5" fmla="*/ 0 h 401"/>
                  <a:gd name="T6" fmla="*/ 26 w 116"/>
                  <a:gd name="T7" fmla="*/ 140 h 401"/>
                  <a:gd name="T8" fmla="*/ 0 w 116"/>
                  <a:gd name="T9" fmla="*/ 140 h 401"/>
                  <a:gd name="T10" fmla="*/ 0 w 116"/>
                  <a:gd name="T11" fmla="*/ 401 h 401"/>
                  <a:gd name="T12" fmla="*/ 116 w 116"/>
                  <a:gd name="T13" fmla="*/ 401 h 401"/>
                  <a:gd name="T14" fmla="*/ 116 w 116"/>
                  <a:gd name="T15" fmla="*/ 140 h 401"/>
                  <a:gd name="T16" fmla="*/ 90 w 116"/>
                  <a:gd name="T17" fmla="*/ 140 h 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6" h="401">
                    <a:moveTo>
                      <a:pt x="90" y="140"/>
                    </a:moveTo>
                    <a:lnTo>
                      <a:pt x="90" y="0"/>
                    </a:lnTo>
                    <a:lnTo>
                      <a:pt x="26" y="0"/>
                    </a:lnTo>
                    <a:lnTo>
                      <a:pt x="26" y="140"/>
                    </a:lnTo>
                    <a:lnTo>
                      <a:pt x="0" y="140"/>
                    </a:lnTo>
                    <a:lnTo>
                      <a:pt x="0" y="401"/>
                    </a:lnTo>
                    <a:lnTo>
                      <a:pt x="116" y="401"/>
                    </a:lnTo>
                    <a:lnTo>
                      <a:pt x="116" y="140"/>
                    </a:lnTo>
                    <a:lnTo>
                      <a:pt x="90" y="1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4290" tIns="17145" rIns="34290" bIns="17145" numCol="1" anchor="t" anchorCtr="0" compatLnSpc="1">
                <a:prstTxWarp prst="textNoShape">
                  <a:avLst/>
                </a:prstTxWarp>
              </a:bodyPr>
              <a:lstStyle/>
              <a:p>
                <a:pPr defTabSz="171450">
                  <a:defRPr/>
                </a:pPr>
                <a:endParaRPr lang="en-US" sz="675">
                  <a:solidFill>
                    <a:srgbClr val="172144"/>
                  </a:solidFill>
                  <a:latin typeface="Calibri"/>
                </a:endParaRPr>
              </a:p>
            </p:txBody>
          </p:sp>
        </p:grpSp>
        <p:grpSp>
          <p:nvGrpSpPr>
            <p:cNvPr id="88" name="Group 87">
              <a:extLst>
                <a:ext uri="{FF2B5EF4-FFF2-40B4-BE49-F238E27FC236}">
                  <a16:creationId xmlns:a16="http://schemas.microsoft.com/office/drawing/2014/main" id="{A8B408EA-9700-4E72-A8B0-D3EC6F40ECD6}"/>
                </a:ext>
              </a:extLst>
            </p:cNvPr>
            <p:cNvGrpSpPr/>
            <p:nvPr/>
          </p:nvGrpSpPr>
          <p:grpSpPr>
            <a:xfrm>
              <a:off x="13569700" y="8384141"/>
              <a:ext cx="2628934" cy="423828"/>
              <a:chOff x="10446192" y="8894211"/>
              <a:chExt cx="3499111" cy="564115"/>
            </a:xfrm>
            <a:grpFill/>
          </p:grpSpPr>
          <p:sp>
            <p:nvSpPr>
              <p:cNvPr id="110" name="Freeform 300">
                <a:extLst>
                  <a:ext uri="{FF2B5EF4-FFF2-40B4-BE49-F238E27FC236}">
                    <a16:creationId xmlns:a16="http://schemas.microsoft.com/office/drawing/2014/main" id="{AE233C80-7D64-471C-ABC2-F76BFDEAE5C9}"/>
                  </a:ext>
                </a:extLst>
              </p:cNvPr>
              <p:cNvSpPr>
                <a:spLocks/>
              </p:cNvSpPr>
              <p:nvPr/>
            </p:nvSpPr>
            <p:spPr bwMode="auto">
              <a:xfrm>
                <a:off x="13782030" y="8894211"/>
                <a:ext cx="163273" cy="564115"/>
              </a:xfrm>
              <a:custGeom>
                <a:avLst/>
                <a:gdLst>
                  <a:gd name="T0" fmla="*/ 0 w 116"/>
                  <a:gd name="T1" fmla="*/ 261 h 401"/>
                  <a:gd name="T2" fmla="*/ 26 w 116"/>
                  <a:gd name="T3" fmla="*/ 261 h 401"/>
                  <a:gd name="T4" fmla="*/ 26 w 116"/>
                  <a:gd name="T5" fmla="*/ 401 h 401"/>
                  <a:gd name="T6" fmla="*/ 90 w 116"/>
                  <a:gd name="T7" fmla="*/ 401 h 401"/>
                  <a:gd name="T8" fmla="*/ 90 w 116"/>
                  <a:gd name="T9" fmla="*/ 261 h 401"/>
                  <a:gd name="T10" fmla="*/ 116 w 116"/>
                  <a:gd name="T11" fmla="*/ 261 h 401"/>
                  <a:gd name="T12" fmla="*/ 116 w 116"/>
                  <a:gd name="T13" fmla="*/ 0 h 401"/>
                  <a:gd name="T14" fmla="*/ 0 w 116"/>
                  <a:gd name="T15" fmla="*/ 0 h 401"/>
                  <a:gd name="T16" fmla="*/ 0 w 116"/>
                  <a:gd name="T17" fmla="*/ 261 h 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6" h="401">
                    <a:moveTo>
                      <a:pt x="0" y="261"/>
                    </a:moveTo>
                    <a:lnTo>
                      <a:pt x="26" y="261"/>
                    </a:lnTo>
                    <a:lnTo>
                      <a:pt x="26" y="401"/>
                    </a:lnTo>
                    <a:lnTo>
                      <a:pt x="90" y="401"/>
                    </a:lnTo>
                    <a:lnTo>
                      <a:pt x="90" y="261"/>
                    </a:lnTo>
                    <a:lnTo>
                      <a:pt x="116" y="261"/>
                    </a:lnTo>
                    <a:lnTo>
                      <a:pt x="116" y="0"/>
                    </a:lnTo>
                    <a:lnTo>
                      <a:pt x="0" y="0"/>
                    </a:lnTo>
                    <a:lnTo>
                      <a:pt x="0" y="2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4290" tIns="17145" rIns="34290" bIns="17145" numCol="1" anchor="t" anchorCtr="0" compatLnSpc="1">
                <a:prstTxWarp prst="textNoShape">
                  <a:avLst/>
                </a:prstTxWarp>
              </a:bodyPr>
              <a:lstStyle/>
              <a:p>
                <a:pPr defTabSz="171450">
                  <a:defRPr/>
                </a:pPr>
                <a:endParaRPr lang="en-US" sz="675">
                  <a:solidFill>
                    <a:srgbClr val="172144"/>
                  </a:solidFill>
                  <a:latin typeface="Calibri"/>
                </a:endParaRPr>
              </a:p>
            </p:txBody>
          </p:sp>
          <p:sp>
            <p:nvSpPr>
              <p:cNvPr id="111" name="Freeform 301">
                <a:extLst>
                  <a:ext uri="{FF2B5EF4-FFF2-40B4-BE49-F238E27FC236}">
                    <a16:creationId xmlns:a16="http://schemas.microsoft.com/office/drawing/2014/main" id="{20E875CA-3613-4949-9501-28447343FA93}"/>
                  </a:ext>
                </a:extLst>
              </p:cNvPr>
              <p:cNvSpPr>
                <a:spLocks/>
              </p:cNvSpPr>
              <p:nvPr/>
            </p:nvSpPr>
            <p:spPr bwMode="auto">
              <a:xfrm>
                <a:off x="13365402" y="8894211"/>
                <a:ext cx="163273" cy="564115"/>
              </a:xfrm>
              <a:custGeom>
                <a:avLst/>
                <a:gdLst>
                  <a:gd name="T0" fmla="*/ 0 w 116"/>
                  <a:gd name="T1" fmla="*/ 261 h 401"/>
                  <a:gd name="T2" fmla="*/ 26 w 116"/>
                  <a:gd name="T3" fmla="*/ 261 h 401"/>
                  <a:gd name="T4" fmla="*/ 26 w 116"/>
                  <a:gd name="T5" fmla="*/ 401 h 401"/>
                  <a:gd name="T6" fmla="*/ 90 w 116"/>
                  <a:gd name="T7" fmla="*/ 401 h 401"/>
                  <a:gd name="T8" fmla="*/ 90 w 116"/>
                  <a:gd name="T9" fmla="*/ 261 h 401"/>
                  <a:gd name="T10" fmla="*/ 116 w 116"/>
                  <a:gd name="T11" fmla="*/ 261 h 401"/>
                  <a:gd name="T12" fmla="*/ 116 w 116"/>
                  <a:gd name="T13" fmla="*/ 0 h 401"/>
                  <a:gd name="T14" fmla="*/ 0 w 116"/>
                  <a:gd name="T15" fmla="*/ 0 h 401"/>
                  <a:gd name="T16" fmla="*/ 0 w 116"/>
                  <a:gd name="T17" fmla="*/ 261 h 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6" h="401">
                    <a:moveTo>
                      <a:pt x="0" y="261"/>
                    </a:moveTo>
                    <a:lnTo>
                      <a:pt x="26" y="261"/>
                    </a:lnTo>
                    <a:lnTo>
                      <a:pt x="26" y="401"/>
                    </a:lnTo>
                    <a:lnTo>
                      <a:pt x="90" y="401"/>
                    </a:lnTo>
                    <a:lnTo>
                      <a:pt x="90" y="261"/>
                    </a:lnTo>
                    <a:lnTo>
                      <a:pt x="116" y="261"/>
                    </a:lnTo>
                    <a:lnTo>
                      <a:pt x="116" y="0"/>
                    </a:lnTo>
                    <a:lnTo>
                      <a:pt x="0" y="0"/>
                    </a:lnTo>
                    <a:lnTo>
                      <a:pt x="0" y="2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4290" tIns="17145" rIns="34290" bIns="17145" numCol="1" anchor="t" anchorCtr="0" compatLnSpc="1">
                <a:prstTxWarp prst="textNoShape">
                  <a:avLst/>
                </a:prstTxWarp>
              </a:bodyPr>
              <a:lstStyle/>
              <a:p>
                <a:pPr defTabSz="171450">
                  <a:defRPr/>
                </a:pPr>
                <a:endParaRPr lang="en-US" sz="675">
                  <a:solidFill>
                    <a:srgbClr val="172144"/>
                  </a:solidFill>
                  <a:latin typeface="Calibri"/>
                </a:endParaRPr>
              </a:p>
            </p:txBody>
          </p:sp>
          <p:sp>
            <p:nvSpPr>
              <p:cNvPr id="112" name="Freeform 302">
                <a:extLst>
                  <a:ext uri="{FF2B5EF4-FFF2-40B4-BE49-F238E27FC236}">
                    <a16:creationId xmlns:a16="http://schemas.microsoft.com/office/drawing/2014/main" id="{687AB5FD-3712-44D3-B886-0B6B9109A311}"/>
                  </a:ext>
                </a:extLst>
              </p:cNvPr>
              <p:cNvSpPr>
                <a:spLocks/>
              </p:cNvSpPr>
              <p:nvPr/>
            </p:nvSpPr>
            <p:spPr bwMode="auto">
              <a:xfrm>
                <a:off x="12948774" y="8894211"/>
                <a:ext cx="163273" cy="564115"/>
              </a:xfrm>
              <a:custGeom>
                <a:avLst/>
                <a:gdLst>
                  <a:gd name="T0" fmla="*/ 0 w 116"/>
                  <a:gd name="T1" fmla="*/ 261 h 401"/>
                  <a:gd name="T2" fmla="*/ 26 w 116"/>
                  <a:gd name="T3" fmla="*/ 261 h 401"/>
                  <a:gd name="T4" fmla="*/ 26 w 116"/>
                  <a:gd name="T5" fmla="*/ 401 h 401"/>
                  <a:gd name="T6" fmla="*/ 90 w 116"/>
                  <a:gd name="T7" fmla="*/ 401 h 401"/>
                  <a:gd name="T8" fmla="*/ 90 w 116"/>
                  <a:gd name="T9" fmla="*/ 261 h 401"/>
                  <a:gd name="T10" fmla="*/ 116 w 116"/>
                  <a:gd name="T11" fmla="*/ 261 h 401"/>
                  <a:gd name="T12" fmla="*/ 116 w 116"/>
                  <a:gd name="T13" fmla="*/ 0 h 401"/>
                  <a:gd name="T14" fmla="*/ 0 w 116"/>
                  <a:gd name="T15" fmla="*/ 0 h 401"/>
                  <a:gd name="T16" fmla="*/ 0 w 116"/>
                  <a:gd name="T17" fmla="*/ 261 h 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6" h="401">
                    <a:moveTo>
                      <a:pt x="0" y="261"/>
                    </a:moveTo>
                    <a:lnTo>
                      <a:pt x="26" y="261"/>
                    </a:lnTo>
                    <a:lnTo>
                      <a:pt x="26" y="401"/>
                    </a:lnTo>
                    <a:lnTo>
                      <a:pt x="90" y="401"/>
                    </a:lnTo>
                    <a:lnTo>
                      <a:pt x="90" y="261"/>
                    </a:lnTo>
                    <a:lnTo>
                      <a:pt x="116" y="261"/>
                    </a:lnTo>
                    <a:lnTo>
                      <a:pt x="116" y="0"/>
                    </a:lnTo>
                    <a:lnTo>
                      <a:pt x="0" y="0"/>
                    </a:lnTo>
                    <a:lnTo>
                      <a:pt x="0" y="2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4290" tIns="17145" rIns="34290" bIns="17145" numCol="1" anchor="t" anchorCtr="0" compatLnSpc="1">
                <a:prstTxWarp prst="textNoShape">
                  <a:avLst/>
                </a:prstTxWarp>
              </a:bodyPr>
              <a:lstStyle/>
              <a:p>
                <a:pPr defTabSz="171450">
                  <a:defRPr/>
                </a:pPr>
                <a:endParaRPr lang="en-US" sz="675">
                  <a:solidFill>
                    <a:srgbClr val="172144"/>
                  </a:solidFill>
                  <a:latin typeface="Calibri"/>
                </a:endParaRPr>
              </a:p>
            </p:txBody>
          </p:sp>
          <p:sp>
            <p:nvSpPr>
              <p:cNvPr id="113" name="Freeform 303">
                <a:extLst>
                  <a:ext uri="{FF2B5EF4-FFF2-40B4-BE49-F238E27FC236}">
                    <a16:creationId xmlns:a16="http://schemas.microsoft.com/office/drawing/2014/main" id="{77A93B61-BFBC-429C-BB37-51457836E9EF}"/>
                  </a:ext>
                </a:extLst>
              </p:cNvPr>
              <p:cNvSpPr>
                <a:spLocks/>
              </p:cNvSpPr>
              <p:nvPr/>
            </p:nvSpPr>
            <p:spPr bwMode="auto">
              <a:xfrm>
                <a:off x="12530738" y="8894211"/>
                <a:ext cx="163273" cy="564115"/>
              </a:xfrm>
              <a:custGeom>
                <a:avLst/>
                <a:gdLst>
                  <a:gd name="T0" fmla="*/ 0 w 116"/>
                  <a:gd name="T1" fmla="*/ 261 h 401"/>
                  <a:gd name="T2" fmla="*/ 26 w 116"/>
                  <a:gd name="T3" fmla="*/ 261 h 401"/>
                  <a:gd name="T4" fmla="*/ 26 w 116"/>
                  <a:gd name="T5" fmla="*/ 401 h 401"/>
                  <a:gd name="T6" fmla="*/ 90 w 116"/>
                  <a:gd name="T7" fmla="*/ 401 h 401"/>
                  <a:gd name="T8" fmla="*/ 90 w 116"/>
                  <a:gd name="T9" fmla="*/ 261 h 401"/>
                  <a:gd name="T10" fmla="*/ 116 w 116"/>
                  <a:gd name="T11" fmla="*/ 261 h 401"/>
                  <a:gd name="T12" fmla="*/ 116 w 116"/>
                  <a:gd name="T13" fmla="*/ 0 h 401"/>
                  <a:gd name="T14" fmla="*/ 0 w 116"/>
                  <a:gd name="T15" fmla="*/ 0 h 401"/>
                  <a:gd name="T16" fmla="*/ 0 w 116"/>
                  <a:gd name="T17" fmla="*/ 261 h 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6" h="401">
                    <a:moveTo>
                      <a:pt x="0" y="261"/>
                    </a:moveTo>
                    <a:lnTo>
                      <a:pt x="26" y="261"/>
                    </a:lnTo>
                    <a:lnTo>
                      <a:pt x="26" y="401"/>
                    </a:lnTo>
                    <a:lnTo>
                      <a:pt x="90" y="401"/>
                    </a:lnTo>
                    <a:lnTo>
                      <a:pt x="90" y="261"/>
                    </a:lnTo>
                    <a:lnTo>
                      <a:pt x="116" y="261"/>
                    </a:lnTo>
                    <a:lnTo>
                      <a:pt x="116" y="0"/>
                    </a:lnTo>
                    <a:lnTo>
                      <a:pt x="0" y="0"/>
                    </a:lnTo>
                    <a:lnTo>
                      <a:pt x="0" y="2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4290" tIns="17145" rIns="34290" bIns="17145" numCol="1" anchor="t" anchorCtr="0" compatLnSpc="1">
                <a:prstTxWarp prst="textNoShape">
                  <a:avLst/>
                </a:prstTxWarp>
              </a:bodyPr>
              <a:lstStyle/>
              <a:p>
                <a:pPr defTabSz="171450">
                  <a:defRPr/>
                </a:pPr>
                <a:endParaRPr lang="en-US" sz="675">
                  <a:solidFill>
                    <a:srgbClr val="172144"/>
                  </a:solidFill>
                  <a:latin typeface="Calibri"/>
                </a:endParaRPr>
              </a:p>
            </p:txBody>
          </p:sp>
          <p:sp>
            <p:nvSpPr>
              <p:cNvPr id="114" name="Freeform 304">
                <a:extLst>
                  <a:ext uri="{FF2B5EF4-FFF2-40B4-BE49-F238E27FC236}">
                    <a16:creationId xmlns:a16="http://schemas.microsoft.com/office/drawing/2014/main" id="{CBABCDBD-5EE5-4048-8F85-C1B9C27580A9}"/>
                  </a:ext>
                </a:extLst>
              </p:cNvPr>
              <p:cNvSpPr>
                <a:spLocks/>
              </p:cNvSpPr>
              <p:nvPr/>
            </p:nvSpPr>
            <p:spPr bwMode="auto">
              <a:xfrm>
                <a:off x="12114110" y="8894211"/>
                <a:ext cx="163273" cy="564115"/>
              </a:xfrm>
              <a:custGeom>
                <a:avLst/>
                <a:gdLst>
                  <a:gd name="T0" fmla="*/ 0 w 116"/>
                  <a:gd name="T1" fmla="*/ 261 h 401"/>
                  <a:gd name="T2" fmla="*/ 26 w 116"/>
                  <a:gd name="T3" fmla="*/ 261 h 401"/>
                  <a:gd name="T4" fmla="*/ 26 w 116"/>
                  <a:gd name="T5" fmla="*/ 401 h 401"/>
                  <a:gd name="T6" fmla="*/ 90 w 116"/>
                  <a:gd name="T7" fmla="*/ 401 h 401"/>
                  <a:gd name="T8" fmla="*/ 90 w 116"/>
                  <a:gd name="T9" fmla="*/ 261 h 401"/>
                  <a:gd name="T10" fmla="*/ 116 w 116"/>
                  <a:gd name="T11" fmla="*/ 261 h 401"/>
                  <a:gd name="T12" fmla="*/ 116 w 116"/>
                  <a:gd name="T13" fmla="*/ 0 h 401"/>
                  <a:gd name="T14" fmla="*/ 0 w 116"/>
                  <a:gd name="T15" fmla="*/ 0 h 401"/>
                  <a:gd name="T16" fmla="*/ 0 w 116"/>
                  <a:gd name="T17" fmla="*/ 261 h 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6" h="401">
                    <a:moveTo>
                      <a:pt x="0" y="261"/>
                    </a:moveTo>
                    <a:lnTo>
                      <a:pt x="26" y="261"/>
                    </a:lnTo>
                    <a:lnTo>
                      <a:pt x="26" y="401"/>
                    </a:lnTo>
                    <a:lnTo>
                      <a:pt x="90" y="401"/>
                    </a:lnTo>
                    <a:lnTo>
                      <a:pt x="90" y="261"/>
                    </a:lnTo>
                    <a:lnTo>
                      <a:pt x="116" y="261"/>
                    </a:lnTo>
                    <a:lnTo>
                      <a:pt x="116" y="0"/>
                    </a:lnTo>
                    <a:lnTo>
                      <a:pt x="0" y="0"/>
                    </a:lnTo>
                    <a:lnTo>
                      <a:pt x="0" y="2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4290" tIns="17145" rIns="34290" bIns="17145" numCol="1" anchor="t" anchorCtr="0" compatLnSpc="1">
                <a:prstTxWarp prst="textNoShape">
                  <a:avLst/>
                </a:prstTxWarp>
              </a:bodyPr>
              <a:lstStyle/>
              <a:p>
                <a:pPr defTabSz="171450">
                  <a:defRPr/>
                </a:pPr>
                <a:endParaRPr lang="en-US" sz="675">
                  <a:solidFill>
                    <a:srgbClr val="172144"/>
                  </a:solidFill>
                  <a:latin typeface="Calibri"/>
                </a:endParaRPr>
              </a:p>
            </p:txBody>
          </p:sp>
          <p:sp>
            <p:nvSpPr>
              <p:cNvPr id="115" name="Freeform 305">
                <a:extLst>
                  <a:ext uri="{FF2B5EF4-FFF2-40B4-BE49-F238E27FC236}">
                    <a16:creationId xmlns:a16="http://schemas.microsoft.com/office/drawing/2014/main" id="{0BFEFB93-FF44-42E5-B64B-3A1BB2EE529D}"/>
                  </a:ext>
                </a:extLst>
              </p:cNvPr>
              <p:cNvSpPr>
                <a:spLocks/>
              </p:cNvSpPr>
              <p:nvPr/>
            </p:nvSpPr>
            <p:spPr bwMode="auto">
              <a:xfrm>
                <a:off x="11697483" y="8894211"/>
                <a:ext cx="163273" cy="564115"/>
              </a:xfrm>
              <a:custGeom>
                <a:avLst/>
                <a:gdLst>
                  <a:gd name="T0" fmla="*/ 0 w 116"/>
                  <a:gd name="T1" fmla="*/ 261 h 401"/>
                  <a:gd name="T2" fmla="*/ 26 w 116"/>
                  <a:gd name="T3" fmla="*/ 261 h 401"/>
                  <a:gd name="T4" fmla="*/ 26 w 116"/>
                  <a:gd name="T5" fmla="*/ 401 h 401"/>
                  <a:gd name="T6" fmla="*/ 90 w 116"/>
                  <a:gd name="T7" fmla="*/ 401 h 401"/>
                  <a:gd name="T8" fmla="*/ 90 w 116"/>
                  <a:gd name="T9" fmla="*/ 261 h 401"/>
                  <a:gd name="T10" fmla="*/ 116 w 116"/>
                  <a:gd name="T11" fmla="*/ 261 h 401"/>
                  <a:gd name="T12" fmla="*/ 116 w 116"/>
                  <a:gd name="T13" fmla="*/ 0 h 401"/>
                  <a:gd name="T14" fmla="*/ 0 w 116"/>
                  <a:gd name="T15" fmla="*/ 0 h 401"/>
                  <a:gd name="T16" fmla="*/ 0 w 116"/>
                  <a:gd name="T17" fmla="*/ 261 h 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6" h="401">
                    <a:moveTo>
                      <a:pt x="0" y="261"/>
                    </a:moveTo>
                    <a:lnTo>
                      <a:pt x="26" y="261"/>
                    </a:lnTo>
                    <a:lnTo>
                      <a:pt x="26" y="401"/>
                    </a:lnTo>
                    <a:lnTo>
                      <a:pt x="90" y="401"/>
                    </a:lnTo>
                    <a:lnTo>
                      <a:pt x="90" y="261"/>
                    </a:lnTo>
                    <a:lnTo>
                      <a:pt x="116" y="261"/>
                    </a:lnTo>
                    <a:lnTo>
                      <a:pt x="116" y="0"/>
                    </a:lnTo>
                    <a:lnTo>
                      <a:pt x="0" y="0"/>
                    </a:lnTo>
                    <a:lnTo>
                      <a:pt x="0" y="2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4290" tIns="17145" rIns="34290" bIns="17145" numCol="1" anchor="t" anchorCtr="0" compatLnSpc="1">
                <a:prstTxWarp prst="textNoShape">
                  <a:avLst/>
                </a:prstTxWarp>
              </a:bodyPr>
              <a:lstStyle/>
              <a:p>
                <a:pPr defTabSz="171450">
                  <a:defRPr/>
                </a:pPr>
                <a:endParaRPr lang="en-US" sz="675">
                  <a:solidFill>
                    <a:srgbClr val="172144"/>
                  </a:solidFill>
                  <a:latin typeface="Calibri"/>
                </a:endParaRPr>
              </a:p>
            </p:txBody>
          </p:sp>
          <p:sp>
            <p:nvSpPr>
              <p:cNvPr id="116" name="Freeform 306">
                <a:extLst>
                  <a:ext uri="{FF2B5EF4-FFF2-40B4-BE49-F238E27FC236}">
                    <a16:creationId xmlns:a16="http://schemas.microsoft.com/office/drawing/2014/main" id="{5EAC6CB4-35B9-409E-B93E-16415474247B}"/>
                  </a:ext>
                </a:extLst>
              </p:cNvPr>
              <p:cNvSpPr>
                <a:spLocks/>
              </p:cNvSpPr>
              <p:nvPr/>
            </p:nvSpPr>
            <p:spPr bwMode="auto">
              <a:xfrm>
                <a:off x="11279448" y="8894211"/>
                <a:ext cx="163273" cy="564115"/>
              </a:xfrm>
              <a:custGeom>
                <a:avLst/>
                <a:gdLst>
                  <a:gd name="T0" fmla="*/ 0 w 116"/>
                  <a:gd name="T1" fmla="*/ 261 h 401"/>
                  <a:gd name="T2" fmla="*/ 26 w 116"/>
                  <a:gd name="T3" fmla="*/ 261 h 401"/>
                  <a:gd name="T4" fmla="*/ 26 w 116"/>
                  <a:gd name="T5" fmla="*/ 401 h 401"/>
                  <a:gd name="T6" fmla="*/ 90 w 116"/>
                  <a:gd name="T7" fmla="*/ 401 h 401"/>
                  <a:gd name="T8" fmla="*/ 90 w 116"/>
                  <a:gd name="T9" fmla="*/ 261 h 401"/>
                  <a:gd name="T10" fmla="*/ 116 w 116"/>
                  <a:gd name="T11" fmla="*/ 261 h 401"/>
                  <a:gd name="T12" fmla="*/ 116 w 116"/>
                  <a:gd name="T13" fmla="*/ 0 h 401"/>
                  <a:gd name="T14" fmla="*/ 0 w 116"/>
                  <a:gd name="T15" fmla="*/ 0 h 401"/>
                  <a:gd name="T16" fmla="*/ 0 w 116"/>
                  <a:gd name="T17" fmla="*/ 261 h 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6" h="401">
                    <a:moveTo>
                      <a:pt x="0" y="261"/>
                    </a:moveTo>
                    <a:lnTo>
                      <a:pt x="26" y="261"/>
                    </a:lnTo>
                    <a:lnTo>
                      <a:pt x="26" y="401"/>
                    </a:lnTo>
                    <a:lnTo>
                      <a:pt x="90" y="401"/>
                    </a:lnTo>
                    <a:lnTo>
                      <a:pt x="90" y="261"/>
                    </a:lnTo>
                    <a:lnTo>
                      <a:pt x="116" y="261"/>
                    </a:lnTo>
                    <a:lnTo>
                      <a:pt x="116" y="0"/>
                    </a:lnTo>
                    <a:lnTo>
                      <a:pt x="0" y="0"/>
                    </a:lnTo>
                    <a:lnTo>
                      <a:pt x="0" y="2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4290" tIns="17145" rIns="34290" bIns="17145" numCol="1" anchor="t" anchorCtr="0" compatLnSpc="1">
                <a:prstTxWarp prst="textNoShape">
                  <a:avLst/>
                </a:prstTxWarp>
              </a:bodyPr>
              <a:lstStyle/>
              <a:p>
                <a:pPr defTabSz="171450">
                  <a:defRPr/>
                </a:pPr>
                <a:endParaRPr lang="en-US" sz="675">
                  <a:solidFill>
                    <a:srgbClr val="172144"/>
                  </a:solidFill>
                  <a:latin typeface="Calibri"/>
                </a:endParaRPr>
              </a:p>
            </p:txBody>
          </p:sp>
          <p:sp>
            <p:nvSpPr>
              <p:cNvPr id="117" name="Freeform 307">
                <a:extLst>
                  <a:ext uri="{FF2B5EF4-FFF2-40B4-BE49-F238E27FC236}">
                    <a16:creationId xmlns:a16="http://schemas.microsoft.com/office/drawing/2014/main" id="{38D4C868-F5CC-451B-BDC5-80C1617C2EB4}"/>
                  </a:ext>
                </a:extLst>
              </p:cNvPr>
              <p:cNvSpPr>
                <a:spLocks/>
              </p:cNvSpPr>
              <p:nvPr/>
            </p:nvSpPr>
            <p:spPr bwMode="auto">
              <a:xfrm>
                <a:off x="10862820" y="8894211"/>
                <a:ext cx="163273" cy="564115"/>
              </a:xfrm>
              <a:custGeom>
                <a:avLst/>
                <a:gdLst>
                  <a:gd name="T0" fmla="*/ 0 w 116"/>
                  <a:gd name="T1" fmla="*/ 261 h 401"/>
                  <a:gd name="T2" fmla="*/ 26 w 116"/>
                  <a:gd name="T3" fmla="*/ 261 h 401"/>
                  <a:gd name="T4" fmla="*/ 26 w 116"/>
                  <a:gd name="T5" fmla="*/ 401 h 401"/>
                  <a:gd name="T6" fmla="*/ 90 w 116"/>
                  <a:gd name="T7" fmla="*/ 401 h 401"/>
                  <a:gd name="T8" fmla="*/ 90 w 116"/>
                  <a:gd name="T9" fmla="*/ 261 h 401"/>
                  <a:gd name="T10" fmla="*/ 116 w 116"/>
                  <a:gd name="T11" fmla="*/ 261 h 401"/>
                  <a:gd name="T12" fmla="*/ 116 w 116"/>
                  <a:gd name="T13" fmla="*/ 0 h 401"/>
                  <a:gd name="T14" fmla="*/ 0 w 116"/>
                  <a:gd name="T15" fmla="*/ 0 h 401"/>
                  <a:gd name="T16" fmla="*/ 0 w 116"/>
                  <a:gd name="T17" fmla="*/ 261 h 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6" h="401">
                    <a:moveTo>
                      <a:pt x="0" y="261"/>
                    </a:moveTo>
                    <a:lnTo>
                      <a:pt x="26" y="261"/>
                    </a:lnTo>
                    <a:lnTo>
                      <a:pt x="26" y="401"/>
                    </a:lnTo>
                    <a:lnTo>
                      <a:pt x="90" y="401"/>
                    </a:lnTo>
                    <a:lnTo>
                      <a:pt x="90" y="261"/>
                    </a:lnTo>
                    <a:lnTo>
                      <a:pt x="116" y="261"/>
                    </a:lnTo>
                    <a:lnTo>
                      <a:pt x="116" y="0"/>
                    </a:lnTo>
                    <a:lnTo>
                      <a:pt x="0" y="0"/>
                    </a:lnTo>
                    <a:lnTo>
                      <a:pt x="0" y="2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4290" tIns="17145" rIns="34290" bIns="17145" numCol="1" anchor="t" anchorCtr="0" compatLnSpc="1">
                <a:prstTxWarp prst="textNoShape">
                  <a:avLst/>
                </a:prstTxWarp>
              </a:bodyPr>
              <a:lstStyle/>
              <a:p>
                <a:pPr defTabSz="171450">
                  <a:defRPr/>
                </a:pPr>
                <a:endParaRPr lang="en-US" sz="675">
                  <a:solidFill>
                    <a:srgbClr val="172144"/>
                  </a:solidFill>
                  <a:latin typeface="Calibri"/>
                </a:endParaRPr>
              </a:p>
            </p:txBody>
          </p:sp>
          <p:sp>
            <p:nvSpPr>
              <p:cNvPr id="118" name="Freeform 308">
                <a:extLst>
                  <a:ext uri="{FF2B5EF4-FFF2-40B4-BE49-F238E27FC236}">
                    <a16:creationId xmlns:a16="http://schemas.microsoft.com/office/drawing/2014/main" id="{327E262A-4D1E-4343-9636-E628BF61C5B5}"/>
                  </a:ext>
                </a:extLst>
              </p:cNvPr>
              <p:cNvSpPr>
                <a:spLocks/>
              </p:cNvSpPr>
              <p:nvPr/>
            </p:nvSpPr>
            <p:spPr bwMode="auto">
              <a:xfrm>
                <a:off x="10446192" y="8894211"/>
                <a:ext cx="163273" cy="564115"/>
              </a:xfrm>
              <a:custGeom>
                <a:avLst/>
                <a:gdLst>
                  <a:gd name="T0" fmla="*/ 0 w 116"/>
                  <a:gd name="T1" fmla="*/ 261 h 401"/>
                  <a:gd name="T2" fmla="*/ 26 w 116"/>
                  <a:gd name="T3" fmla="*/ 261 h 401"/>
                  <a:gd name="T4" fmla="*/ 26 w 116"/>
                  <a:gd name="T5" fmla="*/ 401 h 401"/>
                  <a:gd name="T6" fmla="*/ 90 w 116"/>
                  <a:gd name="T7" fmla="*/ 401 h 401"/>
                  <a:gd name="T8" fmla="*/ 90 w 116"/>
                  <a:gd name="T9" fmla="*/ 261 h 401"/>
                  <a:gd name="T10" fmla="*/ 116 w 116"/>
                  <a:gd name="T11" fmla="*/ 261 h 401"/>
                  <a:gd name="T12" fmla="*/ 116 w 116"/>
                  <a:gd name="T13" fmla="*/ 0 h 401"/>
                  <a:gd name="T14" fmla="*/ 0 w 116"/>
                  <a:gd name="T15" fmla="*/ 0 h 401"/>
                  <a:gd name="T16" fmla="*/ 0 w 116"/>
                  <a:gd name="T17" fmla="*/ 261 h 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6" h="401">
                    <a:moveTo>
                      <a:pt x="0" y="261"/>
                    </a:moveTo>
                    <a:lnTo>
                      <a:pt x="26" y="261"/>
                    </a:lnTo>
                    <a:lnTo>
                      <a:pt x="26" y="401"/>
                    </a:lnTo>
                    <a:lnTo>
                      <a:pt x="90" y="401"/>
                    </a:lnTo>
                    <a:lnTo>
                      <a:pt x="90" y="261"/>
                    </a:lnTo>
                    <a:lnTo>
                      <a:pt x="116" y="261"/>
                    </a:lnTo>
                    <a:lnTo>
                      <a:pt x="116" y="0"/>
                    </a:lnTo>
                    <a:lnTo>
                      <a:pt x="0" y="0"/>
                    </a:lnTo>
                    <a:lnTo>
                      <a:pt x="0" y="2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4290" tIns="17145" rIns="34290" bIns="17145" numCol="1" anchor="t" anchorCtr="0" compatLnSpc="1">
                <a:prstTxWarp prst="textNoShape">
                  <a:avLst/>
                </a:prstTxWarp>
              </a:bodyPr>
              <a:lstStyle/>
              <a:p>
                <a:pPr defTabSz="171450">
                  <a:defRPr/>
                </a:pPr>
                <a:endParaRPr lang="en-US" sz="675">
                  <a:solidFill>
                    <a:srgbClr val="172144"/>
                  </a:solidFill>
                  <a:latin typeface="Calibri"/>
                </a:endParaRPr>
              </a:p>
            </p:txBody>
          </p:sp>
        </p:grpSp>
        <p:grpSp>
          <p:nvGrpSpPr>
            <p:cNvPr id="89" name="Group 88">
              <a:extLst>
                <a:ext uri="{FF2B5EF4-FFF2-40B4-BE49-F238E27FC236}">
                  <a16:creationId xmlns:a16="http://schemas.microsoft.com/office/drawing/2014/main" id="{AF152B0E-7EC4-4D52-B7CD-87DE06B1B510}"/>
                </a:ext>
              </a:extLst>
            </p:cNvPr>
            <p:cNvGrpSpPr/>
            <p:nvPr/>
          </p:nvGrpSpPr>
          <p:grpSpPr>
            <a:xfrm>
              <a:off x="16425994" y="5528326"/>
              <a:ext cx="422999" cy="2629633"/>
              <a:chOff x="14247920" y="5093121"/>
              <a:chExt cx="563011" cy="3500042"/>
            </a:xfrm>
            <a:grpFill/>
          </p:grpSpPr>
          <p:sp>
            <p:nvSpPr>
              <p:cNvPr id="101" name="Freeform 309">
                <a:extLst>
                  <a:ext uri="{FF2B5EF4-FFF2-40B4-BE49-F238E27FC236}">
                    <a16:creationId xmlns:a16="http://schemas.microsoft.com/office/drawing/2014/main" id="{E49F452D-9E71-4827-B62A-905A0C874E5F}"/>
                  </a:ext>
                </a:extLst>
              </p:cNvPr>
              <p:cNvSpPr>
                <a:spLocks/>
              </p:cNvSpPr>
              <p:nvPr/>
            </p:nvSpPr>
            <p:spPr bwMode="auto">
              <a:xfrm>
                <a:off x="14247920" y="5093121"/>
                <a:ext cx="563011" cy="163185"/>
              </a:xfrm>
              <a:custGeom>
                <a:avLst/>
                <a:gdLst>
                  <a:gd name="T0" fmla="*/ 260 w 400"/>
                  <a:gd name="T1" fmla="*/ 26 h 116"/>
                  <a:gd name="T2" fmla="*/ 260 w 400"/>
                  <a:gd name="T3" fmla="*/ 0 h 116"/>
                  <a:gd name="T4" fmla="*/ 0 w 400"/>
                  <a:gd name="T5" fmla="*/ 0 h 116"/>
                  <a:gd name="T6" fmla="*/ 0 w 400"/>
                  <a:gd name="T7" fmla="*/ 116 h 116"/>
                  <a:gd name="T8" fmla="*/ 260 w 400"/>
                  <a:gd name="T9" fmla="*/ 116 h 116"/>
                  <a:gd name="T10" fmla="*/ 260 w 400"/>
                  <a:gd name="T11" fmla="*/ 90 h 116"/>
                  <a:gd name="T12" fmla="*/ 400 w 400"/>
                  <a:gd name="T13" fmla="*/ 90 h 116"/>
                  <a:gd name="T14" fmla="*/ 400 w 400"/>
                  <a:gd name="T15" fmla="*/ 26 h 116"/>
                  <a:gd name="T16" fmla="*/ 260 w 400"/>
                  <a:gd name="T17" fmla="*/ 2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0" h="116">
                    <a:moveTo>
                      <a:pt x="260" y="26"/>
                    </a:moveTo>
                    <a:lnTo>
                      <a:pt x="260" y="0"/>
                    </a:lnTo>
                    <a:lnTo>
                      <a:pt x="0" y="0"/>
                    </a:lnTo>
                    <a:lnTo>
                      <a:pt x="0" y="116"/>
                    </a:lnTo>
                    <a:lnTo>
                      <a:pt x="260" y="116"/>
                    </a:lnTo>
                    <a:lnTo>
                      <a:pt x="260" y="90"/>
                    </a:lnTo>
                    <a:lnTo>
                      <a:pt x="400" y="90"/>
                    </a:lnTo>
                    <a:lnTo>
                      <a:pt x="400" y="26"/>
                    </a:lnTo>
                    <a:lnTo>
                      <a:pt x="260"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4290" tIns="17145" rIns="34290" bIns="17145" numCol="1" anchor="t" anchorCtr="0" compatLnSpc="1">
                <a:prstTxWarp prst="textNoShape">
                  <a:avLst/>
                </a:prstTxWarp>
              </a:bodyPr>
              <a:lstStyle/>
              <a:p>
                <a:pPr defTabSz="171450">
                  <a:defRPr/>
                </a:pPr>
                <a:endParaRPr lang="en-US" sz="675">
                  <a:solidFill>
                    <a:srgbClr val="172144"/>
                  </a:solidFill>
                  <a:latin typeface="Calibri"/>
                </a:endParaRPr>
              </a:p>
            </p:txBody>
          </p:sp>
          <p:sp>
            <p:nvSpPr>
              <p:cNvPr id="102" name="Freeform 310">
                <a:extLst>
                  <a:ext uri="{FF2B5EF4-FFF2-40B4-BE49-F238E27FC236}">
                    <a16:creationId xmlns:a16="http://schemas.microsoft.com/office/drawing/2014/main" id="{A5B2F507-018C-492D-9E9F-42E05E695978}"/>
                  </a:ext>
                </a:extLst>
              </p:cNvPr>
              <p:cNvSpPr>
                <a:spLocks/>
              </p:cNvSpPr>
              <p:nvPr/>
            </p:nvSpPr>
            <p:spPr bwMode="auto">
              <a:xfrm>
                <a:off x="14247920" y="5509525"/>
                <a:ext cx="563011" cy="164592"/>
              </a:xfrm>
              <a:custGeom>
                <a:avLst/>
                <a:gdLst>
                  <a:gd name="T0" fmla="*/ 260 w 400"/>
                  <a:gd name="T1" fmla="*/ 0 h 117"/>
                  <a:gd name="T2" fmla="*/ 0 w 400"/>
                  <a:gd name="T3" fmla="*/ 0 h 117"/>
                  <a:gd name="T4" fmla="*/ 0 w 400"/>
                  <a:gd name="T5" fmla="*/ 117 h 117"/>
                  <a:gd name="T6" fmla="*/ 260 w 400"/>
                  <a:gd name="T7" fmla="*/ 117 h 117"/>
                  <a:gd name="T8" fmla="*/ 260 w 400"/>
                  <a:gd name="T9" fmla="*/ 91 h 117"/>
                  <a:gd name="T10" fmla="*/ 400 w 400"/>
                  <a:gd name="T11" fmla="*/ 91 h 117"/>
                  <a:gd name="T12" fmla="*/ 400 w 400"/>
                  <a:gd name="T13" fmla="*/ 27 h 117"/>
                  <a:gd name="T14" fmla="*/ 260 w 400"/>
                  <a:gd name="T15" fmla="*/ 27 h 117"/>
                  <a:gd name="T16" fmla="*/ 260 w 400"/>
                  <a:gd name="T17" fmla="*/ 0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0" h="117">
                    <a:moveTo>
                      <a:pt x="260" y="0"/>
                    </a:moveTo>
                    <a:lnTo>
                      <a:pt x="0" y="0"/>
                    </a:lnTo>
                    <a:lnTo>
                      <a:pt x="0" y="117"/>
                    </a:lnTo>
                    <a:lnTo>
                      <a:pt x="260" y="117"/>
                    </a:lnTo>
                    <a:lnTo>
                      <a:pt x="260" y="91"/>
                    </a:lnTo>
                    <a:lnTo>
                      <a:pt x="400" y="91"/>
                    </a:lnTo>
                    <a:lnTo>
                      <a:pt x="400" y="27"/>
                    </a:lnTo>
                    <a:lnTo>
                      <a:pt x="260" y="27"/>
                    </a:lnTo>
                    <a:lnTo>
                      <a:pt x="26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4290" tIns="17145" rIns="34290" bIns="17145" numCol="1" anchor="t" anchorCtr="0" compatLnSpc="1">
                <a:prstTxWarp prst="textNoShape">
                  <a:avLst/>
                </a:prstTxWarp>
              </a:bodyPr>
              <a:lstStyle/>
              <a:p>
                <a:pPr defTabSz="171450">
                  <a:defRPr/>
                </a:pPr>
                <a:endParaRPr lang="en-US" sz="675">
                  <a:solidFill>
                    <a:srgbClr val="172144"/>
                  </a:solidFill>
                  <a:latin typeface="Calibri"/>
                </a:endParaRPr>
              </a:p>
            </p:txBody>
          </p:sp>
          <p:sp>
            <p:nvSpPr>
              <p:cNvPr id="103" name="Freeform 311">
                <a:extLst>
                  <a:ext uri="{FF2B5EF4-FFF2-40B4-BE49-F238E27FC236}">
                    <a16:creationId xmlns:a16="http://schemas.microsoft.com/office/drawing/2014/main" id="{ED17CCF8-2604-4BDE-8AF9-7FED52DCA53F}"/>
                  </a:ext>
                </a:extLst>
              </p:cNvPr>
              <p:cNvSpPr>
                <a:spLocks/>
              </p:cNvSpPr>
              <p:nvPr/>
            </p:nvSpPr>
            <p:spPr bwMode="auto">
              <a:xfrm>
                <a:off x="14247920" y="5927335"/>
                <a:ext cx="563011" cy="163185"/>
              </a:xfrm>
              <a:custGeom>
                <a:avLst/>
                <a:gdLst>
                  <a:gd name="T0" fmla="*/ 260 w 400"/>
                  <a:gd name="T1" fmla="*/ 0 h 116"/>
                  <a:gd name="T2" fmla="*/ 0 w 400"/>
                  <a:gd name="T3" fmla="*/ 0 h 116"/>
                  <a:gd name="T4" fmla="*/ 0 w 400"/>
                  <a:gd name="T5" fmla="*/ 116 h 116"/>
                  <a:gd name="T6" fmla="*/ 260 w 400"/>
                  <a:gd name="T7" fmla="*/ 116 h 116"/>
                  <a:gd name="T8" fmla="*/ 260 w 400"/>
                  <a:gd name="T9" fmla="*/ 90 h 116"/>
                  <a:gd name="T10" fmla="*/ 400 w 400"/>
                  <a:gd name="T11" fmla="*/ 90 h 116"/>
                  <a:gd name="T12" fmla="*/ 400 w 400"/>
                  <a:gd name="T13" fmla="*/ 26 h 116"/>
                  <a:gd name="T14" fmla="*/ 260 w 400"/>
                  <a:gd name="T15" fmla="*/ 26 h 116"/>
                  <a:gd name="T16" fmla="*/ 260 w 400"/>
                  <a:gd name="T17"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0" h="116">
                    <a:moveTo>
                      <a:pt x="260" y="0"/>
                    </a:moveTo>
                    <a:lnTo>
                      <a:pt x="0" y="0"/>
                    </a:lnTo>
                    <a:lnTo>
                      <a:pt x="0" y="116"/>
                    </a:lnTo>
                    <a:lnTo>
                      <a:pt x="260" y="116"/>
                    </a:lnTo>
                    <a:lnTo>
                      <a:pt x="260" y="90"/>
                    </a:lnTo>
                    <a:lnTo>
                      <a:pt x="400" y="90"/>
                    </a:lnTo>
                    <a:lnTo>
                      <a:pt x="400" y="26"/>
                    </a:lnTo>
                    <a:lnTo>
                      <a:pt x="260" y="26"/>
                    </a:lnTo>
                    <a:lnTo>
                      <a:pt x="26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4290" tIns="17145" rIns="34290" bIns="17145" numCol="1" anchor="t" anchorCtr="0" compatLnSpc="1">
                <a:prstTxWarp prst="textNoShape">
                  <a:avLst/>
                </a:prstTxWarp>
              </a:bodyPr>
              <a:lstStyle/>
              <a:p>
                <a:pPr defTabSz="171450">
                  <a:defRPr/>
                </a:pPr>
                <a:endParaRPr lang="en-US" sz="675">
                  <a:solidFill>
                    <a:srgbClr val="172144"/>
                  </a:solidFill>
                  <a:latin typeface="Calibri"/>
                </a:endParaRPr>
              </a:p>
            </p:txBody>
          </p:sp>
          <p:sp>
            <p:nvSpPr>
              <p:cNvPr id="104" name="Freeform 312">
                <a:extLst>
                  <a:ext uri="{FF2B5EF4-FFF2-40B4-BE49-F238E27FC236}">
                    <a16:creationId xmlns:a16="http://schemas.microsoft.com/office/drawing/2014/main" id="{08BA9453-E369-40B3-86B6-53A58E25BEB0}"/>
                  </a:ext>
                </a:extLst>
              </p:cNvPr>
              <p:cNvSpPr>
                <a:spLocks/>
              </p:cNvSpPr>
              <p:nvPr/>
            </p:nvSpPr>
            <p:spPr bwMode="auto">
              <a:xfrm>
                <a:off x="14247920" y="6343739"/>
                <a:ext cx="563011" cy="164592"/>
              </a:xfrm>
              <a:custGeom>
                <a:avLst/>
                <a:gdLst>
                  <a:gd name="T0" fmla="*/ 260 w 400"/>
                  <a:gd name="T1" fmla="*/ 0 h 117"/>
                  <a:gd name="T2" fmla="*/ 0 w 400"/>
                  <a:gd name="T3" fmla="*/ 0 h 117"/>
                  <a:gd name="T4" fmla="*/ 0 w 400"/>
                  <a:gd name="T5" fmla="*/ 117 h 117"/>
                  <a:gd name="T6" fmla="*/ 260 w 400"/>
                  <a:gd name="T7" fmla="*/ 117 h 117"/>
                  <a:gd name="T8" fmla="*/ 260 w 400"/>
                  <a:gd name="T9" fmla="*/ 91 h 117"/>
                  <a:gd name="T10" fmla="*/ 400 w 400"/>
                  <a:gd name="T11" fmla="*/ 91 h 117"/>
                  <a:gd name="T12" fmla="*/ 400 w 400"/>
                  <a:gd name="T13" fmla="*/ 26 h 117"/>
                  <a:gd name="T14" fmla="*/ 260 w 400"/>
                  <a:gd name="T15" fmla="*/ 26 h 117"/>
                  <a:gd name="T16" fmla="*/ 260 w 400"/>
                  <a:gd name="T17" fmla="*/ 0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0" h="117">
                    <a:moveTo>
                      <a:pt x="260" y="0"/>
                    </a:moveTo>
                    <a:lnTo>
                      <a:pt x="0" y="0"/>
                    </a:lnTo>
                    <a:lnTo>
                      <a:pt x="0" y="117"/>
                    </a:lnTo>
                    <a:lnTo>
                      <a:pt x="260" y="117"/>
                    </a:lnTo>
                    <a:lnTo>
                      <a:pt x="260" y="91"/>
                    </a:lnTo>
                    <a:lnTo>
                      <a:pt x="400" y="91"/>
                    </a:lnTo>
                    <a:lnTo>
                      <a:pt x="400" y="26"/>
                    </a:lnTo>
                    <a:lnTo>
                      <a:pt x="260" y="26"/>
                    </a:lnTo>
                    <a:lnTo>
                      <a:pt x="26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4290" tIns="17145" rIns="34290" bIns="17145" numCol="1" anchor="t" anchorCtr="0" compatLnSpc="1">
                <a:prstTxWarp prst="textNoShape">
                  <a:avLst/>
                </a:prstTxWarp>
              </a:bodyPr>
              <a:lstStyle/>
              <a:p>
                <a:pPr defTabSz="171450">
                  <a:defRPr/>
                </a:pPr>
                <a:endParaRPr lang="en-US" sz="675">
                  <a:solidFill>
                    <a:srgbClr val="172144"/>
                  </a:solidFill>
                  <a:latin typeface="Calibri"/>
                </a:endParaRPr>
              </a:p>
            </p:txBody>
          </p:sp>
          <p:sp>
            <p:nvSpPr>
              <p:cNvPr id="105" name="Freeform 313">
                <a:extLst>
                  <a:ext uri="{FF2B5EF4-FFF2-40B4-BE49-F238E27FC236}">
                    <a16:creationId xmlns:a16="http://schemas.microsoft.com/office/drawing/2014/main" id="{DED11E86-E3CC-40AF-A936-BD022C412815}"/>
                  </a:ext>
                </a:extLst>
              </p:cNvPr>
              <p:cNvSpPr>
                <a:spLocks/>
              </p:cNvSpPr>
              <p:nvPr/>
            </p:nvSpPr>
            <p:spPr bwMode="auto">
              <a:xfrm>
                <a:off x="14247920" y="6761549"/>
                <a:ext cx="563011" cy="163185"/>
              </a:xfrm>
              <a:custGeom>
                <a:avLst/>
                <a:gdLst>
                  <a:gd name="T0" fmla="*/ 260 w 400"/>
                  <a:gd name="T1" fmla="*/ 0 h 116"/>
                  <a:gd name="T2" fmla="*/ 0 w 400"/>
                  <a:gd name="T3" fmla="*/ 0 h 116"/>
                  <a:gd name="T4" fmla="*/ 0 w 400"/>
                  <a:gd name="T5" fmla="*/ 116 h 116"/>
                  <a:gd name="T6" fmla="*/ 260 w 400"/>
                  <a:gd name="T7" fmla="*/ 116 h 116"/>
                  <a:gd name="T8" fmla="*/ 260 w 400"/>
                  <a:gd name="T9" fmla="*/ 90 h 116"/>
                  <a:gd name="T10" fmla="*/ 400 w 400"/>
                  <a:gd name="T11" fmla="*/ 90 h 116"/>
                  <a:gd name="T12" fmla="*/ 400 w 400"/>
                  <a:gd name="T13" fmla="*/ 26 h 116"/>
                  <a:gd name="T14" fmla="*/ 260 w 400"/>
                  <a:gd name="T15" fmla="*/ 26 h 116"/>
                  <a:gd name="T16" fmla="*/ 260 w 400"/>
                  <a:gd name="T17"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0" h="116">
                    <a:moveTo>
                      <a:pt x="260" y="0"/>
                    </a:moveTo>
                    <a:lnTo>
                      <a:pt x="0" y="0"/>
                    </a:lnTo>
                    <a:lnTo>
                      <a:pt x="0" y="116"/>
                    </a:lnTo>
                    <a:lnTo>
                      <a:pt x="260" y="116"/>
                    </a:lnTo>
                    <a:lnTo>
                      <a:pt x="260" y="90"/>
                    </a:lnTo>
                    <a:lnTo>
                      <a:pt x="400" y="90"/>
                    </a:lnTo>
                    <a:lnTo>
                      <a:pt x="400" y="26"/>
                    </a:lnTo>
                    <a:lnTo>
                      <a:pt x="260" y="26"/>
                    </a:lnTo>
                    <a:lnTo>
                      <a:pt x="26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4290" tIns="17145" rIns="34290" bIns="17145" numCol="1" anchor="t" anchorCtr="0" compatLnSpc="1">
                <a:prstTxWarp prst="textNoShape">
                  <a:avLst/>
                </a:prstTxWarp>
              </a:bodyPr>
              <a:lstStyle/>
              <a:p>
                <a:pPr defTabSz="171450">
                  <a:defRPr/>
                </a:pPr>
                <a:endParaRPr lang="en-US" sz="675">
                  <a:solidFill>
                    <a:srgbClr val="172144"/>
                  </a:solidFill>
                  <a:latin typeface="Calibri"/>
                </a:endParaRPr>
              </a:p>
            </p:txBody>
          </p:sp>
          <p:sp>
            <p:nvSpPr>
              <p:cNvPr id="106" name="Freeform 314">
                <a:extLst>
                  <a:ext uri="{FF2B5EF4-FFF2-40B4-BE49-F238E27FC236}">
                    <a16:creationId xmlns:a16="http://schemas.microsoft.com/office/drawing/2014/main" id="{8577371F-50A5-4185-8BA1-387A8FEC3411}"/>
                  </a:ext>
                </a:extLst>
              </p:cNvPr>
              <p:cNvSpPr>
                <a:spLocks/>
              </p:cNvSpPr>
              <p:nvPr/>
            </p:nvSpPr>
            <p:spPr bwMode="auto">
              <a:xfrm>
                <a:off x="14247920" y="7177953"/>
                <a:ext cx="563011" cy="164592"/>
              </a:xfrm>
              <a:custGeom>
                <a:avLst/>
                <a:gdLst>
                  <a:gd name="T0" fmla="*/ 260 w 400"/>
                  <a:gd name="T1" fmla="*/ 0 h 117"/>
                  <a:gd name="T2" fmla="*/ 0 w 400"/>
                  <a:gd name="T3" fmla="*/ 0 h 117"/>
                  <a:gd name="T4" fmla="*/ 0 w 400"/>
                  <a:gd name="T5" fmla="*/ 117 h 117"/>
                  <a:gd name="T6" fmla="*/ 260 w 400"/>
                  <a:gd name="T7" fmla="*/ 117 h 117"/>
                  <a:gd name="T8" fmla="*/ 260 w 400"/>
                  <a:gd name="T9" fmla="*/ 91 h 117"/>
                  <a:gd name="T10" fmla="*/ 400 w 400"/>
                  <a:gd name="T11" fmla="*/ 91 h 117"/>
                  <a:gd name="T12" fmla="*/ 400 w 400"/>
                  <a:gd name="T13" fmla="*/ 26 h 117"/>
                  <a:gd name="T14" fmla="*/ 260 w 400"/>
                  <a:gd name="T15" fmla="*/ 26 h 117"/>
                  <a:gd name="T16" fmla="*/ 260 w 400"/>
                  <a:gd name="T17" fmla="*/ 0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0" h="117">
                    <a:moveTo>
                      <a:pt x="260" y="0"/>
                    </a:moveTo>
                    <a:lnTo>
                      <a:pt x="0" y="0"/>
                    </a:lnTo>
                    <a:lnTo>
                      <a:pt x="0" y="117"/>
                    </a:lnTo>
                    <a:lnTo>
                      <a:pt x="260" y="117"/>
                    </a:lnTo>
                    <a:lnTo>
                      <a:pt x="260" y="91"/>
                    </a:lnTo>
                    <a:lnTo>
                      <a:pt x="400" y="91"/>
                    </a:lnTo>
                    <a:lnTo>
                      <a:pt x="400" y="26"/>
                    </a:lnTo>
                    <a:lnTo>
                      <a:pt x="260" y="26"/>
                    </a:lnTo>
                    <a:lnTo>
                      <a:pt x="26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4290" tIns="17145" rIns="34290" bIns="17145" numCol="1" anchor="t" anchorCtr="0" compatLnSpc="1">
                <a:prstTxWarp prst="textNoShape">
                  <a:avLst/>
                </a:prstTxWarp>
              </a:bodyPr>
              <a:lstStyle/>
              <a:p>
                <a:pPr defTabSz="171450">
                  <a:defRPr/>
                </a:pPr>
                <a:endParaRPr lang="en-US" sz="675">
                  <a:solidFill>
                    <a:srgbClr val="172144"/>
                  </a:solidFill>
                  <a:latin typeface="Calibri"/>
                </a:endParaRPr>
              </a:p>
            </p:txBody>
          </p:sp>
          <p:sp>
            <p:nvSpPr>
              <p:cNvPr id="107" name="Freeform 315">
                <a:extLst>
                  <a:ext uri="{FF2B5EF4-FFF2-40B4-BE49-F238E27FC236}">
                    <a16:creationId xmlns:a16="http://schemas.microsoft.com/office/drawing/2014/main" id="{ED262743-7DF3-4297-9574-3CCC8FC388E0}"/>
                  </a:ext>
                </a:extLst>
              </p:cNvPr>
              <p:cNvSpPr>
                <a:spLocks/>
              </p:cNvSpPr>
              <p:nvPr/>
            </p:nvSpPr>
            <p:spPr bwMode="auto">
              <a:xfrm>
                <a:off x="14247920" y="7595764"/>
                <a:ext cx="563011" cy="163185"/>
              </a:xfrm>
              <a:custGeom>
                <a:avLst/>
                <a:gdLst>
                  <a:gd name="T0" fmla="*/ 260 w 400"/>
                  <a:gd name="T1" fmla="*/ 0 h 116"/>
                  <a:gd name="T2" fmla="*/ 0 w 400"/>
                  <a:gd name="T3" fmla="*/ 0 h 116"/>
                  <a:gd name="T4" fmla="*/ 0 w 400"/>
                  <a:gd name="T5" fmla="*/ 116 h 116"/>
                  <a:gd name="T6" fmla="*/ 260 w 400"/>
                  <a:gd name="T7" fmla="*/ 116 h 116"/>
                  <a:gd name="T8" fmla="*/ 260 w 400"/>
                  <a:gd name="T9" fmla="*/ 90 h 116"/>
                  <a:gd name="T10" fmla="*/ 400 w 400"/>
                  <a:gd name="T11" fmla="*/ 90 h 116"/>
                  <a:gd name="T12" fmla="*/ 400 w 400"/>
                  <a:gd name="T13" fmla="*/ 26 h 116"/>
                  <a:gd name="T14" fmla="*/ 260 w 400"/>
                  <a:gd name="T15" fmla="*/ 26 h 116"/>
                  <a:gd name="T16" fmla="*/ 260 w 400"/>
                  <a:gd name="T17"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0" h="116">
                    <a:moveTo>
                      <a:pt x="260" y="0"/>
                    </a:moveTo>
                    <a:lnTo>
                      <a:pt x="0" y="0"/>
                    </a:lnTo>
                    <a:lnTo>
                      <a:pt x="0" y="116"/>
                    </a:lnTo>
                    <a:lnTo>
                      <a:pt x="260" y="116"/>
                    </a:lnTo>
                    <a:lnTo>
                      <a:pt x="260" y="90"/>
                    </a:lnTo>
                    <a:lnTo>
                      <a:pt x="400" y="90"/>
                    </a:lnTo>
                    <a:lnTo>
                      <a:pt x="400" y="26"/>
                    </a:lnTo>
                    <a:lnTo>
                      <a:pt x="260" y="26"/>
                    </a:lnTo>
                    <a:lnTo>
                      <a:pt x="26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4290" tIns="17145" rIns="34290" bIns="17145" numCol="1" anchor="t" anchorCtr="0" compatLnSpc="1">
                <a:prstTxWarp prst="textNoShape">
                  <a:avLst/>
                </a:prstTxWarp>
              </a:bodyPr>
              <a:lstStyle/>
              <a:p>
                <a:pPr defTabSz="171450">
                  <a:defRPr/>
                </a:pPr>
                <a:endParaRPr lang="en-US" sz="675">
                  <a:solidFill>
                    <a:srgbClr val="172144"/>
                  </a:solidFill>
                  <a:latin typeface="Calibri"/>
                </a:endParaRPr>
              </a:p>
            </p:txBody>
          </p:sp>
          <p:sp>
            <p:nvSpPr>
              <p:cNvPr id="108" name="Freeform 316">
                <a:extLst>
                  <a:ext uri="{FF2B5EF4-FFF2-40B4-BE49-F238E27FC236}">
                    <a16:creationId xmlns:a16="http://schemas.microsoft.com/office/drawing/2014/main" id="{BADA518D-18D7-4D31-BF2B-2E308D140FD8}"/>
                  </a:ext>
                </a:extLst>
              </p:cNvPr>
              <p:cNvSpPr>
                <a:spLocks/>
              </p:cNvSpPr>
              <p:nvPr/>
            </p:nvSpPr>
            <p:spPr bwMode="auto">
              <a:xfrm>
                <a:off x="14247920" y="8012167"/>
                <a:ext cx="563011" cy="163185"/>
              </a:xfrm>
              <a:custGeom>
                <a:avLst/>
                <a:gdLst>
                  <a:gd name="T0" fmla="*/ 260 w 400"/>
                  <a:gd name="T1" fmla="*/ 0 h 116"/>
                  <a:gd name="T2" fmla="*/ 0 w 400"/>
                  <a:gd name="T3" fmla="*/ 0 h 116"/>
                  <a:gd name="T4" fmla="*/ 0 w 400"/>
                  <a:gd name="T5" fmla="*/ 116 h 116"/>
                  <a:gd name="T6" fmla="*/ 260 w 400"/>
                  <a:gd name="T7" fmla="*/ 116 h 116"/>
                  <a:gd name="T8" fmla="*/ 260 w 400"/>
                  <a:gd name="T9" fmla="*/ 90 h 116"/>
                  <a:gd name="T10" fmla="*/ 400 w 400"/>
                  <a:gd name="T11" fmla="*/ 90 h 116"/>
                  <a:gd name="T12" fmla="*/ 400 w 400"/>
                  <a:gd name="T13" fmla="*/ 26 h 116"/>
                  <a:gd name="T14" fmla="*/ 260 w 400"/>
                  <a:gd name="T15" fmla="*/ 26 h 116"/>
                  <a:gd name="T16" fmla="*/ 260 w 400"/>
                  <a:gd name="T17"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0" h="116">
                    <a:moveTo>
                      <a:pt x="260" y="0"/>
                    </a:moveTo>
                    <a:lnTo>
                      <a:pt x="0" y="0"/>
                    </a:lnTo>
                    <a:lnTo>
                      <a:pt x="0" y="116"/>
                    </a:lnTo>
                    <a:lnTo>
                      <a:pt x="260" y="116"/>
                    </a:lnTo>
                    <a:lnTo>
                      <a:pt x="260" y="90"/>
                    </a:lnTo>
                    <a:lnTo>
                      <a:pt x="400" y="90"/>
                    </a:lnTo>
                    <a:lnTo>
                      <a:pt x="400" y="26"/>
                    </a:lnTo>
                    <a:lnTo>
                      <a:pt x="260" y="26"/>
                    </a:lnTo>
                    <a:lnTo>
                      <a:pt x="26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4290" tIns="17145" rIns="34290" bIns="17145" numCol="1" anchor="t" anchorCtr="0" compatLnSpc="1">
                <a:prstTxWarp prst="textNoShape">
                  <a:avLst/>
                </a:prstTxWarp>
              </a:bodyPr>
              <a:lstStyle/>
              <a:p>
                <a:pPr defTabSz="171450">
                  <a:defRPr/>
                </a:pPr>
                <a:endParaRPr lang="en-US" sz="675">
                  <a:solidFill>
                    <a:srgbClr val="172144"/>
                  </a:solidFill>
                  <a:latin typeface="Calibri"/>
                </a:endParaRPr>
              </a:p>
            </p:txBody>
          </p:sp>
          <p:sp>
            <p:nvSpPr>
              <p:cNvPr id="109" name="Freeform 317">
                <a:extLst>
                  <a:ext uri="{FF2B5EF4-FFF2-40B4-BE49-F238E27FC236}">
                    <a16:creationId xmlns:a16="http://schemas.microsoft.com/office/drawing/2014/main" id="{7863618F-24C5-43F8-B221-9772727C8457}"/>
                  </a:ext>
                </a:extLst>
              </p:cNvPr>
              <p:cNvSpPr>
                <a:spLocks/>
              </p:cNvSpPr>
              <p:nvPr/>
            </p:nvSpPr>
            <p:spPr bwMode="auto">
              <a:xfrm>
                <a:off x="14247920" y="8429978"/>
                <a:ext cx="563011" cy="163185"/>
              </a:xfrm>
              <a:custGeom>
                <a:avLst/>
                <a:gdLst>
                  <a:gd name="T0" fmla="*/ 260 w 400"/>
                  <a:gd name="T1" fmla="*/ 0 h 116"/>
                  <a:gd name="T2" fmla="*/ 0 w 400"/>
                  <a:gd name="T3" fmla="*/ 0 h 116"/>
                  <a:gd name="T4" fmla="*/ 0 w 400"/>
                  <a:gd name="T5" fmla="*/ 116 h 116"/>
                  <a:gd name="T6" fmla="*/ 260 w 400"/>
                  <a:gd name="T7" fmla="*/ 116 h 116"/>
                  <a:gd name="T8" fmla="*/ 260 w 400"/>
                  <a:gd name="T9" fmla="*/ 90 h 116"/>
                  <a:gd name="T10" fmla="*/ 400 w 400"/>
                  <a:gd name="T11" fmla="*/ 90 h 116"/>
                  <a:gd name="T12" fmla="*/ 400 w 400"/>
                  <a:gd name="T13" fmla="*/ 26 h 116"/>
                  <a:gd name="T14" fmla="*/ 260 w 400"/>
                  <a:gd name="T15" fmla="*/ 26 h 116"/>
                  <a:gd name="T16" fmla="*/ 260 w 400"/>
                  <a:gd name="T17"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0" h="116">
                    <a:moveTo>
                      <a:pt x="260" y="0"/>
                    </a:moveTo>
                    <a:lnTo>
                      <a:pt x="0" y="0"/>
                    </a:lnTo>
                    <a:lnTo>
                      <a:pt x="0" y="116"/>
                    </a:lnTo>
                    <a:lnTo>
                      <a:pt x="260" y="116"/>
                    </a:lnTo>
                    <a:lnTo>
                      <a:pt x="260" y="90"/>
                    </a:lnTo>
                    <a:lnTo>
                      <a:pt x="400" y="90"/>
                    </a:lnTo>
                    <a:lnTo>
                      <a:pt x="400" y="26"/>
                    </a:lnTo>
                    <a:lnTo>
                      <a:pt x="260" y="26"/>
                    </a:lnTo>
                    <a:lnTo>
                      <a:pt x="26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4290" tIns="17145" rIns="34290" bIns="17145" numCol="1" anchor="t" anchorCtr="0" compatLnSpc="1">
                <a:prstTxWarp prst="textNoShape">
                  <a:avLst/>
                </a:prstTxWarp>
              </a:bodyPr>
              <a:lstStyle/>
              <a:p>
                <a:pPr defTabSz="171450">
                  <a:defRPr/>
                </a:pPr>
                <a:endParaRPr lang="en-US" sz="675">
                  <a:solidFill>
                    <a:srgbClr val="172144"/>
                  </a:solidFill>
                  <a:latin typeface="Calibri"/>
                </a:endParaRPr>
              </a:p>
            </p:txBody>
          </p:sp>
        </p:grpSp>
        <p:grpSp>
          <p:nvGrpSpPr>
            <p:cNvPr id="90" name="Group 89">
              <a:extLst>
                <a:ext uri="{FF2B5EF4-FFF2-40B4-BE49-F238E27FC236}">
                  <a16:creationId xmlns:a16="http://schemas.microsoft.com/office/drawing/2014/main" id="{C40BB02A-4824-4B7B-91D9-9C17656594B2}"/>
                </a:ext>
              </a:extLst>
            </p:cNvPr>
            <p:cNvGrpSpPr/>
            <p:nvPr/>
          </p:nvGrpSpPr>
          <p:grpSpPr>
            <a:xfrm>
              <a:off x="12919340" y="5528326"/>
              <a:ext cx="422999" cy="2629633"/>
              <a:chOff x="9580563" y="5093121"/>
              <a:chExt cx="563011" cy="3500042"/>
            </a:xfrm>
            <a:grpFill/>
            <a:effectLst/>
          </p:grpSpPr>
          <p:sp>
            <p:nvSpPr>
              <p:cNvPr id="92" name="Freeform 318">
                <a:extLst>
                  <a:ext uri="{FF2B5EF4-FFF2-40B4-BE49-F238E27FC236}">
                    <a16:creationId xmlns:a16="http://schemas.microsoft.com/office/drawing/2014/main" id="{07539803-CC19-4162-A4C3-B509E828D16E}"/>
                  </a:ext>
                </a:extLst>
              </p:cNvPr>
              <p:cNvSpPr>
                <a:spLocks/>
              </p:cNvSpPr>
              <p:nvPr/>
            </p:nvSpPr>
            <p:spPr bwMode="auto">
              <a:xfrm>
                <a:off x="9580563" y="8429978"/>
                <a:ext cx="563011" cy="163185"/>
              </a:xfrm>
              <a:custGeom>
                <a:avLst/>
                <a:gdLst>
                  <a:gd name="T0" fmla="*/ 140 w 400"/>
                  <a:gd name="T1" fmla="*/ 26 h 116"/>
                  <a:gd name="T2" fmla="*/ 0 w 400"/>
                  <a:gd name="T3" fmla="*/ 26 h 116"/>
                  <a:gd name="T4" fmla="*/ 0 w 400"/>
                  <a:gd name="T5" fmla="*/ 90 h 116"/>
                  <a:gd name="T6" fmla="*/ 140 w 400"/>
                  <a:gd name="T7" fmla="*/ 90 h 116"/>
                  <a:gd name="T8" fmla="*/ 140 w 400"/>
                  <a:gd name="T9" fmla="*/ 116 h 116"/>
                  <a:gd name="T10" fmla="*/ 400 w 400"/>
                  <a:gd name="T11" fmla="*/ 116 h 116"/>
                  <a:gd name="T12" fmla="*/ 400 w 400"/>
                  <a:gd name="T13" fmla="*/ 0 h 116"/>
                  <a:gd name="T14" fmla="*/ 140 w 400"/>
                  <a:gd name="T15" fmla="*/ 0 h 116"/>
                  <a:gd name="T16" fmla="*/ 140 w 400"/>
                  <a:gd name="T17" fmla="*/ 2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0" h="116">
                    <a:moveTo>
                      <a:pt x="140" y="26"/>
                    </a:moveTo>
                    <a:lnTo>
                      <a:pt x="0" y="26"/>
                    </a:lnTo>
                    <a:lnTo>
                      <a:pt x="0" y="90"/>
                    </a:lnTo>
                    <a:lnTo>
                      <a:pt x="140" y="90"/>
                    </a:lnTo>
                    <a:lnTo>
                      <a:pt x="140" y="116"/>
                    </a:lnTo>
                    <a:lnTo>
                      <a:pt x="400" y="116"/>
                    </a:lnTo>
                    <a:lnTo>
                      <a:pt x="400" y="0"/>
                    </a:lnTo>
                    <a:lnTo>
                      <a:pt x="140" y="0"/>
                    </a:lnTo>
                    <a:lnTo>
                      <a:pt x="140"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4290" tIns="17145" rIns="34290" bIns="17145" numCol="1" anchor="t" anchorCtr="0" compatLnSpc="1">
                <a:prstTxWarp prst="textNoShape">
                  <a:avLst/>
                </a:prstTxWarp>
              </a:bodyPr>
              <a:lstStyle/>
              <a:p>
                <a:pPr defTabSz="171450">
                  <a:defRPr/>
                </a:pPr>
                <a:endParaRPr lang="en-US" sz="675">
                  <a:solidFill>
                    <a:srgbClr val="172144"/>
                  </a:solidFill>
                  <a:latin typeface="Calibri"/>
                </a:endParaRPr>
              </a:p>
            </p:txBody>
          </p:sp>
          <p:sp>
            <p:nvSpPr>
              <p:cNvPr id="93" name="Freeform 319">
                <a:extLst>
                  <a:ext uri="{FF2B5EF4-FFF2-40B4-BE49-F238E27FC236}">
                    <a16:creationId xmlns:a16="http://schemas.microsoft.com/office/drawing/2014/main" id="{04B06B05-99E9-4275-9F21-C6F3F0D27F3E}"/>
                  </a:ext>
                </a:extLst>
              </p:cNvPr>
              <p:cNvSpPr>
                <a:spLocks/>
              </p:cNvSpPr>
              <p:nvPr/>
            </p:nvSpPr>
            <p:spPr bwMode="auto">
              <a:xfrm>
                <a:off x="9580563" y="8012167"/>
                <a:ext cx="563011" cy="163185"/>
              </a:xfrm>
              <a:custGeom>
                <a:avLst/>
                <a:gdLst>
                  <a:gd name="T0" fmla="*/ 140 w 400"/>
                  <a:gd name="T1" fmla="*/ 26 h 116"/>
                  <a:gd name="T2" fmla="*/ 0 w 400"/>
                  <a:gd name="T3" fmla="*/ 26 h 116"/>
                  <a:gd name="T4" fmla="*/ 0 w 400"/>
                  <a:gd name="T5" fmla="*/ 90 h 116"/>
                  <a:gd name="T6" fmla="*/ 140 w 400"/>
                  <a:gd name="T7" fmla="*/ 90 h 116"/>
                  <a:gd name="T8" fmla="*/ 140 w 400"/>
                  <a:gd name="T9" fmla="*/ 116 h 116"/>
                  <a:gd name="T10" fmla="*/ 400 w 400"/>
                  <a:gd name="T11" fmla="*/ 116 h 116"/>
                  <a:gd name="T12" fmla="*/ 400 w 400"/>
                  <a:gd name="T13" fmla="*/ 0 h 116"/>
                  <a:gd name="T14" fmla="*/ 140 w 400"/>
                  <a:gd name="T15" fmla="*/ 0 h 116"/>
                  <a:gd name="T16" fmla="*/ 140 w 400"/>
                  <a:gd name="T17" fmla="*/ 2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0" h="116">
                    <a:moveTo>
                      <a:pt x="140" y="26"/>
                    </a:moveTo>
                    <a:lnTo>
                      <a:pt x="0" y="26"/>
                    </a:lnTo>
                    <a:lnTo>
                      <a:pt x="0" y="90"/>
                    </a:lnTo>
                    <a:lnTo>
                      <a:pt x="140" y="90"/>
                    </a:lnTo>
                    <a:lnTo>
                      <a:pt x="140" y="116"/>
                    </a:lnTo>
                    <a:lnTo>
                      <a:pt x="400" y="116"/>
                    </a:lnTo>
                    <a:lnTo>
                      <a:pt x="400" y="0"/>
                    </a:lnTo>
                    <a:lnTo>
                      <a:pt x="140" y="0"/>
                    </a:lnTo>
                    <a:lnTo>
                      <a:pt x="140"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4290" tIns="17145" rIns="34290" bIns="17145" numCol="1" anchor="t" anchorCtr="0" compatLnSpc="1">
                <a:prstTxWarp prst="textNoShape">
                  <a:avLst/>
                </a:prstTxWarp>
              </a:bodyPr>
              <a:lstStyle/>
              <a:p>
                <a:pPr defTabSz="171450">
                  <a:defRPr/>
                </a:pPr>
                <a:endParaRPr lang="en-US" sz="675">
                  <a:solidFill>
                    <a:srgbClr val="172144"/>
                  </a:solidFill>
                  <a:latin typeface="Calibri"/>
                </a:endParaRPr>
              </a:p>
            </p:txBody>
          </p:sp>
          <p:sp>
            <p:nvSpPr>
              <p:cNvPr id="94" name="Freeform 320">
                <a:extLst>
                  <a:ext uri="{FF2B5EF4-FFF2-40B4-BE49-F238E27FC236}">
                    <a16:creationId xmlns:a16="http://schemas.microsoft.com/office/drawing/2014/main" id="{62D94CF1-46B2-4E9D-BC95-53DD3A14868D}"/>
                  </a:ext>
                </a:extLst>
              </p:cNvPr>
              <p:cNvSpPr>
                <a:spLocks/>
              </p:cNvSpPr>
              <p:nvPr/>
            </p:nvSpPr>
            <p:spPr bwMode="auto">
              <a:xfrm>
                <a:off x="9580563" y="7595764"/>
                <a:ext cx="563011" cy="163185"/>
              </a:xfrm>
              <a:custGeom>
                <a:avLst/>
                <a:gdLst>
                  <a:gd name="T0" fmla="*/ 140 w 400"/>
                  <a:gd name="T1" fmla="*/ 26 h 116"/>
                  <a:gd name="T2" fmla="*/ 0 w 400"/>
                  <a:gd name="T3" fmla="*/ 26 h 116"/>
                  <a:gd name="T4" fmla="*/ 0 w 400"/>
                  <a:gd name="T5" fmla="*/ 90 h 116"/>
                  <a:gd name="T6" fmla="*/ 140 w 400"/>
                  <a:gd name="T7" fmla="*/ 90 h 116"/>
                  <a:gd name="T8" fmla="*/ 140 w 400"/>
                  <a:gd name="T9" fmla="*/ 116 h 116"/>
                  <a:gd name="T10" fmla="*/ 400 w 400"/>
                  <a:gd name="T11" fmla="*/ 116 h 116"/>
                  <a:gd name="T12" fmla="*/ 400 w 400"/>
                  <a:gd name="T13" fmla="*/ 0 h 116"/>
                  <a:gd name="T14" fmla="*/ 140 w 400"/>
                  <a:gd name="T15" fmla="*/ 0 h 116"/>
                  <a:gd name="T16" fmla="*/ 140 w 400"/>
                  <a:gd name="T17" fmla="*/ 2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0" h="116">
                    <a:moveTo>
                      <a:pt x="140" y="26"/>
                    </a:moveTo>
                    <a:lnTo>
                      <a:pt x="0" y="26"/>
                    </a:lnTo>
                    <a:lnTo>
                      <a:pt x="0" y="90"/>
                    </a:lnTo>
                    <a:lnTo>
                      <a:pt x="140" y="90"/>
                    </a:lnTo>
                    <a:lnTo>
                      <a:pt x="140" y="116"/>
                    </a:lnTo>
                    <a:lnTo>
                      <a:pt x="400" y="116"/>
                    </a:lnTo>
                    <a:lnTo>
                      <a:pt x="400" y="0"/>
                    </a:lnTo>
                    <a:lnTo>
                      <a:pt x="140" y="0"/>
                    </a:lnTo>
                    <a:lnTo>
                      <a:pt x="140"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4290" tIns="17145" rIns="34290" bIns="17145" numCol="1" anchor="t" anchorCtr="0" compatLnSpc="1">
                <a:prstTxWarp prst="textNoShape">
                  <a:avLst/>
                </a:prstTxWarp>
              </a:bodyPr>
              <a:lstStyle/>
              <a:p>
                <a:pPr defTabSz="171450">
                  <a:defRPr/>
                </a:pPr>
                <a:endParaRPr lang="en-US" sz="675">
                  <a:solidFill>
                    <a:srgbClr val="172144"/>
                  </a:solidFill>
                  <a:latin typeface="Calibri"/>
                </a:endParaRPr>
              </a:p>
            </p:txBody>
          </p:sp>
          <p:sp>
            <p:nvSpPr>
              <p:cNvPr id="95" name="Freeform 321">
                <a:extLst>
                  <a:ext uri="{FF2B5EF4-FFF2-40B4-BE49-F238E27FC236}">
                    <a16:creationId xmlns:a16="http://schemas.microsoft.com/office/drawing/2014/main" id="{2D34D2DA-14D1-42A4-AAAE-C49B5A984F06}"/>
                  </a:ext>
                </a:extLst>
              </p:cNvPr>
              <p:cNvSpPr>
                <a:spLocks/>
              </p:cNvSpPr>
              <p:nvPr/>
            </p:nvSpPr>
            <p:spPr bwMode="auto">
              <a:xfrm>
                <a:off x="9580563" y="7177953"/>
                <a:ext cx="563011" cy="164592"/>
              </a:xfrm>
              <a:custGeom>
                <a:avLst/>
                <a:gdLst>
                  <a:gd name="T0" fmla="*/ 140 w 400"/>
                  <a:gd name="T1" fmla="*/ 26 h 117"/>
                  <a:gd name="T2" fmla="*/ 0 w 400"/>
                  <a:gd name="T3" fmla="*/ 26 h 117"/>
                  <a:gd name="T4" fmla="*/ 0 w 400"/>
                  <a:gd name="T5" fmla="*/ 91 h 117"/>
                  <a:gd name="T6" fmla="*/ 140 w 400"/>
                  <a:gd name="T7" fmla="*/ 91 h 117"/>
                  <a:gd name="T8" fmla="*/ 140 w 400"/>
                  <a:gd name="T9" fmla="*/ 117 h 117"/>
                  <a:gd name="T10" fmla="*/ 400 w 400"/>
                  <a:gd name="T11" fmla="*/ 117 h 117"/>
                  <a:gd name="T12" fmla="*/ 400 w 400"/>
                  <a:gd name="T13" fmla="*/ 0 h 117"/>
                  <a:gd name="T14" fmla="*/ 140 w 400"/>
                  <a:gd name="T15" fmla="*/ 0 h 117"/>
                  <a:gd name="T16" fmla="*/ 140 w 400"/>
                  <a:gd name="T17" fmla="*/ 26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0" h="117">
                    <a:moveTo>
                      <a:pt x="140" y="26"/>
                    </a:moveTo>
                    <a:lnTo>
                      <a:pt x="0" y="26"/>
                    </a:lnTo>
                    <a:lnTo>
                      <a:pt x="0" y="91"/>
                    </a:lnTo>
                    <a:lnTo>
                      <a:pt x="140" y="91"/>
                    </a:lnTo>
                    <a:lnTo>
                      <a:pt x="140" y="117"/>
                    </a:lnTo>
                    <a:lnTo>
                      <a:pt x="400" y="117"/>
                    </a:lnTo>
                    <a:lnTo>
                      <a:pt x="400" y="0"/>
                    </a:lnTo>
                    <a:lnTo>
                      <a:pt x="140" y="0"/>
                    </a:lnTo>
                    <a:lnTo>
                      <a:pt x="140"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4290" tIns="17145" rIns="34290" bIns="17145" numCol="1" anchor="t" anchorCtr="0" compatLnSpc="1">
                <a:prstTxWarp prst="textNoShape">
                  <a:avLst/>
                </a:prstTxWarp>
              </a:bodyPr>
              <a:lstStyle/>
              <a:p>
                <a:pPr defTabSz="171450">
                  <a:defRPr/>
                </a:pPr>
                <a:endParaRPr lang="en-US" sz="675">
                  <a:solidFill>
                    <a:srgbClr val="172144"/>
                  </a:solidFill>
                  <a:latin typeface="Calibri"/>
                </a:endParaRPr>
              </a:p>
            </p:txBody>
          </p:sp>
          <p:sp>
            <p:nvSpPr>
              <p:cNvPr id="96" name="Freeform 322">
                <a:extLst>
                  <a:ext uri="{FF2B5EF4-FFF2-40B4-BE49-F238E27FC236}">
                    <a16:creationId xmlns:a16="http://schemas.microsoft.com/office/drawing/2014/main" id="{D980876E-C103-4CB8-AB0A-74DB61EC4829}"/>
                  </a:ext>
                </a:extLst>
              </p:cNvPr>
              <p:cNvSpPr>
                <a:spLocks/>
              </p:cNvSpPr>
              <p:nvPr/>
            </p:nvSpPr>
            <p:spPr bwMode="auto">
              <a:xfrm>
                <a:off x="9580563" y="6761549"/>
                <a:ext cx="563011" cy="163185"/>
              </a:xfrm>
              <a:custGeom>
                <a:avLst/>
                <a:gdLst>
                  <a:gd name="T0" fmla="*/ 140 w 400"/>
                  <a:gd name="T1" fmla="*/ 26 h 116"/>
                  <a:gd name="T2" fmla="*/ 0 w 400"/>
                  <a:gd name="T3" fmla="*/ 26 h 116"/>
                  <a:gd name="T4" fmla="*/ 0 w 400"/>
                  <a:gd name="T5" fmla="*/ 90 h 116"/>
                  <a:gd name="T6" fmla="*/ 140 w 400"/>
                  <a:gd name="T7" fmla="*/ 90 h 116"/>
                  <a:gd name="T8" fmla="*/ 140 w 400"/>
                  <a:gd name="T9" fmla="*/ 116 h 116"/>
                  <a:gd name="T10" fmla="*/ 400 w 400"/>
                  <a:gd name="T11" fmla="*/ 116 h 116"/>
                  <a:gd name="T12" fmla="*/ 400 w 400"/>
                  <a:gd name="T13" fmla="*/ 0 h 116"/>
                  <a:gd name="T14" fmla="*/ 140 w 400"/>
                  <a:gd name="T15" fmla="*/ 0 h 116"/>
                  <a:gd name="T16" fmla="*/ 140 w 400"/>
                  <a:gd name="T17" fmla="*/ 2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0" h="116">
                    <a:moveTo>
                      <a:pt x="140" y="26"/>
                    </a:moveTo>
                    <a:lnTo>
                      <a:pt x="0" y="26"/>
                    </a:lnTo>
                    <a:lnTo>
                      <a:pt x="0" y="90"/>
                    </a:lnTo>
                    <a:lnTo>
                      <a:pt x="140" y="90"/>
                    </a:lnTo>
                    <a:lnTo>
                      <a:pt x="140" y="116"/>
                    </a:lnTo>
                    <a:lnTo>
                      <a:pt x="400" y="116"/>
                    </a:lnTo>
                    <a:lnTo>
                      <a:pt x="400" y="0"/>
                    </a:lnTo>
                    <a:lnTo>
                      <a:pt x="140" y="0"/>
                    </a:lnTo>
                    <a:lnTo>
                      <a:pt x="140"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4290" tIns="17145" rIns="34290" bIns="17145" numCol="1" anchor="t" anchorCtr="0" compatLnSpc="1">
                <a:prstTxWarp prst="textNoShape">
                  <a:avLst/>
                </a:prstTxWarp>
              </a:bodyPr>
              <a:lstStyle/>
              <a:p>
                <a:pPr defTabSz="171450">
                  <a:defRPr/>
                </a:pPr>
                <a:endParaRPr lang="en-US" sz="675">
                  <a:solidFill>
                    <a:srgbClr val="172144"/>
                  </a:solidFill>
                  <a:latin typeface="Calibri"/>
                </a:endParaRPr>
              </a:p>
            </p:txBody>
          </p:sp>
          <p:sp>
            <p:nvSpPr>
              <p:cNvPr id="97" name="Freeform 323">
                <a:extLst>
                  <a:ext uri="{FF2B5EF4-FFF2-40B4-BE49-F238E27FC236}">
                    <a16:creationId xmlns:a16="http://schemas.microsoft.com/office/drawing/2014/main" id="{2F9D0F4A-6343-4BC2-861B-35CAD33D6110}"/>
                  </a:ext>
                </a:extLst>
              </p:cNvPr>
              <p:cNvSpPr>
                <a:spLocks/>
              </p:cNvSpPr>
              <p:nvPr/>
            </p:nvSpPr>
            <p:spPr bwMode="auto">
              <a:xfrm>
                <a:off x="9580563" y="6343739"/>
                <a:ext cx="563011" cy="164592"/>
              </a:xfrm>
              <a:custGeom>
                <a:avLst/>
                <a:gdLst>
                  <a:gd name="T0" fmla="*/ 140 w 400"/>
                  <a:gd name="T1" fmla="*/ 26 h 117"/>
                  <a:gd name="T2" fmla="*/ 0 w 400"/>
                  <a:gd name="T3" fmla="*/ 26 h 117"/>
                  <a:gd name="T4" fmla="*/ 0 w 400"/>
                  <a:gd name="T5" fmla="*/ 91 h 117"/>
                  <a:gd name="T6" fmla="*/ 140 w 400"/>
                  <a:gd name="T7" fmla="*/ 91 h 117"/>
                  <a:gd name="T8" fmla="*/ 140 w 400"/>
                  <a:gd name="T9" fmla="*/ 117 h 117"/>
                  <a:gd name="T10" fmla="*/ 400 w 400"/>
                  <a:gd name="T11" fmla="*/ 117 h 117"/>
                  <a:gd name="T12" fmla="*/ 400 w 400"/>
                  <a:gd name="T13" fmla="*/ 0 h 117"/>
                  <a:gd name="T14" fmla="*/ 140 w 400"/>
                  <a:gd name="T15" fmla="*/ 0 h 117"/>
                  <a:gd name="T16" fmla="*/ 140 w 400"/>
                  <a:gd name="T17" fmla="*/ 26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0" h="117">
                    <a:moveTo>
                      <a:pt x="140" y="26"/>
                    </a:moveTo>
                    <a:lnTo>
                      <a:pt x="0" y="26"/>
                    </a:lnTo>
                    <a:lnTo>
                      <a:pt x="0" y="91"/>
                    </a:lnTo>
                    <a:lnTo>
                      <a:pt x="140" y="91"/>
                    </a:lnTo>
                    <a:lnTo>
                      <a:pt x="140" y="117"/>
                    </a:lnTo>
                    <a:lnTo>
                      <a:pt x="400" y="117"/>
                    </a:lnTo>
                    <a:lnTo>
                      <a:pt x="400" y="0"/>
                    </a:lnTo>
                    <a:lnTo>
                      <a:pt x="140" y="0"/>
                    </a:lnTo>
                    <a:lnTo>
                      <a:pt x="140"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4290" tIns="17145" rIns="34290" bIns="17145" numCol="1" anchor="t" anchorCtr="0" compatLnSpc="1">
                <a:prstTxWarp prst="textNoShape">
                  <a:avLst/>
                </a:prstTxWarp>
              </a:bodyPr>
              <a:lstStyle/>
              <a:p>
                <a:pPr defTabSz="171450">
                  <a:defRPr/>
                </a:pPr>
                <a:endParaRPr lang="en-US" sz="675">
                  <a:solidFill>
                    <a:srgbClr val="172144"/>
                  </a:solidFill>
                  <a:latin typeface="Calibri"/>
                </a:endParaRPr>
              </a:p>
            </p:txBody>
          </p:sp>
          <p:sp>
            <p:nvSpPr>
              <p:cNvPr id="98" name="Freeform 324">
                <a:extLst>
                  <a:ext uri="{FF2B5EF4-FFF2-40B4-BE49-F238E27FC236}">
                    <a16:creationId xmlns:a16="http://schemas.microsoft.com/office/drawing/2014/main" id="{30D27975-6A78-4CFF-936D-C9D5A5F214FA}"/>
                  </a:ext>
                </a:extLst>
              </p:cNvPr>
              <p:cNvSpPr>
                <a:spLocks/>
              </p:cNvSpPr>
              <p:nvPr/>
            </p:nvSpPr>
            <p:spPr bwMode="auto">
              <a:xfrm>
                <a:off x="9580563" y="5927335"/>
                <a:ext cx="563011" cy="163185"/>
              </a:xfrm>
              <a:custGeom>
                <a:avLst/>
                <a:gdLst>
                  <a:gd name="T0" fmla="*/ 140 w 400"/>
                  <a:gd name="T1" fmla="*/ 26 h 116"/>
                  <a:gd name="T2" fmla="*/ 0 w 400"/>
                  <a:gd name="T3" fmla="*/ 26 h 116"/>
                  <a:gd name="T4" fmla="*/ 0 w 400"/>
                  <a:gd name="T5" fmla="*/ 90 h 116"/>
                  <a:gd name="T6" fmla="*/ 140 w 400"/>
                  <a:gd name="T7" fmla="*/ 90 h 116"/>
                  <a:gd name="T8" fmla="*/ 140 w 400"/>
                  <a:gd name="T9" fmla="*/ 116 h 116"/>
                  <a:gd name="T10" fmla="*/ 400 w 400"/>
                  <a:gd name="T11" fmla="*/ 116 h 116"/>
                  <a:gd name="T12" fmla="*/ 400 w 400"/>
                  <a:gd name="T13" fmla="*/ 0 h 116"/>
                  <a:gd name="T14" fmla="*/ 140 w 400"/>
                  <a:gd name="T15" fmla="*/ 0 h 116"/>
                  <a:gd name="T16" fmla="*/ 140 w 400"/>
                  <a:gd name="T17" fmla="*/ 2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0" h="116">
                    <a:moveTo>
                      <a:pt x="140" y="26"/>
                    </a:moveTo>
                    <a:lnTo>
                      <a:pt x="0" y="26"/>
                    </a:lnTo>
                    <a:lnTo>
                      <a:pt x="0" y="90"/>
                    </a:lnTo>
                    <a:lnTo>
                      <a:pt x="140" y="90"/>
                    </a:lnTo>
                    <a:lnTo>
                      <a:pt x="140" y="116"/>
                    </a:lnTo>
                    <a:lnTo>
                      <a:pt x="400" y="116"/>
                    </a:lnTo>
                    <a:lnTo>
                      <a:pt x="400" y="0"/>
                    </a:lnTo>
                    <a:lnTo>
                      <a:pt x="140" y="0"/>
                    </a:lnTo>
                    <a:lnTo>
                      <a:pt x="140"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4290" tIns="17145" rIns="34290" bIns="17145" numCol="1" anchor="t" anchorCtr="0" compatLnSpc="1">
                <a:prstTxWarp prst="textNoShape">
                  <a:avLst/>
                </a:prstTxWarp>
              </a:bodyPr>
              <a:lstStyle/>
              <a:p>
                <a:pPr defTabSz="171450">
                  <a:defRPr/>
                </a:pPr>
                <a:endParaRPr lang="en-US" sz="675">
                  <a:solidFill>
                    <a:srgbClr val="172144"/>
                  </a:solidFill>
                  <a:latin typeface="Calibri"/>
                </a:endParaRPr>
              </a:p>
            </p:txBody>
          </p:sp>
          <p:sp>
            <p:nvSpPr>
              <p:cNvPr id="99" name="Freeform 325">
                <a:extLst>
                  <a:ext uri="{FF2B5EF4-FFF2-40B4-BE49-F238E27FC236}">
                    <a16:creationId xmlns:a16="http://schemas.microsoft.com/office/drawing/2014/main" id="{440911A3-77DF-4154-88B0-2EE0AFCC0E65}"/>
                  </a:ext>
                </a:extLst>
              </p:cNvPr>
              <p:cNvSpPr>
                <a:spLocks/>
              </p:cNvSpPr>
              <p:nvPr/>
            </p:nvSpPr>
            <p:spPr bwMode="auto">
              <a:xfrm>
                <a:off x="9580563" y="5509525"/>
                <a:ext cx="563011" cy="164592"/>
              </a:xfrm>
              <a:custGeom>
                <a:avLst/>
                <a:gdLst>
                  <a:gd name="T0" fmla="*/ 140 w 400"/>
                  <a:gd name="T1" fmla="*/ 27 h 117"/>
                  <a:gd name="T2" fmla="*/ 0 w 400"/>
                  <a:gd name="T3" fmla="*/ 27 h 117"/>
                  <a:gd name="T4" fmla="*/ 0 w 400"/>
                  <a:gd name="T5" fmla="*/ 91 h 117"/>
                  <a:gd name="T6" fmla="*/ 140 w 400"/>
                  <a:gd name="T7" fmla="*/ 91 h 117"/>
                  <a:gd name="T8" fmla="*/ 140 w 400"/>
                  <a:gd name="T9" fmla="*/ 117 h 117"/>
                  <a:gd name="T10" fmla="*/ 400 w 400"/>
                  <a:gd name="T11" fmla="*/ 117 h 117"/>
                  <a:gd name="T12" fmla="*/ 400 w 400"/>
                  <a:gd name="T13" fmla="*/ 0 h 117"/>
                  <a:gd name="T14" fmla="*/ 140 w 400"/>
                  <a:gd name="T15" fmla="*/ 0 h 117"/>
                  <a:gd name="T16" fmla="*/ 140 w 400"/>
                  <a:gd name="T17" fmla="*/ 27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0" h="117">
                    <a:moveTo>
                      <a:pt x="140" y="27"/>
                    </a:moveTo>
                    <a:lnTo>
                      <a:pt x="0" y="27"/>
                    </a:lnTo>
                    <a:lnTo>
                      <a:pt x="0" y="91"/>
                    </a:lnTo>
                    <a:lnTo>
                      <a:pt x="140" y="91"/>
                    </a:lnTo>
                    <a:lnTo>
                      <a:pt x="140" y="117"/>
                    </a:lnTo>
                    <a:lnTo>
                      <a:pt x="400" y="117"/>
                    </a:lnTo>
                    <a:lnTo>
                      <a:pt x="400" y="0"/>
                    </a:lnTo>
                    <a:lnTo>
                      <a:pt x="140" y="0"/>
                    </a:lnTo>
                    <a:lnTo>
                      <a:pt x="140"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4290" tIns="17145" rIns="34290" bIns="17145" numCol="1" anchor="t" anchorCtr="0" compatLnSpc="1">
                <a:prstTxWarp prst="textNoShape">
                  <a:avLst/>
                </a:prstTxWarp>
              </a:bodyPr>
              <a:lstStyle/>
              <a:p>
                <a:pPr defTabSz="171450">
                  <a:defRPr/>
                </a:pPr>
                <a:endParaRPr lang="en-US" sz="675">
                  <a:solidFill>
                    <a:srgbClr val="172144"/>
                  </a:solidFill>
                  <a:latin typeface="Calibri"/>
                </a:endParaRPr>
              </a:p>
            </p:txBody>
          </p:sp>
          <p:sp>
            <p:nvSpPr>
              <p:cNvPr id="100" name="Freeform 326">
                <a:extLst>
                  <a:ext uri="{FF2B5EF4-FFF2-40B4-BE49-F238E27FC236}">
                    <a16:creationId xmlns:a16="http://schemas.microsoft.com/office/drawing/2014/main" id="{77740E5F-591F-4E01-9ACD-52ECE6C69F71}"/>
                  </a:ext>
                </a:extLst>
              </p:cNvPr>
              <p:cNvSpPr>
                <a:spLocks/>
              </p:cNvSpPr>
              <p:nvPr/>
            </p:nvSpPr>
            <p:spPr bwMode="auto">
              <a:xfrm>
                <a:off x="9580563" y="5093121"/>
                <a:ext cx="563011" cy="163185"/>
              </a:xfrm>
              <a:custGeom>
                <a:avLst/>
                <a:gdLst>
                  <a:gd name="T0" fmla="*/ 140 w 400"/>
                  <a:gd name="T1" fmla="*/ 26 h 116"/>
                  <a:gd name="T2" fmla="*/ 0 w 400"/>
                  <a:gd name="T3" fmla="*/ 26 h 116"/>
                  <a:gd name="T4" fmla="*/ 0 w 400"/>
                  <a:gd name="T5" fmla="*/ 90 h 116"/>
                  <a:gd name="T6" fmla="*/ 140 w 400"/>
                  <a:gd name="T7" fmla="*/ 90 h 116"/>
                  <a:gd name="T8" fmla="*/ 140 w 400"/>
                  <a:gd name="T9" fmla="*/ 116 h 116"/>
                  <a:gd name="T10" fmla="*/ 400 w 400"/>
                  <a:gd name="T11" fmla="*/ 116 h 116"/>
                  <a:gd name="T12" fmla="*/ 400 w 400"/>
                  <a:gd name="T13" fmla="*/ 0 h 116"/>
                  <a:gd name="T14" fmla="*/ 140 w 400"/>
                  <a:gd name="T15" fmla="*/ 0 h 116"/>
                  <a:gd name="T16" fmla="*/ 140 w 400"/>
                  <a:gd name="T17" fmla="*/ 2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0" h="116">
                    <a:moveTo>
                      <a:pt x="140" y="26"/>
                    </a:moveTo>
                    <a:lnTo>
                      <a:pt x="0" y="26"/>
                    </a:lnTo>
                    <a:lnTo>
                      <a:pt x="0" y="90"/>
                    </a:lnTo>
                    <a:lnTo>
                      <a:pt x="140" y="90"/>
                    </a:lnTo>
                    <a:lnTo>
                      <a:pt x="140" y="116"/>
                    </a:lnTo>
                    <a:lnTo>
                      <a:pt x="400" y="116"/>
                    </a:lnTo>
                    <a:lnTo>
                      <a:pt x="400" y="0"/>
                    </a:lnTo>
                    <a:lnTo>
                      <a:pt x="140" y="0"/>
                    </a:lnTo>
                    <a:lnTo>
                      <a:pt x="140"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4290" tIns="17145" rIns="34290" bIns="17145" numCol="1" anchor="t" anchorCtr="0" compatLnSpc="1">
                <a:prstTxWarp prst="textNoShape">
                  <a:avLst/>
                </a:prstTxWarp>
              </a:bodyPr>
              <a:lstStyle/>
              <a:p>
                <a:pPr defTabSz="171450">
                  <a:defRPr/>
                </a:pPr>
                <a:endParaRPr lang="en-US" sz="675">
                  <a:solidFill>
                    <a:srgbClr val="172144"/>
                  </a:solidFill>
                  <a:latin typeface="Calibri"/>
                </a:endParaRPr>
              </a:p>
            </p:txBody>
          </p:sp>
        </p:grpSp>
        <p:sp>
          <p:nvSpPr>
            <p:cNvPr id="91" name="Freeform 290">
              <a:extLst>
                <a:ext uri="{FF2B5EF4-FFF2-40B4-BE49-F238E27FC236}">
                  <a16:creationId xmlns:a16="http://schemas.microsoft.com/office/drawing/2014/main" id="{DDB29D28-A6C9-4E42-B506-C15887209E07}"/>
                </a:ext>
              </a:extLst>
            </p:cNvPr>
            <p:cNvSpPr>
              <a:spLocks/>
            </p:cNvSpPr>
            <p:nvPr/>
          </p:nvSpPr>
          <p:spPr bwMode="auto">
            <a:xfrm>
              <a:off x="13232359" y="5276777"/>
              <a:ext cx="3303615" cy="3153869"/>
            </a:xfrm>
            <a:custGeom>
              <a:avLst/>
              <a:gdLst>
                <a:gd name="T0" fmla="*/ 1480 w 1560"/>
                <a:gd name="T1" fmla="*/ 1490 h 1490"/>
                <a:gd name="T2" fmla="*/ 80 w 1560"/>
                <a:gd name="T3" fmla="*/ 1490 h 1490"/>
                <a:gd name="T4" fmla="*/ 0 w 1560"/>
                <a:gd name="T5" fmla="*/ 1410 h 1490"/>
                <a:gd name="T6" fmla="*/ 0 w 1560"/>
                <a:gd name="T7" fmla="*/ 80 h 1490"/>
                <a:gd name="T8" fmla="*/ 80 w 1560"/>
                <a:gd name="T9" fmla="*/ 0 h 1490"/>
                <a:gd name="T10" fmla="*/ 1480 w 1560"/>
                <a:gd name="T11" fmla="*/ 0 h 1490"/>
                <a:gd name="T12" fmla="*/ 1560 w 1560"/>
                <a:gd name="T13" fmla="*/ 80 h 1490"/>
                <a:gd name="T14" fmla="*/ 1560 w 1560"/>
                <a:gd name="T15" fmla="*/ 1410 h 1490"/>
                <a:gd name="T16" fmla="*/ 1480 w 1560"/>
                <a:gd name="T17" fmla="*/ 1490 h 14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60" h="1490">
                  <a:moveTo>
                    <a:pt x="1480" y="1490"/>
                  </a:moveTo>
                  <a:cubicBezTo>
                    <a:pt x="80" y="1490"/>
                    <a:pt x="80" y="1490"/>
                    <a:pt x="80" y="1490"/>
                  </a:cubicBezTo>
                  <a:cubicBezTo>
                    <a:pt x="36" y="1490"/>
                    <a:pt x="0" y="1454"/>
                    <a:pt x="0" y="1410"/>
                  </a:cubicBezTo>
                  <a:cubicBezTo>
                    <a:pt x="0" y="80"/>
                    <a:pt x="0" y="80"/>
                    <a:pt x="0" y="80"/>
                  </a:cubicBezTo>
                  <a:cubicBezTo>
                    <a:pt x="0" y="36"/>
                    <a:pt x="36" y="0"/>
                    <a:pt x="80" y="0"/>
                  </a:cubicBezTo>
                  <a:cubicBezTo>
                    <a:pt x="1480" y="0"/>
                    <a:pt x="1480" y="0"/>
                    <a:pt x="1480" y="0"/>
                  </a:cubicBezTo>
                  <a:cubicBezTo>
                    <a:pt x="1524" y="0"/>
                    <a:pt x="1560" y="36"/>
                    <a:pt x="1560" y="80"/>
                  </a:cubicBezTo>
                  <a:cubicBezTo>
                    <a:pt x="1560" y="1410"/>
                    <a:pt x="1560" y="1410"/>
                    <a:pt x="1560" y="1410"/>
                  </a:cubicBezTo>
                  <a:cubicBezTo>
                    <a:pt x="1560" y="1454"/>
                    <a:pt x="1524" y="1490"/>
                    <a:pt x="1480" y="1490"/>
                  </a:cubicBezTo>
                  <a:close/>
                </a:path>
              </a:pathLst>
            </a:custGeom>
            <a:grpFill/>
            <a:ln>
              <a:noFill/>
            </a:ln>
            <a:effectLst>
              <a:outerShdw blurRad="1079500" dist="457200" dir="8100000" algn="tr" rotWithShape="0">
                <a:schemeClr val="accent1">
                  <a:lumMod val="75000"/>
                  <a:alpha val="92000"/>
                </a:schemeClr>
              </a:outerShdw>
            </a:effectLst>
          </p:spPr>
          <p:txBody>
            <a:bodyPr vert="horz" wrap="square" lIns="34290" tIns="17145" rIns="34290" bIns="17145" numCol="1" anchor="t" anchorCtr="0" compatLnSpc="1">
              <a:prstTxWarp prst="textNoShape">
                <a:avLst/>
              </a:prstTxWarp>
            </a:bodyPr>
            <a:lstStyle/>
            <a:p>
              <a:pPr defTabSz="171450">
                <a:defRPr/>
              </a:pPr>
              <a:endParaRPr lang="en-US" sz="675">
                <a:solidFill>
                  <a:srgbClr val="172144"/>
                </a:solidFill>
                <a:latin typeface="Calibri"/>
              </a:endParaRPr>
            </a:p>
          </p:txBody>
        </p:sp>
      </p:grpSp>
      <p:grpSp>
        <p:nvGrpSpPr>
          <p:cNvPr id="128" name="Group 127">
            <a:extLst>
              <a:ext uri="{FF2B5EF4-FFF2-40B4-BE49-F238E27FC236}">
                <a16:creationId xmlns:a16="http://schemas.microsoft.com/office/drawing/2014/main" id="{1AF6D310-D962-46BE-B4FC-EAC00BB521AD}"/>
              </a:ext>
            </a:extLst>
          </p:cNvPr>
          <p:cNvGrpSpPr/>
          <p:nvPr/>
        </p:nvGrpSpPr>
        <p:grpSpPr>
          <a:xfrm>
            <a:off x="2910400" y="4001435"/>
            <a:ext cx="1473620" cy="1473620"/>
            <a:chOff x="12919340" y="4878316"/>
            <a:chExt cx="3929653" cy="3929653"/>
          </a:xfrm>
          <a:solidFill>
            <a:schemeClr val="bg2"/>
          </a:solidFill>
        </p:grpSpPr>
        <p:grpSp>
          <p:nvGrpSpPr>
            <p:cNvPr id="129" name="Group 128">
              <a:extLst>
                <a:ext uri="{FF2B5EF4-FFF2-40B4-BE49-F238E27FC236}">
                  <a16:creationId xmlns:a16="http://schemas.microsoft.com/office/drawing/2014/main" id="{0EE52F53-5466-4527-94CD-7D7A520C4771}"/>
                </a:ext>
              </a:extLst>
            </p:cNvPr>
            <p:cNvGrpSpPr/>
            <p:nvPr/>
          </p:nvGrpSpPr>
          <p:grpSpPr>
            <a:xfrm>
              <a:off x="13569700" y="4878316"/>
              <a:ext cx="2628934" cy="423828"/>
              <a:chOff x="10446192" y="4227958"/>
              <a:chExt cx="3499111" cy="564115"/>
            </a:xfrm>
            <a:grpFill/>
          </p:grpSpPr>
          <p:sp>
            <p:nvSpPr>
              <p:cNvPr id="161" name="Freeform 291">
                <a:extLst>
                  <a:ext uri="{FF2B5EF4-FFF2-40B4-BE49-F238E27FC236}">
                    <a16:creationId xmlns:a16="http://schemas.microsoft.com/office/drawing/2014/main" id="{ECD0B671-9657-4F6C-8506-C02F0EAFE0A0}"/>
                  </a:ext>
                </a:extLst>
              </p:cNvPr>
              <p:cNvSpPr>
                <a:spLocks/>
              </p:cNvSpPr>
              <p:nvPr/>
            </p:nvSpPr>
            <p:spPr bwMode="auto">
              <a:xfrm>
                <a:off x="10446192" y="4227958"/>
                <a:ext cx="163273" cy="564115"/>
              </a:xfrm>
              <a:custGeom>
                <a:avLst/>
                <a:gdLst>
                  <a:gd name="T0" fmla="*/ 90 w 116"/>
                  <a:gd name="T1" fmla="*/ 0 h 401"/>
                  <a:gd name="T2" fmla="*/ 26 w 116"/>
                  <a:gd name="T3" fmla="*/ 0 h 401"/>
                  <a:gd name="T4" fmla="*/ 26 w 116"/>
                  <a:gd name="T5" fmla="*/ 140 h 401"/>
                  <a:gd name="T6" fmla="*/ 0 w 116"/>
                  <a:gd name="T7" fmla="*/ 140 h 401"/>
                  <a:gd name="T8" fmla="*/ 0 w 116"/>
                  <a:gd name="T9" fmla="*/ 401 h 401"/>
                  <a:gd name="T10" fmla="*/ 116 w 116"/>
                  <a:gd name="T11" fmla="*/ 401 h 401"/>
                  <a:gd name="T12" fmla="*/ 116 w 116"/>
                  <a:gd name="T13" fmla="*/ 140 h 401"/>
                  <a:gd name="T14" fmla="*/ 90 w 116"/>
                  <a:gd name="T15" fmla="*/ 140 h 401"/>
                  <a:gd name="T16" fmla="*/ 90 w 116"/>
                  <a:gd name="T17" fmla="*/ 0 h 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6" h="401">
                    <a:moveTo>
                      <a:pt x="90" y="0"/>
                    </a:moveTo>
                    <a:lnTo>
                      <a:pt x="26" y="0"/>
                    </a:lnTo>
                    <a:lnTo>
                      <a:pt x="26" y="140"/>
                    </a:lnTo>
                    <a:lnTo>
                      <a:pt x="0" y="140"/>
                    </a:lnTo>
                    <a:lnTo>
                      <a:pt x="0" y="401"/>
                    </a:lnTo>
                    <a:lnTo>
                      <a:pt x="116" y="401"/>
                    </a:lnTo>
                    <a:lnTo>
                      <a:pt x="116" y="140"/>
                    </a:lnTo>
                    <a:lnTo>
                      <a:pt x="90" y="140"/>
                    </a:lnTo>
                    <a:lnTo>
                      <a:pt x="9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4290" tIns="17145" rIns="34290" bIns="17145" numCol="1" anchor="t" anchorCtr="0" compatLnSpc="1">
                <a:prstTxWarp prst="textNoShape">
                  <a:avLst/>
                </a:prstTxWarp>
              </a:bodyPr>
              <a:lstStyle/>
              <a:p>
                <a:pPr defTabSz="171450">
                  <a:defRPr/>
                </a:pPr>
                <a:endParaRPr lang="en-US" sz="675">
                  <a:solidFill>
                    <a:srgbClr val="172144"/>
                  </a:solidFill>
                  <a:latin typeface="Calibri"/>
                </a:endParaRPr>
              </a:p>
            </p:txBody>
          </p:sp>
          <p:sp>
            <p:nvSpPr>
              <p:cNvPr id="162" name="Freeform 292">
                <a:extLst>
                  <a:ext uri="{FF2B5EF4-FFF2-40B4-BE49-F238E27FC236}">
                    <a16:creationId xmlns:a16="http://schemas.microsoft.com/office/drawing/2014/main" id="{02D296FD-357F-4E25-AA4A-7CA2336010EF}"/>
                  </a:ext>
                </a:extLst>
              </p:cNvPr>
              <p:cNvSpPr>
                <a:spLocks/>
              </p:cNvSpPr>
              <p:nvPr/>
            </p:nvSpPr>
            <p:spPr bwMode="auto">
              <a:xfrm>
                <a:off x="10862820" y="4227958"/>
                <a:ext cx="163273" cy="564115"/>
              </a:xfrm>
              <a:custGeom>
                <a:avLst/>
                <a:gdLst>
                  <a:gd name="T0" fmla="*/ 90 w 116"/>
                  <a:gd name="T1" fmla="*/ 0 h 401"/>
                  <a:gd name="T2" fmla="*/ 26 w 116"/>
                  <a:gd name="T3" fmla="*/ 0 h 401"/>
                  <a:gd name="T4" fmla="*/ 26 w 116"/>
                  <a:gd name="T5" fmla="*/ 140 h 401"/>
                  <a:gd name="T6" fmla="*/ 0 w 116"/>
                  <a:gd name="T7" fmla="*/ 140 h 401"/>
                  <a:gd name="T8" fmla="*/ 0 w 116"/>
                  <a:gd name="T9" fmla="*/ 401 h 401"/>
                  <a:gd name="T10" fmla="*/ 116 w 116"/>
                  <a:gd name="T11" fmla="*/ 401 h 401"/>
                  <a:gd name="T12" fmla="*/ 116 w 116"/>
                  <a:gd name="T13" fmla="*/ 140 h 401"/>
                  <a:gd name="T14" fmla="*/ 90 w 116"/>
                  <a:gd name="T15" fmla="*/ 140 h 401"/>
                  <a:gd name="T16" fmla="*/ 90 w 116"/>
                  <a:gd name="T17" fmla="*/ 0 h 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6" h="401">
                    <a:moveTo>
                      <a:pt x="90" y="0"/>
                    </a:moveTo>
                    <a:lnTo>
                      <a:pt x="26" y="0"/>
                    </a:lnTo>
                    <a:lnTo>
                      <a:pt x="26" y="140"/>
                    </a:lnTo>
                    <a:lnTo>
                      <a:pt x="0" y="140"/>
                    </a:lnTo>
                    <a:lnTo>
                      <a:pt x="0" y="401"/>
                    </a:lnTo>
                    <a:lnTo>
                      <a:pt x="116" y="401"/>
                    </a:lnTo>
                    <a:lnTo>
                      <a:pt x="116" y="140"/>
                    </a:lnTo>
                    <a:lnTo>
                      <a:pt x="90" y="140"/>
                    </a:lnTo>
                    <a:lnTo>
                      <a:pt x="9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4290" tIns="17145" rIns="34290" bIns="17145" numCol="1" anchor="t" anchorCtr="0" compatLnSpc="1">
                <a:prstTxWarp prst="textNoShape">
                  <a:avLst/>
                </a:prstTxWarp>
              </a:bodyPr>
              <a:lstStyle/>
              <a:p>
                <a:pPr defTabSz="171450">
                  <a:defRPr/>
                </a:pPr>
                <a:endParaRPr lang="en-US" sz="675">
                  <a:solidFill>
                    <a:srgbClr val="172144"/>
                  </a:solidFill>
                  <a:latin typeface="Calibri"/>
                </a:endParaRPr>
              </a:p>
            </p:txBody>
          </p:sp>
          <p:sp>
            <p:nvSpPr>
              <p:cNvPr id="163" name="Freeform 293">
                <a:extLst>
                  <a:ext uri="{FF2B5EF4-FFF2-40B4-BE49-F238E27FC236}">
                    <a16:creationId xmlns:a16="http://schemas.microsoft.com/office/drawing/2014/main" id="{39E13A63-57BC-420B-8D1E-BD908B931DAA}"/>
                  </a:ext>
                </a:extLst>
              </p:cNvPr>
              <p:cNvSpPr>
                <a:spLocks/>
              </p:cNvSpPr>
              <p:nvPr/>
            </p:nvSpPr>
            <p:spPr bwMode="auto">
              <a:xfrm>
                <a:off x="11279448" y="4227958"/>
                <a:ext cx="163273" cy="564115"/>
              </a:xfrm>
              <a:custGeom>
                <a:avLst/>
                <a:gdLst>
                  <a:gd name="T0" fmla="*/ 90 w 116"/>
                  <a:gd name="T1" fmla="*/ 0 h 401"/>
                  <a:gd name="T2" fmla="*/ 26 w 116"/>
                  <a:gd name="T3" fmla="*/ 0 h 401"/>
                  <a:gd name="T4" fmla="*/ 26 w 116"/>
                  <a:gd name="T5" fmla="*/ 140 h 401"/>
                  <a:gd name="T6" fmla="*/ 0 w 116"/>
                  <a:gd name="T7" fmla="*/ 140 h 401"/>
                  <a:gd name="T8" fmla="*/ 0 w 116"/>
                  <a:gd name="T9" fmla="*/ 401 h 401"/>
                  <a:gd name="T10" fmla="*/ 116 w 116"/>
                  <a:gd name="T11" fmla="*/ 401 h 401"/>
                  <a:gd name="T12" fmla="*/ 116 w 116"/>
                  <a:gd name="T13" fmla="*/ 140 h 401"/>
                  <a:gd name="T14" fmla="*/ 90 w 116"/>
                  <a:gd name="T15" fmla="*/ 140 h 401"/>
                  <a:gd name="T16" fmla="*/ 90 w 116"/>
                  <a:gd name="T17" fmla="*/ 0 h 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6" h="401">
                    <a:moveTo>
                      <a:pt x="90" y="0"/>
                    </a:moveTo>
                    <a:lnTo>
                      <a:pt x="26" y="0"/>
                    </a:lnTo>
                    <a:lnTo>
                      <a:pt x="26" y="140"/>
                    </a:lnTo>
                    <a:lnTo>
                      <a:pt x="0" y="140"/>
                    </a:lnTo>
                    <a:lnTo>
                      <a:pt x="0" y="401"/>
                    </a:lnTo>
                    <a:lnTo>
                      <a:pt x="116" y="401"/>
                    </a:lnTo>
                    <a:lnTo>
                      <a:pt x="116" y="140"/>
                    </a:lnTo>
                    <a:lnTo>
                      <a:pt x="90" y="140"/>
                    </a:lnTo>
                    <a:lnTo>
                      <a:pt x="9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4290" tIns="17145" rIns="34290" bIns="17145" numCol="1" anchor="t" anchorCtr="0" compatLnSpc="1">
                <a:prstTxWarp prst="textNoShape">
                  <a:avLst/>
                </a:prstTxWarp>
              </a:bodyPr>
              <a:lstStyle/>
              <a:p>
                <a:pPr defTabSz="171450">
                  <a:defRPr/>
                </a:pPr>
                <a:endParaRPr lang="en-US" sz="675">
                  <a:solidFill>
                    <a:srgbClr val="172144"/>
                  </a:solidFill>
                  <a:latin typeface="Calibri"/>
                </a:endParaRPr>
              </a:p>
            </p:txBody>
          </p:sp>
          <p:sp>
            <p:nvSpPr>
              <p:cNvPr id="164" name="Freeform 294">
                <a:extLst>
                  <a:ext uri="{FF2B5EF4-FFF2-40B4-BE49-F238E27FC236}">
                    <a16:creationId xmlns:a16="http://schemas.microsoft.com/office/drawing/2014/main" id="{1461CE19-CCD8-497D-8B4F-7C2F30C4B784}"/>
                  </a:ext>
                </a:extLst>
              </p:cNvPr>
              <p:cNvSpPr>
                <a:spLocks/>
              </p:cNvSpPr>
              <p:nvPr/>
            </p:nvSpPr>
            <p:spPr bwMode="auto">
              <a:xfrm>
                <a:off x="11697483" y="4227958"/>
                <a:ext cx="163273" cy="564115"/>
              </a:xfrm>
              <a:custGeom>
                <a:avLst/>
                <a:gdLst>
                  <a:gd name="T0" fmla="*/ 90 w 116"/>
                  <a:gd name="T1" fmla="*/ 0 h 401"/>
                  <a:gd name="T2" fmla="*/ 26 w 116"/>
                  <a:gd name="T3" fmla="*/ 0 h 401"/>
                  <a:gd name="T4" fmla="*/ 26 w 116"/>
                  <a:gd name="T5" fmla="*/ 140 h 401"/>
                  <a:gd name="T6" fmla="*/ 0 w 116"/>
                  <a:gd name="T7" fmla="*/ 140 h 401"/>
                  <a:gd name="T8" fmla="*/ 0 w 116"/>
                  <a:gd name="T9" fmla="*/ 401 h 401"/>
                  <a:gd name="T10" fmla="*/ 116 w 116"/>
                  <a:gd name="T11" fmla="*/ 401 h 401"/>
                  <a:gd name="T12" fmla="*/ 116 w 116"/>
                  <a:gd name="T13" fmla="*/ 140 h 401"/>
                  <a:gd name="T14" fmla="*/ 90 w 116"/>
                  <a:gd name="T15" fmla="*/ 140 h 401"/>
                  <a:gd name="T16" fmla="*/ 90 w 116"/>
                  <a:gd name="T17" fmla="*/ 0 h 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6" h="401">
                    <a:moveTo>
                      <a:pt x="90" y="0"/>
                    </a:moveTo>
                    <a:lnTo>
                      <a:pt x="26" y="0"/>
                    </a:lnTo>
                    <a:lnTo>
                      <a:pt x="26" y="140"/>
                    </a:lnTo>
                    <a:lnTo>
                      <a:pt x="0" y="140"/>
                    </a:lnTo>
                    <a:lnTo>
                      <a:pt x="0" y="401"/>
                    </a:lnTo>
                    <a:lnTo>
                      <a:pt x="116" y="401"/>
                    </a:lnTo>
                    <a:lnTo>
                      <a:pt x="116" y="140"/>
                    </a:lnTo>
                    <a:lnTo>
                      <a:pt x="90" y="140"/>
                    </a:lnTo>
                    <a:lnTo>
                      <a:pt x="9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4290" tIns="17145" rIns="34290" bIns="17145" numCol="1" anchor="t" anchorCtr="0" compatLnSpc="1">
                <a:prstTxWarp prst="textNoShape">
                  <a:avLst/>
                </a:prstTxWarp>
              </a:bodyPr>
              <a:lstStyle/>
              <a:p>
                <a:pPr defTabSz="171450">
                  <a:defRPr/>
                </a:pPr>
                <a:endParaRPr lang="en-US" sz="675">
                  <a:solidFill>
                    <a:srgbClr val="172144"/>
                  </a:solidFill>
                  <a:latin typeface="Calibri"/>
                </a:endParaRPr>
              </a:p>
            </p:txBody>
          </p:sp>
          <p:sp>
            <p:nvSpPr>
              <p:cNvPr id="165" name="Freeform 295">
                <a:extLst>
                  <a:ext uri="{FF2B5EF4-FFF2-40B4-BE49-F238E27FC236}">
                    <a16:creationId xmlns:a16="http://schemas.microsoft.com/office/drawing/2014/main" id="{91D62F5C-5749-4273-88D6-47FB2A1BCE24}"/>
                  </a:ext>
                </a:extLst>
              </p:cNvPr>
              <p:cNvSpPr>
                <a:spLocks/>
              </p:cNvSpPr>
              <p:nvPr/>
            </p:nvSpPr>
            <p:spPr bwMode="auto">
              <a:xfrm>
                <a:off x="12114110" y="4227958"/>
                <a:ext cx="163273" cy="564115"/>
              </a:xfrm>
              <a:custGeom>
                <a:avLst/>
                <a:gdLst>
                  <a:gd name="T0" fmla="*/ 90 w 116"/>
                  <a:gd name="T1" fmla="*/ 0 h 401"/>
                  <a:gd name="T2" fmla="*/ 26 w 116"/>
                  <a:gd name="T3" fmla="*/ 0 h 401"/>
                  <a:gd name="T4" fmla="*/ 26 w 116"/>
                  <a:gd name="T5" fmla="*/ 140 h 401"/>
                  <a:gd name="T6" fmla="*/ 0 w 116"/>
                  <a:gd name="T7" fmla="*/ 140 h 401"/>
                  <a:gd name="T8" fmla="*/ 0 w 116"/>
                  <a:gd name="T9" fmla="*/ 401 h 401"/>
                  <a:gd name="T10" fmla="*/ 116 w 116"/>
                  <a:gd name="T11" fmla="*/ 401 h 401"/>
                  <a:gd name="T12" fmla="*/ 116 w 116"/>
                  <a:gd name="T13" fmla="*/ 140 h 401"/>
                  <a:gd name="T14" fmla="*/ 90 w 116"/>
                  <a:gd name="T15" fmla="*/ 140 h 401"/>
                  <a:gd name="T16" fmla="*/ 90 w 116"/>
                  <a:gd name="T17" fmla="*/ 0 h 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6" h="401">
                    <a:moveTo>
                      <a:pt x="90" y="0"/>
                    </a:moveTo>
                    <a:lnTo>
                      <a:pt x="26" y="0"/>
                    </a:lnTo>
                    <a:lnTo>
                      <a:pt x="26" y="140"/>
                    </a:lnTo>
                    <a:lnTo>
                      <a:pt x="0" y="140"/>
                    </a:lnTo>
                    <a:lnTo>
                      <a:pt x="0" y="401"/>
                    </a:lnTo>
                    <a:lnTo>
                      <a:pt x="116" y="401"/>
                    </a:lnTo>
                    <a:lnTo>
                      <a:pt x="116" y="140"/>
                    </a:lnTo>
                    <a:lnTo>
                      <a:pt x="90" y="140"/>
                    </a:lnTo>
                    <a:lnTo>
                      <a:pt x="9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4290" tIns="17145" rIns="34290" bIns="17145" numCol="1" anchor="t" anchorCtr="0" compatLnSpc="1">
                <a:prstTxWarp prst="textNoShape">
                  <a:avLst/>
                </a:prstTxWarp>
              </a:bodyPr>
              <a:lstStyle/>
              <a:p>
                <a:pPr defTabSz="171450">
                  <a:defRPr/>
                </a:pPr>
                <a:endParaRPr lang="en-US" sz="675">
                  <a:solidFill>
                    <a:srgbClr val="172144"/>
                  </a:solidFill>
                  <a:latin typeface="Calibri"/>
                </a:endParaRPr>
              </a:p>
            </p:txBody>
          </p:sp>
          <p:sp>
            <p:nvSpPr>
              <p:cNvPr id="166" name="Freeform 296">
                <a:extLst>
                  <a:ext uri="{FF2B5EF4-FFF2-40B4-BE49-F238E27FC236}">
                    <a16:creationId xmlns:a16="http://schemas.microsoft.com/office/drawing/2014/main" id="{274D5CE7-1102-4CBA-B0B8-5C69435E437C}"/>
                  </a:ext>
                </a:extLst>
              </p:cNvPr>
              <p:cNvSpPr>
                <a:spLocks/>
              </p:cNvSpPr>
              <p:nvPr/>
            </p:nvSpPr>
            <p:spPr bwMode="auto">
              <a:xfrm>
                <a:off x="12530738" y="4227958"/>
                <a:ext cx="163273" cy="564115"/>
              </a:xfrm>
              <a:custGeom>
                <a:avLst/>
                <a:gdLst>
                  <a:gd name="T0" fmla="*/ 90 w 116"/>
                  <a:gd name="T1" fmla="*/ 0 h 401"/>
                  <a:gd name="T2" fmla="*/ 26 w 116"/>
                  <a:gd name="T3" fmla="*/ 0 h 401"/>
                  <a:gd name="T4" fmla="*/ 26 w 116"/>
                  <a:gd name="T5" fmla="*/ 140 h 401"/>
                  <a:gd name="T6" fmla="*/ 0 w 116"/>
                  <a:gd name="T7" fmla="*/ 140 h 401"/>
                  <a:gd name="T8" fmla="*/ 0 w 116"/>
                  <a:gd name="T9" fmla="*/ 401 h 401"/>
                  <a:gd name="T10" fmla="*/ 116 w 116"/>
                  <a:gd name="T11" fmla="*/ 401 h 401"/>
                  <a:gd name="T12" fmla="*/ 116 w 116"/>
                  <a:gd name="T13" fmla="*/ 140 h 401"/>
                  <a:gd name="T14" fmla="*/ 90 w 116"/>
                  <a:gd name="T15" fmla="*/ 140 h 401"/>
                  <a:gd name="T16" fmla="*/ 90 w 116"/>
                  <a:gd name="T17" fmla="*/ 0 h 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6" h="401">
                    <a:moveTo>
                      <a:pt x="90" y="0"/>
                    </a:moveTo>
                    <a:lnTo>
                      <a:pt x="26" y="0"/>
                    </a:lnTo>
                    <a:lnTo>
                      <a:pt x="26" y="140"/>
                    </a:lnTo>
                    <a:lnTo>
                      <a:pt x="0" y="140"/>
                    </a:lnTo>
                    <a:lnTo>
                      <a:pt x="0" y="401"/>
                    </a:lnTo>
                    <a:lnTo>
                      <a:pt x="116" y="401"/>
                    </a:lnTo>
                    <a:lnTo>
                      <a:pt x="116" y="140"/>
                    </a:lnTo>
                    <a:lnTo>
                      <a:pt x="90" y="140"/>
                    </a:lnTo>
                    <a:lnTo>
                      <a:pt x="9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4290" tIns="17145" rIns="34290" bIns="17145" numCol="1" anchor="t" anchorCtr="0" compatLnSpc="1">
                <a:prstTxWarp prst="textNoShape">
                  <a:avLst/>
                </a:prstTxWarp>
              </a:bodyPr>
              <a:lstStyle/>
              <a:p>
                <a:pPr defTabSz="171450">
                  <a:defRPr/>
                </a:pPr>
                <a:endParaRPr lang="en-US" sz="675">
                  <a:solidFill>
                    <a:srgbClr val="172144"/>
                  </a:solidFill>
                  <a:latin typeface="Calibri"/>
                </a:endParaRPr>
              </a:p>
            </p:txBody>
          </p:sp>
          <p:sp>
            <p:nvSpPr>
              <p:cNvPr id="167" name="Freeform 297">
                <a:extLst>
                  <a:ext uri="{FF2B5EF4-FFF2-40B4-BE49-F238E27FC236}">
                    <a16:creationId xmlns:a16="http://schemas.microsoft.com/office/drawing/2014/main" id="{2AE5CB56-203B-4243-B679-5B4A971CD0EB}"/>
                  </a:ext>
                </a:extLst>
              </p:cNvPr>
              <p:cNvSpPr>
                <a:spLocks/>
              </p:cNvSpPr>
              <p:nvPr/>
            </p:nvSpPr>
            <p:spPr bwMode="auto">
              <a:xfrm>
                <a:off x="12948774" y="4227958"/>
                <a:ext cx="163273" cy="564115"/>
              </a:xfrm>
              <a:custGeom>
                <a:avLst/>
                <a:gdLst>
                  <a:gd name="T0" fmla="*/ 90 w 116"/>
                  <a:gd name="T1" fmla="*/ 0 h 401"/>
                  <a:gd name="T2" fmla="*/ 26 w 116"/>
                  <a:gd name="T3" fmla="*/ 0 h 401"/>
                  <a:gd name="T4" fmla="*/ 26 w 116"/>
                  <a:gd name="T5" fmla="*/ 140 h 401"/>
                  <a:gd name="T6" fmla="*/ 0 w 116"/>
                  <a:gd name="T7" fmla="*/ 140 h 401"/>
                  <a:gd name="T8" fmla="*/ 0 w 116"/>
                  <a:gd name="T9" fmla="*/ 401 h 401"/>
                  <a:gd name="T10" fmla="*/ 116 w 116"/>
                  <a:gd name="T11" fmla="*/ 401 h 401"/>
                  <a:gd name="T12" fmla="*/ 116 w 116"/>
                  <a:gd name="T13" fmla="*/ 140 h 401"/>
                  <a:gd name="T14" fmla="*/ 90 w 116"/>
                  <a:gd name="T15" fmla="*/ 140 h 401"/>
                  <a:gd name="T16" fmla="*/ 90 w 116"/>
                  <a:gd name="T17" fmla="*/ 0 h 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6" h="401">
                    <a:moveTo>
                      <a:pt x="90" y="0"/>
                    </a:moveTo>
                    <a:lnTo>
                      <a:pt x="26" y="0"/>
                    </a:lnTo>
                    <a:lnTo>
                      <a:pt x="26" y="140"/>
                    </a:lnTo>
                    <a:lnTo>
                      <a:pt x="0" y="140"/>
                    </a:lnTo>
                    <a:lnTo>
                      <a:pt x="0" y="401"/>
                    </a:lnTo>
                    <a:lnTo>
                      <a:pt x="116" y="401"/>
                    </a:lnTo>
                    <a:lnTo>
                      <a:pt x="116" y="140"/>
                    </a:lnTo>
                    <a:lnTo>
                      <a:pt x="90" y="140"/>
                    </a:lnTo>
                    <a:lnTo>
                      <a:pt x="9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4290" tIns="17145" rIns="34290" bIns="17145" numCol="1" anchor="t" anchorCtr="0" compatLnSpc="1">
                <a:prstTxWarp prst="textNoShape">
                  <a:avLst/>
                </a:prstTxWarp>
              </a:bodyPr>
              <a:lstStyle/>
              <a:p>
                <a:pPr defTabSz="171450">
                  <a:defRPr/>
                </a:pPr>
                <a:endParaRPr lang="en-US" sz="675">
                  <a:solidFill>
                    <a:srgbClr val="172144"/>
                  </a:solidFill>
                  <a:latin typeface="Calibri"/>
                </a:endParaRPr>
              </a:p>
            </p:txBody>
          </p:sp>
          <p:sp>
            <p:nvSpPr>
              <p:cNvPr id="168" name="Freeform 298">
                <a:extLst>
                  <a:ext uri="{FF2B5EF4-FFF2-40B4-BE49-F238E27FC236}">
                    <a16:creationId xmlns:a16="http://schemas.microsoft.com/office/drawing/2014/main" id="{FCE8436A-5315-44CA-BBA2-4A37AEBB5E06}"/>
                  </a:ext>
                </a:extLst>
              </p:cNvPr>
              <p:cNvSpPr>
                <a:spLocks/>
              </p:cNvSpPr>
              <p:nvPr/>
            </p:nvSpPr>
            <p:spPr bwMode="auto">
              <a:xfrm>
                <a:off x="13365402" y="4227958"/>
                <a:ext cx="163273" cy="564115"/>
              </a:xfrm>
              <a:custGeom>
                <a:avLst/>
                <a:gdLst>
                  <a:gd name="T0" fmla="*/ 90 w 116"/>
                  <a:gd name="T1" fmla="*/ 0 h 401"/>
                  <a:gd name="T2" fmla="*/ 26 w 116"/>
                  <a:gd name="T3" fmla="*/ 0 h 401"/>
                  <a:gd name="T4" fmla="*/ 26 w 116"/>
                  <a:gd name="T5" fmla="*/ 140 h 401"/>
                  <a:gd name="T6" fmla="*/ 0 w 116"/>
                  <a:gd name="T7" fmla="*/ 140 h 401"/>
                  <a:gd name="T8" fmla="*/ 0 w 116"/>
                  <a:gd name="T9" fmla="*/ 401 h 401"/>
                  <a:gd name="T10" fmla="*/ 116 w 116"/>
                  <a:gd name="T11" fmla="*/ 401 h 401"/>
                  <a:gd name="T12" fmla="*/ 116 w 116"/>
                  <a:gd name="T13" fmla="*/ 140 h 401"/>
                  <a:gd name="T14" fmla="*/ 90 w 116"/>
                  <a:gd name="T15" fmla="*/ 140 h 401"/>
                  <a:gd name="T16" fmla="*/ 90 w 116"/>
                  <a:gd name="T17" fmla="*/ 0 h 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6" h="401">
                    <a:moveTo>
                      <a:pt x="90" y="0"/>
                    </a:moveTo>
                    <a:lnTo>
                      <a:pt x="26" y="0"/>
                    </a:lnTo>
                    <a:lnTo>
                      <a:pt x="26" y="140"/>
                    </a:lnTo>
                    <a:lnTo>
                      <a:pt x="0" y="140"/>
                    </a:lnTo>
                    <a:lnTo>
                      <a:pt x="0" y="401"/>
                    </a:lnTo>
                    <a:lnTo>
                      <a:pt x="116" y="401"/>
                    </a:lnTo>
                    <a:lnTo>
                      <a:pt x="116" y="140"/>
                    </a:lnTo>
                    <a:lnTo>
                      <a:pt x="90" y="140"/>
                    </a:lnTo>
                    <a:lnTo>
                      <a:pt x="9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4290" tIns="17145" rIns="34290" bIns="17145" numCol="1" anchor="t" anchorCtr="0" compatLnSpc="1">
                <a:prstTxWarp prst="textNoShape">
                  <a:avLst/>
                </a:prstTxWarp>
              </a:bodyPr>
              <a:lstStyle/>
              <a:p>
                <a:pPr defTabSz="171450">
                  <a:defRPr/>
                </a:pPr>
                <a:endParaRPr lang="en-US" sz="675">
                  <a:solidFill>
                    <a:srgbClr val="172144"/>
                  </a:solidFill>
                  <a:latin typeface="Calibri"/>
                </a:endParaRPr>
              </a:p>
            </p:txBody>
          </p:sp>
          <p:sp>
            <p:nvSpPr>
              <p:cNvPr id="169" name="Freeform 299">
                <a:extLst>
                  <a:ext uri="{FF2B5EF4-FFF2-40B4-BE49-F238E27FC236}">
                    <a16:creationId xmlns:a16="http://schemas.microsoft.com/office/drawing/2014/main" id="{7305564E-105F-4931-BC91-F81E422921C1}"/>
                  </a:ext>
                </a:extLst>
              </p:cNvPr>
              <p:cNvSpPr>
                <a:spLocks/>
              </p:cNvSpPr>
              <p:nvPr/>
            </p:nvSpPr>
            <p:spPr bwMode="auto">
              <a:xfrm>
                <a:off x="13782030" y="4227958"/>
                <a:ext cx="163273" cy="564115"/>
              </a:xfrm>
              <a:custGeom>
                <a:avLst/>
                <a:gdLst>
                  <a:gd name="T0" fmla="*/ 90 w 116"/>
                  <a:gd name="T1" fmla="*/ 140 h 401"/>
                  <a:gd name="T2" fmla="*/ 90 w 116"/>
                  <a:gd name="T3" fmla="*/ 0 h 401"/>
                  <a:gd name="T4" fmla="*/ 26 w 116"/>
                  <a:gd name="T5" fmla="*/ 0 h 401"/>
                  <a:gd name="T6" fmla="*/ 26 w 116"/>
                  <a:gd name="T7" fmla="*/ 140 h 401"/>
                  <a:gd name="T8" fmla="*/ 0 w 116"/>
                  <a:gd name="T9" fmla="*/ 140 h 401"/>
                  <a:gd name="T10" fmla="*/ 0 w 116"/>
                  <a:gd name="T11" fmla="*/ 401 h 401"/>
                  <a:gd name="T12" fmla="*/ 116 w 116"/>
                  <a:gd name="T13" fmla="*/ 401 h 401"/>
                  <a:gd name="T14" fmla="*/ 116 w 116"/>
                  <a:gd name="T15" fmla="*/ 140 h 401"/>
                  <a:gd name="T16" fmla="*/ 90 w 116"/>
                  <a:gd name="T17" fmla="*/ 140 h 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6" h="401">
                    <a:moveTo>
                      <a:pt x="90" y="140"/>
                    </a:moveTo>
                    <a:lnTo>
                      <a:pt x="90" y="0"/>
                    </a:lnTo>
                    <a:lnTo>
                      <a:pt x="26" y="0"/>
                    </a:lnTo>
                    <a:lnTo>
                      <a:pt x="26" y="140"/>
                    </a:lnTo>
                    <a:lnTo>
                      <a:pt x="0" y="140"/>
                    </a:lnTo>
                    <a:lnTo>
                      <a:pt x="0" y="401"/>
                    </a:lnTo>
                    <a:lnTo>
                      <a:pt x="116" y="401"/>
                    </a:lnTo>
                    <a:lnTo>
                      <a:pt x="116" y="140"/>
                    </a:lnTo>
                    <a:lnTo>
                      <a:pt x="90" y="1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4290" tIns="17145" rIns="34290" bIns="17145" numCol="1" anchor="t" anchorCtr="0" compatLnSpc="1">
                <a:prstTxWarp prst="textNoShape">
                  <a:avLst/>
                </a:prstTxWarp>
              </a:bodyPr>
              <a:lstStyle/>
              <a:p>
                <a:pPr defTabSz="171450">
                  <a:defRPr/>
                </a:pPr>
                <a:endParaRPr lang="en-US" sz="675">
                  <a:solidFill>
                    <a:srgbClr val="172144"/>
                  </a:solidFill>
                  <a:latin typeface="Calibri"/>
                </a:endParaRPr>
              </a:p>
            </p:txBody>
          </p:sp>
        </p:grpSp>
        <p:grpSp>
          <p:nvGrpSpPr>
            <p:cNvPr id="130" name="Group 129">
              <a:extLst>
                <a:ext uri="{FF2B5EF4-FFF2-40B4-BE49-F238E27FC236}">
                  <a16:creationId xmlns:a16="http://schemas.microsoft.com/office/drawing/2014/main" id="{76D46390-40F0-438D-A236-D3BAFBEBBD37}"/>
                </a:ext>
              </a:extLst>
            </p:cNvPr>
            <p:cNvGrpSpPr/>
            <p:nvPr/>
          </p:nvGrpSpPr>
          <p:grpSpPr>
            <a:xfrm>
              <a:off x="13569700" y="8384141"/>
              <a:ext cx="2628934" cy="423828"/>
              <a:chOff x="10446192" y="8894211"/>
              <a:chExt cx="3499111" cy="564115"/>
            </a:xfrm>
            <a:grpFill/>
          </p:grpSpPr>
          <p:sp>
            <p:nvSpPr>
              <p:cNvPr id="152" name="Freeform 300">
                <a:extLst>
                  <a:ext uri="{FF2B5EF4-FFF2-40B4-BE49-F238E27FC236}">
                    <a16:creationId xmlns:a16="http://schemas.microsoft.com/office/drawing/2014/main" id="{F4776215-AE1A-41C0-A265-F1CF2BB5795E}"/>
                  </a:ext>
                </a:extLst>
              </p:cNvPr>
              <p:cNvSpPr>
                <a:spLocks/>
              </p:cNvSpPr>
              <p:nvPr/>
            </p:nvSpPr>
            <p:spPr bwMode="auto">
              <a:xfrm>
                <a:off x="13782030" y="8894211"/>
                <a:ext cx="163273" cy="564115"/>
              </a:xfrm>
              <a:custGeom>
                <a:avLst/>
                <a:gdLst>
                  <a:gd name="T0" fmla="*/ 0 w 116"/>
                  <a:gd name="T1" fmla="*/ 261 h 401"/>
                  <a:gd name="T2" fmla="*/ 26 w 116"/>
                  <a:gd name="T3" fmla="*/ 261 h 401"/>
                  <a:gd name="T4" fmla="*/ 26 w 116"/>
                  <a:gd name="T5" fmla="*/ 401 h 401"/>
                  <a:gd name="T6" fmla="*/ 90 w 116"/>
                  <a:gd name="T7" fmla="*/ 401 h 401"/>
                  <a:gd name="T8" fmla="*/ 90 w 116"/>
                  <a:gd name="T9" fmla="*/ 261 h 401"/>
                  <a:gd name="T10" fmla="*/ 116 w 116"/>
                  <a:gd name="T11" fmla="*/ 261 h 401"/>
                  <a:gd name="T12" fmla="*/ 116 w 116"/>
                  <a:gd name="T13" fmla="*/ 0 h 401"/>
                  <a:gd name="T14" fmla="*/ 0 w 116"/>
                  <a:gd name="T15" fmla="*/ 0 h 401"/>
                  <a:gd name="T16" fmla="*/ 0 w 116"/>
                  <a:gd name="T17" fmla="*/ 261 h 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6" h="401">
                    <a:moveTo>
                      <a:pt x="0" y="261"/>
                    </a:moveTo>
                    <a:lnTo>
                      <a:pt x="26" y="261"/>
                    </a:lnTo>
                    <a:lnTo>
                      <a:pt x="26" y="401"/>
                    </a:lnTo>
                    <a:lnTo>
                      <a:pt x="90" y="401"/>
                    </a:lnTo>
                    <a:lnTo>
                      <a:pt x="90" y="261"/>
                    </a:lnTo>
                    <a:lnTo>
                      <a:pt x="116" y="261"/>
                    </a:lnTo>
                    <a:lnTo>
                      <a:pt x="116" y="0"/>
                    </a:lnTo>
                    <a:lnTo>
                      <a:pt x="0" y="0"/>
                    </a:lnTo>
                    <a:lnTo>
                      <a:pt x="0" y="2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4290" tIns="17145" rIns="34290" bIns="17145" numCol="1" anchor="t" anchorCtr="0" compatLnSpc="1">
                <a:prstTxWarp prst="textNoShape">
                  <a:avLst/>
                </a:prstTxWarp>
              </a:bodyPr>
              <a:lstStyle/>
              <a:p>
                <a:pPr defTabSz="171450">
                  <a:defRPr/>
                </a:pPr>
                <a:endParaRPr lang="en-US" sz="675">
                  <a:solidFill>
                    <a:srgbClr val="172144"/>
                  </a:solidFill>
                  <a:latin typeface="Calibri"/>
                </a:endParaRPr>
              </a:p>
            </p:txBody>
          </p:sp>
          <p:sp>
            <p:nvSpPr>
              <p:cNvPr id="153" name="Freeform 301">
                <a:extLst>
                  <a:ext uri="{FF2B5EF4-FFF2-40B4-BE49-F238E27FC236}">
                    <a16:creationId xmlns:a16="http://schemas.microsoft.com/office/drawing/2014/main" id="{BEEEECA4-6258-43FB-A66F-57DB523603AB}"/>
                  </a:ext>
                </a:extLst>
              </p:cNvPr>
              <p:cNvSpPr>
                <a:spLocks/>
              </p:cNvSpPr>
              <p:nvPr/>
            </p:nvSpPr>
            <p:spPr bwMode="auto">
              <a:xfrm>
                <a:off x="13365402" y="8894211"/>
                <a:ext cx="163273" cy="564115"/>
              </a:xfrm>
              <a:custGeom>
                <a:avLst/>
                <a:gdLst>
                  <a:gd name="T0" fmla="*/ 0 w 116"/>
                  <a:gd name="T1" fmla="*/ 261 h 401"/>
                  <a:gd name="T2" fmla="*/ 26 w 116"/>
                  <a:gd name="T3" fmla="*/ 261 h 401"/>
                  <a:gd name="T4" fmla="*/ 26 w 116"/>
                  <a:gd name="T5" fmla="*/ 401 h 401"/>
                  <a:gd name="T6" fmla="*/ 90 w 116"/>
                  <a:gd name="T7" fmla="*/ 401 h 401"/>
                  <a:gd name="T8" fmla="*/ 90 w 116"/>
                  <a:gd name="T9" fmla="*/ 261 h 401"/>
                  <a:gd name="T10" fmla="*/ 116 w 116"/>
                  <a:gd name="T11" fmla="*/ 261 h 401"/>
                  <a:gd name="T12" fmla="*/ 116 w 116"/>
                  <a:gd name="T13" fmla="*/ 0 h 401"/>
                  <a:gd name="T14" fmla="*/ 0 w 116"/>
                  <a:gd name="T15" fmla="*/ 0 h 401"/>
                  <a:gd name="T16" fmla="*/ 0 w 116"/>
                  <a:gd name="T17" fmla="*/ 261 h 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6" h="401">
                    <a:moveTo>
                      <a:pt x="0" y="261"/>
                    </a:moveTo>
                    <a:lnTo>
                      <a:pt x="26" y="261"/>
                    </a:lnTo>
                    <a:lnTo>
                      <a:pt x="26" y="401"/>
                    </a:lnTo>
                    <a:lnTo>
                      <a:pt x="90" y="401"/>
                    </a:lnTo>
                    <a:lnTo>
                      <a:pt x="90" y="261"/>
                    </a:lnTo>
                    <a:lnTo>
                      <a:pt x="116" y="261"/>
                    </a:lnTo>
                    <a:lnTo>
                      <a:pt x="116" y="0"/>
                    </a:lnTo>
                    <a:lnTo>
                      <a:pt x="0" y="0"/>
                    </a:lnTo>
                    <a:lnTo>
                      <a:pt x="0" y="2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4290" tIns="17145" rIns="34290" bIns="17145" numCol="1" anchor="t" anchorCtr="0" compatLnSpc="1">
                <a:prstTxWarp prst="textNoShape">
                  <a:avLst/>
                </a:prstTxWarp>
              </a:bodyPr>
              <a:lstStyle/>
              <a:p>
                <a:pPr defTabSz="171450">
                  <a:defRPr/>
                </a:pPr>
                <a:endParaRPr lang="en-US" sz="675">
                  <a:solidFill>
                    <a:srgbClr val="172144"/>
                  </a:solidFill>
                  <a:latin typeface="Calibri"/>
                </a:endParaRPr>
              </a:p>
            </p:txBody>
          </p:sp>
          <p:sp>
            <p:nvSpPr>
              <p:cNvPr id="154" name="Freeform 302">
                <a:extLst>
                  <a:ext uri="{FF2B5EF4-FFF2-40B4-BE49-F238E27FC236}">
                    <a16:creationId xmlns:a16="http://schemas.microsoft.com/office/drawing/2014/main" id="{810AE440-5EFF-4D34-9545-E05F41AAE85C}"/>
                  </a:ext>
                </a:extLst>
              </p:cNvPr>
              <p:cNvSpPr>
                <a:spLocks/>
              </p:cNvSpPr>
              <p:nvPr/>
            </p:nvSpPr>
            <p:spPr bwMode="auto">
              <a:xfrm>
                <a:off x="12948774" y="8894211"/>
                <a:ext cx="163273" cy="564115"/>
              </a:xfrm>
              <a:custGeom>
                <a:avLst/>
                <a:gdLst>
                  <a:gd name="T0" fmla="*/ 0 w 116"/>
                  <a:gd name="T1" fmla="*/ 261 h 401"/>
                  <a:gd name="T2" fmla="*/ 26 w 116"/>
                  <a:gd name="T3" fmla="*/ 261 h 401"/>
                  <a:gd name="T4" fmla="*/ 26 w 116"/>
                  <a:gd name="T5" fmla="*/ 401 h 401"/>
                  <a:gd name="T6" fmla="*/ 90 w 116"/>
                  <a:gd name="T7" fmla="*/ 401 h 401"/>
                  <a:gd name="T8" fmla="*/ 90 w 116"/>
                  <a:gd name="T9" fmla="*/ 261 h 401"/>
                  <a:gd name="T10" fmla="*/ 116 w 116"/>
                  <a:gd name="T11" fmla="*/ 261 h 401"/>
                  <a:gd name="T12" fmla="*/ 116 w 116"/>
                  <a:gd name="T13" fmla="*/ 0 h 401"/>
                  <a:gd name="T14" fmla="*/ 0 w 116"/>
                  <a:gd name="T15" fmla="*/ 0 h 401"/>
                  <a:gd name="T16" fmla="*/ 0 w 116"/>
                  <a:gd name="T17" fmla="*/ 261 h 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6" h="401">
                    <a:moveTo>
                      <a:pt x="0" y="261"/>
                    </a:moveTo>
                    <a:lnTo>
                      <a:pt x="26" y="261"/>
                    </a:lnTo>
                    <a:lnTo>
                      <a:pt x="26" y="401"/>
                    </a:lnTo>
                    <a:lnTo>
                      <a:pt x="90" y="401"/>
                    </a:lnTo>
                    <a:lnTo>
                      <a:pt x="90" y="261"/>
                    </a:lnTo>
                    <a:lnTo>
                      <a:pt x="116" y="261"/>
                    </a:lnTo>
                    <a:lnTo>
                      <a:pt x="116" y="0"/>
                    </a:lnTo>
                    <a:lnTo>
                      <a:pt x="0" y="0"/>
                    </a:lnTo>
                    <a:lnTo>
                      <a:pt x="0" y="2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4290" tIns="17145" rIns="34290" bIns="17145" numCol="1" anchor="t" anchorCtr="0" compatLnSpc="1">
                <a:prstTxWarp prst="textNoShape">
                  <a:avLst/>
                </a:prstTxWarp>
              </a:bodyPr>
              <a:lstStyle/>
              <a:p>
                <a:pPr defTabSz="171450">
                  <a:defRPr/>
                </a:pPr>
                <a:endParaRPr lang="en-US" sz="675">
                  <a:solidFill>
                    <a:srgbClr val="172144"/>
                  </a:solidFill>
                  <a:latin typeface="Calibri"/>
                </a:endParaRPr>
              </a:p>
            </p:txBody>
          </p:sp>
          <p:sp>
            <p:nvSpPr>
              <p:cNvPr id="155" name="Freeform 303">
                <a:extLst>
                  <a:ext uri="{FF2B5EF4-FFF2-40B4-BE49-F238E27FC236}">
                    <a16:creationId xmlns:a16="http://schemas.microsoft.com/office/drawing/2014/main" id="{2CA2F866-E9C7-436F-8771-D50D295416A9}"/>
                  </a:ext>
                </a:extLst>
              </p:cNvPr>
              <p:cNvSpPr>
                <a:spLocks/>
              </p:cNvSpPr>
              <p:nvPr/>
            </p:nvSpPr>
            <p:spPr bwMode="auto">
              <a:xfrm>
                <a:off x="12530738" y="8894211"/>
                <a:ext cx="163273" cy="564115"/>
              </a:xfrm>
              <a:custGeom>
                <a:avLst/>
                <a:gdLst>
                  <a:gd name="T0" fmla="*/ 0 w 116"/>
                  <a:gd name="T1" fmla="*/ 261 h 401"/>
                  <a:gd name="T2" fmla="*/ 26 w 116"/>
                  <a:gd name="T3" fmla="*/ 261 h 401"/>
                  <a:gd name="T4" fmla="*/ 26 w 116"/>
                  <a:gd name="T5" fmla="*/ 401 h 401"/>
                  <a:gd name="T6" fmla="*/ 90 w 116"/>
                  <a:gd name="T7" fmla="*/ 401 h 401"/>
                  <a:gd name="T8" fmla="*/ 90 w 116"/>
                  <a:gd name="T9" fmla="*/ 261 h 401"/>
                  <a:gd name="T10" fmla="*/ 116 w 116"/>
                  <a:gd name="T11" fmla="*/ 261 h 401"/>
                  <a:gd name="T12" fmla="*/ 116 w 116"/>
                  <a:gd name="T13" fmla="*/ 0 h 401"/>
                  <a:gd name="T14" fmla="*/ 0 w 116"/>
                  <a:gd name="T15" fmla="*/ 0 h 401"/>
                  <a:gd name="T16" fmla="*/ 0 w 116"/>
                  <a:gd name="T17" fmla="*/ 261 h 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6" h="401">
                    <a:moveTo>
                      <a:pt x="0" y="261"/>
                    </a:moveTo>
                    <a:lnTo>
                      <a:pt x="26" y="261"/>
                    </a:lnTo>
                    <a:lnTo>
                      <a:pt x="26" y="401"/>
                    </a:lnTo>
                    <a:lnTo>
                      <a:pt x="90" y="401"/>
                    </a:lnTo>
                    <a:lnTo>
                      <a:pt x="90" y="261"/>
                    </a:lnTo>
                    <a:lnTo>
                      <a:pt x="116" y="261"/>
                    </a:lnTo>
                    <a:lnTo>
                      <a:pt x="116" y="0"/>
                    </a:lnTo>
                    <a:lnTo>
                      <a:pt x="0" y="0"/>
                    </a:lnTo>
                    <a:lnTo>
                      <a:pt x="0" y="2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4290" tIns="17145" rIns="34290" bIns="17145" numCol="1" anchor="t" anchorCtr="0" compatLnSpc="1">
                <a:prstTxWarp prst="textNoShape">
                  <a:avLst/>
                </a:prstTxWarp>
              </a:bodyPr>
              <a:lstStyle/>
              <a:p>
                <a:pPr defTabSz="171450">
                  <a:defRPr/>
                </a:pPr>
                <a:endParaRPr lang="en-US" sz="675">
                  <a:solidFill>
                    <a:srgbClr val="172144"/>
                  </a:solidFill>
                  <a:latin typeface="Calibri"/>
                </a:endParaRPr>
              </a:p>
            </p:txBody>
          </p:sp>
          <p:sp>
            <p:nvSpPr>
              <p:cNvPr id="156" name="Freeform 304">
                <a:extLst>
                  <a:ext uri="{FF2B5EF4-FFF2-40B4-BE49-F238E27FC236}">
                    <a16:creationId xmlns:a16="http://schemas.microsoft.com/office/drawing/2014/main" id="{64252E72-97F8-4EB9-95A2-8B9C594DAA98}"/>
                  </a:ext>
                </a:extLst>
              </p:cNvPr>
              <p:cNvSpPr>
                <a:spLocks/>
              </p:cNvSpPr>
              <p:nvPr/>
            </p:nvSpPr>
            <p:spPr bwMode="auto">
              <a:xfrm>
                <a:off x="12114110" y="8894211"/>
                <a:ext cx="163273" cy="564115"/>
              </a:xfrm>
              <a:custGeom>
                <a:avLst/>
                <a:gdLst>
                  <a:gd name="T0" fmla="*/ 0 w 116"/>
                  <a:gd name="T1" fmla="*/ 261 h 401"/>
                  <a:gd name="T2" fmla="*/ 26 w 116"/>
                  <a:gd name="T3" fmla="*/ 261 h 401"/>
                  <a:gd name="T4" fmla="*/ 26 w 116"/>
                  <a:gd name="T5" fmla="*/ 401 h 401"/>
                  <a:gd name="T6" fmla="*/ 90 w 116"/>
                  <a:gd name="T7" fmla="*/ 401 h 401"/>
                  <a:gd name="T8" fmla="*/ 90 w 116"/>
                  <a:gd name="T9" fmla="*/ 261 h 401"/>
                  <a:gd name="T10" fmla="*/ 116 w 116"/>
                  <a:gd name="T11" fmla="*/ 261 h 401"/>
                  <a:gd name="T12" fmla="*/ 116 w 116"/>
                  <a:gd name="T13" fmla="*/ 0 h 401"/>
                  <a:gd name="T14" fmla="*/ 0 w 116"/>
                  <a:gd name="T15" fmla="*/ 0 h 401"/>
                  <a:gd name="T16" fmla="*/ 0 w 116"/>
                  <a:gd name="T17" fmla="*/ 261 h 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6" h="401">
                    <a:moveTo>
                      <a:pt x="0" y="261"/>
                    </a:moveTo>
                    <a:lnTo>
                      <a:pt x="26" y="261"/>
                    </a:lnTo>
                    <a:lnTo>
                      <a:pt x="26" y="401"/>
                    </a:lnTo>
                    <a:lnTo>
                      <a:pt x="90" y="401"/>
                    </a:lnTo>
                    <a:lnTo>
                      <a:pt x="90" y="261"/>
                    </a:lnTo>
                    <a:lnTo>
                      <a:pt x="116" y="261"/>
                    </a:lnTo>
                    <a:lnTo>
                      <a:pt x="116" y="0"/>
                    </a:lnTo>
                    <a:lnTo>
                      <a:pt x="0" y="0"/>
                    </a:lnTo>
                    <a:lnTo>
                      <a:pt x="0" y="2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4290" tIns="17145" rIns="34290" bIns="17145" numCol="1" anchor="t" anchorCtr="0" compatLnSpc="1">
                <a:prstTxWarp prst="textNoShape">
                  <a:avLst/>
                </a:prstTxWarp>
              </a:bodyPr>
              <a:lstStyle/>
              <a:p>
                <a:pPr defTabSz="171450">
                  <a:defRPr/>
                </a:pPr>
                <a:endParaRPr lang="en-US" sz="675">
                  <a:solidFill>
                    <a:srgbClr val="172144"/>
                  </a:solidFill>
                  <a:latin typeface="Calibri"/>
                </a:endParaRPr>
              </a:p>
            </p:txBody>
          </p:sp>
          <p:sp>
            <p:nvSpPr>
              <p:cNvPr id="157" name="Freeform 305">
                <a:extLst>
                  <a:ext uri="{FF2B5EF4-FFF2-40B4-BE49-F238E27FC236}">
                    <a16:creationId xmlns:a16="http://schemas.microsoft.com/office/drawing/2014/main" id="{FB15D864-1134-4FFB-A257-54A8F4F5CE37}"/>
                  </a:ext>
                </a:extLst>
              </p:cNvPr>
              <p:cNvSpPr>
                <a:spLocks/>
              </p:cNvSpPr>
              <p:nvPr/>
            </p:nvSpPr>
            <p:spPr bwMode="auto">
              <a:xfrm>
                <a:off x="11697483" y="8894211"/>
                <a:ext cx="163273" cy="564115"/>
              </a:xfrm>
              <a:custGeom>
                <a:avLst/>
                <a:gdLst>
                  <a:gd name="T0" fmla="*/ 0 w 116"/>
                  <a:gd name="T1" fmla="*/ 261 h 401"/>
                  <a:gd name="T2" fmla="*/ 26 w 116"/>
                  <a:gd name="T3" fmla="*/ 261 h 401"/>
                  <a:gd name="T4" fmla="*/ 26 w 116"/>
                  <a:gd name="T5" fmla="*/ 401 h 401"/>
                  <a:gd name="T6" fmla="*/ 90 w 116"/>
                  <a:gd name="T7" fmla="*/ 401 h 401"/>
                  <a:gd name="T8" fmla="*/ 90 w 116"/>
                  <a:gd name="T9" fmla="*/ 261 h 401"/>
                  <a:gd name="T10" fmla="*/ 116 w 116"/>
                  <a:gd name="T11" fmla="*/ 261 h 401"/>
                  <a:gd name="T12" fmla="*/ 116 w 116"/>
                  <a:gd name="T13" fmla="*/ 0 h 401"/>
                  <a:gd name="T14" fmla="*/ 0 w 116"/>
                  <a:gd name="T15" fmla="*/ 0 h 401"/>
                  <a:gd name="T16" fmla="*/ 0 w 116"/>
                  <a:gd name="T17" fmla="*/ 261 h 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6" h="401">
                    <a:moveTo>
                      <a:pt x="0" y="261"/>
                    </a:moveTo>
                    <a:lnTo>
                      <a:pt x="26" y="261"/>
                    </a:lnTo>
                    <a:lnTo>
                      <a:pt x="26" y="401"/>
                    </a:lnTo>
                    <a:lnTo>
                      <a:pt x="90" y="401"/>
                    </a:lnTo>
                    <a:lnTo>
                      <a:pt x="90" y="261"/>
                    </a:lnTo>
                    <a:lnTo>
                      <a:pt x="116" y="261"/>
                    </a:lnTo>
                    <a:lnTo>
                      <a:pt x="116" y="0"/>
                    </a:lnTo>
                    <a:lnTo>
                      <a:pt x="0" y="0"/>
                    </a:lnTo>
                    <a:lnTo>
                      <a:pt x="0" y="2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4290" tIns="17145" rIns="34290" bIns="17145" numCol="1" anchor="t" anchorCtr="0" compatLnSpc="1">
                <a:prstTxWarp prst="textNoShape">
                  <a:avLst/>
                </a:prstTxWarp>
              </a:bodyPr>
              <a:lstStyle/>
              <a:p>
                <a:pPr defTabSz="171450">
                  <a:defRPr/>
                </a:pPr>
                <a:endParaRPr lang="en-US" sz="675">
                  <a:solidFill>
                    <a:srgbClr val="172144"/>
                  </a:solidFill>
                  <a:latin typeface="Calibri"/>
                </a:endParaRPr>
              </a:p>
            </p:txBody>
          </p:sp>
          <p:sp>
            <p:nvSpPr>
              <p:cNvPr id="158" name="Freeform 306">
                <a:extLst>
                  <a:ext uri="{FF2B5EF4-FFF2-40B4-BE49-F238E27FC236}">
                    <a16:creationId xmlns:a16="http://schemas.microsoft.com/office/drawing/2014/main" id="{C6E2C018-0811-4096-925C-BAD36C276A73}"/>
                  </a:ext>
                </a:extLst>
              </p:cNvPr>
              <p:cNvSpPr>
                <a:spLocks/>
              </p:cNvSpPr>
              <p:nvPr/>
            </p:nvSpPr>
            <p:spPr bwMode="auto">
              <a:xfrm>
                <a:off x="11279448" y="8894211"/>
                <a:ext cx="163273" cy="564115"/>
              </a:xfrm>
              <a:custGeom>
                <a:avLst/>
                <a:gdLst>
                  <a:gd name="T0" fmla="*/ 0 w 116"/>
                  <a:gd name="T1" fmla="*/ 261 h 401"/>
                  <a:gd name="T2" fmla="*/ 26 w 116"/>
                  <a:gd name="T3" fmla="*/ 261 h 401"/>
                  <a:gd name="T4" fmla="*/ 26 w 116"/>
                  <a:gd name="T5" fmla="*/ 401 h 401"/>
                  <a:gd name="T6" fmla="*/ 90 w 116"/>
                  <a:gd name="T7" fmla="*/ 401 h 401"/>
                  <a:gd name="T8" fmla="*/ 90 w 116"/>
                  <a:gd name="T9" fmla="*/ 261 h 401"/>
                  <a:gd name="T10" fmla="*/ 116 w 116"/>
                  <a:gd name="T11" fmla="*/ 261 h 401"/>
                  <a:gd name="T12" fmla="*/ 116 w 116"/>
                  <a:gd name="T13" fmla="*/ 0 h 401"/>
                  <a:gd name="T14" fmla="*/ 0 w 116"/>
                  <a:gd name="T15" fmla="*/ 0 h 401"/>
                  <a:gd name="T16" fmla="*/ 0 w 116"/>
                  <a:gd name="T17" fmla="*/ 261 h 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6" h="401">
                    <a:moveTo>
                      <a:pt x="0" y="261"/>
                    </a:moveTo>
                    <a:lnTo>
                      <a:pt x="26" y="261"/>
                    </a:lnTo>
                    <a:lnTo>
                      <a:pt x="26" y="401"/>
                    </a:lnTo>
                    <a:lnTo>
                      <a:pt x="90" y="401"/>
                    </a:lnTo>
                    <a:lnTo>
                      <a:pt x="90" y="261"/>
                    </a:lnTo>
                    <a:lnTo>
                      <a:pt x="116" y="261"/>
                    </a:lnTo>
                    <a:lnTo>
                      <a:pt x="116" y="0"/>
                    </a:lnTo>
                    <a:lnTo>
                      <a:pt x="0" y="0"/>
                    </a:lnTo>
                    <a:lnTo>
                      <a:pt x="0" y="2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4290" tIns="17145" rIns="34290" bIns="17145" numCol="1" anchor="t" anchorCtr="0" compatLnSpc="1">
                <a:prstTxWarp prst="textNoShape">
                  <a:avLst/>
                </a:prstTxWarp>
              </a:bodyPr>
              <a:lstStyle/>
              <a:p>
                <a:pPr defTabSz="171450">
                  <a:defRPr/>
                </a:pPr>
                <a:endParaRPr lang="en-US" sz="675">
                  <a:solidFill>
                    <a:srgbClr val="172144"/>
                  </a:solidFill>
                  <a:latin typeface="Calibri"/>
                </a:endParaRPr>
              </a:p>
            </p:txBody>
          </p:sp>
          <p:sp>
            <p:nvSpPr>
              <p:cNvPr id="159" name="Freeform 307">
                <a:extLst>
                  <a:ext uri="{FF2B5EF4-FFF2-40B4-BE49-F238E27FC236}">
                    <a16:creationId xmlns:a16="http://schemas.microsoft.com/office/drawing/2014/main" id="{34307EFA-A76F-41AD-9F1F-A8A0EA460AAD}"/>
                  </a:ext>
                </a:extLst>
              </p:cNvPr>
              <p:cNvSpPr>
                <a:spLocks/>
              </p:cNvSpPr>
              <p:nvPr/>
            </p:nvSpPr>
            <p:spPr bwMode="auto">
              <a:xfrm>
                <a:off x="10862820" y="8894211"/>
                <a:ext cx="163273" cy="564115"/>
              </a:xfrm>
              <a:custGeom>
                <a:avLst/>
                <a:gdLst>
                  <a:gd name="T0" fmla="*/ 0 w 116"/>
                  <a:gd name="T1" fmla="*/ 261 h 401"/>
                  <a:gd name="T2" fmla="*/ 26 w 116"/>
                  <a:gd name="T3" fmla="*/ 261 h 401"/>
                  <a:gd name="T4" fmla="*/ 26 w 116"/>
                  <a:gd name="T5" fmla="*/ 401 h 401"/>
                  <a:gd name="T6" fmla="*/ 90 w 116"/>
                  <a:gd name="T7" fmla="*/ 401 h 401"/>
                  <a:gd name="T8" fmla="*/ 90 w 116"/>
                  <a:gd name="T9" fmla="*/ 261 h 401"/>
                  <a:gd name="T10" fmla="*/ 116 w 116"/>
                  <a:gd name="T11" fmla="*/ 261 h 401"/>
                  <a:gd name="T12" fmla="*/ 116 w 116"/>
                  <a:gd name="T13" fmla="*/ 0 h 401"/>
                  <a:gd name="T14" fmla="*/ 0 w 116"/>
                  <a:gd name="T15" fmla="*/ 0 h 401"/>
                  <a:gd name="T16" fmla="*/ 0 w 116"/>
                  <a:gd name="T17" fmla="*/ 261 h 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6" h="401">
                    <a:moveTo>
                      <a:pt x="0" y="261"/>
                    </a:moveTo>
                    <a:lnTo>
                      <a:pt x="26" y="261"/>
                    </a:lnTo>
                    <a:lnTo>
                      <a:pt x="26" y="401"/>
                    </a:lnTo>
                    <a:lnTo>
                      <a:pt x="90" y="401"/>
                    </a:lnTo>
                    <a:lnTo>
                      <a:pt x="90" y="261"/>
                    </a:lnTo>
                    <a:lnTo>
                      <a:pt x="116" y="261"/>
                    </a:lnTo>
                    <a:lnTo>
                      <a:pt x="116" y="0"/>
                    </a:lnTo>
                    <a:lnTo>
                      <a:pt x="0" y="0"/>
                    </a:lnTo>
                    <a:lnTo>
                      <a:pt x="0" y="2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4290" tIns="17145" rIns="34290" bIns="17145" numCol="1" anchor="t" anchorCtr="0" compatLnSpc="1">
                <a:prstTxWarp prst="textNoShape">
                  <a:avLst/>
                </a:prstTxWarp>
              </a:bodyPr>
              <a:lstStyle/>
              <a:p>
                <a:pPr defTabSz="171450">
                  <a:defRPr/>
                </a:pPr>
                <a:endParaRPr lang="en-US" sz="675">
                  <a:solidFill>
                    <a:srgbClr val="172144"/>
                  </a:solidFill>
                  <a:latin typeface="Calibri"/>
                </a:endParaRPr>
              </a:p>
            </p:txBody>
          </p:sp>
          <p:sp>
            <p:nvSpPr>
              <p:cNvPr id="160" name="Freeform 308">
                <a:extLst>
                  <a:ext uri="{FF2B5EF4-FFF2-40B4-BE49-F238E27FC236}">
                    <a16:creationId xmlns:a16="http://schemas.microsoft.com/office/drawing/2014/main" id="{0EA7919E-03E9-43A1-84B5-D922BB600DF2}"/>
                  </a:ext>
                </a:extLst>
              </p:cNvPr>
              <p:cNvSpPr>
                <a:spLocks/>
              </p:cNvSpPr>
              <p:nvPr/>
            </p:nvSpPr>
            <p:spPr bwMode="auto">
              <a:xfrm>
                <a:off x="10446192" y="8894211"/>
                <a:ext cx="163273" cy="564115"/>
              </a:xfrm>
              <a:custGeom>
                <a:avLst/>
                <a:gdLst>
                  <a:gd name="T0" fmla="*/ 0 w 116"/>
                  <a:gd name="T1" fmla="*/ 261 h 401"/>
                  <a:gd name="T2" fmla="*/ 26 w 116"/>
                  <a:gd name="T3" fmla="*/ 261 h 401"/>
                  <a:gd name="T4" fmla="*/ 26 w 116"/>
                  <a:gd name="T5" fmla="*/ 401 h 401"/>
                  <a:gd name="T6" fmla="*/ 90 w 116"/>
                  <a:gd name="T7" fmla="*/ 401 h 401"/>
                  <a:gd name="T8" fmla="*/ 90 w 116"/>
                  <a:gd name="T9" fmla="*/ 261 h 401"/>
                  <a:gd name="T10" fmla="*/ 116 w 116"/>
                  <a:gd name="T11" fmla="*/ 261 h 401"/>
                  <a:gd name="T12" fmla="*/ 116 w 116"/>
                  <a:gd name="T13" fmla="*/ 0 h 401"/>
                  <a:gd name="T14" fmla="*/ 0 w 116"/>
                  <a:gd name="T15" fmla="*/ 0 h 401"/>
                  <a:gd name="T16" fmla="*/ 0 w 116"/>
                  <a:gd name="T17" fmla="*/ 261 h 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6" h="401">
                    <a:moveTo>
                      <a:pt x="0" y="261"/>
                    </a:moveTo>
                    <a:lnTo>
                      <a:pt x="26" y="261"/>
                    </a:lnTo>
                    <a:lnTo>
                      <a:pt x="26" y="401"/>
                    </a:lnTo>
                    <a:lnTo>
                      <a:pt x="90" y="401"/>
                    </a:lnTo>
                    <a:lnTo>
                      <a:pt x="90" y="261"/>
                    </a:lnTo>
                    <a:lnTo>
                      <a:pt x="116" y="261"/>
                    </a:lnTo>
                    <a:lnTo>
                      <a:pt x="116" y="0"/>
                    </a:lnTo>
                    <a:lnTo>
                      <a:pt x="0" y="0"/>
                    </a:lnTo>
                    <a:lnTo>
                      <a:pt x="0" y="2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4290" tIns="17145" rIns="34290" bIns="17145" numCol="1" anchor="t" anchorCtr="0" compatLnSpc="1">
                <a:prstTxWarp prst="textNoShape">
                  <a:avLst/>
                </a:prstTxWarp>
              </a:bodyPr>
              <a:lstStyle/>
              <a:p>
                <a:pPr defTabSz="171450">
                  <a:defRPr/>
                </a:pPr>
                <a:endParaRPr lang="en-US" sz="675">
                  <a:solidFill>
                    <a:srgbClr val="172144"/>
                  </a:solidFill>
                  <a:latin typeface="Calibri"/>
                </a:endParaRPr>
              </a:p>
            </p:txBody>
          </p:sp>
        </p:grpSp>
        <p:grpSp>
          <p:nvGrpSpPr>
            <p:cNvPr id="131" name="Group 130">
              <a:extLst>
                <a:ext uri="{FF2B5EF4-FFF2-40B4-BE49-F238E27FC236}">
                  <a16:creationId xmlns:a16="http://schemas.microsoft.com/office/drawing/2014/main" id="{4FADB6C7-46AE-4639-8E96-17C8D32D8B05}"/>
                </a:ext>
              </a:extLst>
            </p:cNvPr>
            <p:cNvGrpSpPr/>
            <p:nvPr/>
          </p:nvGrpSpPr>
          <p:grpSpPr>
            <a:xfrm>
              <a:off x="16425994" y="5528326"/>
              <a:ext cx="422999" cy="2629633"/>
              <a:chOff x="14247920" y="5093121"/>
              <a:chExt cx="563011" cy="3500042"/>
            </a:xfrm>
            <a:grpFill/>
          </p:grpSpPr>
          <p:sp>
            <p:nvSpPr>
              <p:cNvPr id="143" name="Freeform 309">
                <a:extLst>
                  <a:ext uri="{FF2B5EF4-FFF2-40B4-BE49-F238E27FC236}">
                    <a16:creationId xmlns:a16="http://schemas.microsoft.com/office/drawing/2014/main" id="{C6FFC8B9-7DE8-4A92-B58C-BB96B9AEDCCD}"/>
                  </a:ext>
                </a:extLst>
              </p:cNvPr>
              <p:cNvSpPr>
                <a:spLocks/>
              </p:cNvSpPr>
              <p:nvPr/>
            </p:nvSpPr>
            <p:spPr bwMode="auto">
              <a:xfrm>
                <a:off x="14247920" y="5093121"/>
                <a:ext cx="563011" cy="163185"/>
              </a:xfrm>
              <a:custGeom>
                <a:avLst/>
                <a:gdLst>
                  <a:gd name="T0" fmla="*/ 260 w 400"/>
                  <a:gd name="T1" fmla="*/ 26 h 116"/>
                  <a:gd name="T2" fmla="*/ 260 w 400"/>
                  <a:gd name="T3" fmla="*/ 0 h 116"/>
                  <a:gd name="T4" fmla="*/ 0 w 400"/>
                  <a:gd name="T5" fmla="*/ 0 h 116"/>
                  <a:gd name="T6" fmla="*/ 0 w 400"/>
                  <a:gd name="T7" fmla="*/ 116 h 116"/>
                  <a:gd name="T8" fmla="*/ 260 w 400"/>
                  <a:gd name="T9" fmla="*/ 116 h 116"/>
                  <a:gd name="T10" fmla="*/ 260 w 400"/>
                  <a:gd name="T11" fmla="*/ 90 h 116"/>
                  <a:gd name="T12" fmla="*/ 400 w 400"/>
                  <a:gd name="T13" fmla="*/ 90 h 116"/>
                  <a:gd name="T14" fmla="*/ 400 w 400"/>
                  <a:gd name="T15" fmla="*/ 26 h 116"/>
                  <a:gd name="T16" fmla="*/ 260 w 400"/>
                  <a:gd name="T17" fmla="*/ 2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0" h="116">
                    <a:moveTo>
                      <a:pt x="260" y="26"/>
                    </a:moveTo>
                    <a:lnTo>
                      <a:pt x="260" y="0"/>
                    </a:lnTo>
                    <a:lnTo>
                      <a:pt x="0" y="0"/>
                    </a:lnTo>
                    <a:lnTo>
                      <a:pt x="0" y="116"/>
                    </a:lnTo>
                    <a:lnTo>
                      <a:pt x="260" y="116"/>
                    </a:lnTo>
                    <a:lnTo>
                      <a:pt x="260" y="90"/>
                    </a:lnTo>
                    <a:lnTo>
                      <a:pt x="400" y="90"/>
                    </a:lnTo>
                    <a:lnTo>
                      <a:pt x="400" y="26"/>
                    </a:lnTo>
                    <a:lnTo>
                      <a:pt x="260"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4290" tIns="17145" rIns="34290" bIns="17145" numCol="1" anchor="t" anchorCtr="0" compatLnSpc="1">
                <a:prstTxWarp prst="textNoShape">
                  <a:avLst/>
                </a:prstTxWarp>
              </a:bodyPr>
              <a:lstStyle/>
              <a:p>
                <a:pPr defTabSz="171450">
                  <a:defRPr/>
                </a:pPr>
                <a:endParaRPr lang="en-US" sz="675">
                  <a:solidFill>
                    <a:srgbClr val="172144"/>
                  </a:solidFill>
                  <a:latin typeface="Calibri"/>
                </a:endParaRPr>
              </a:p>
            </p:txBody>
          </p:sp>
          <p:sp>
            <p:nvSpPr>
              <p:cNvPr id="144" name="Freeform 310">
                <a:extLst>
                  <a:ext uri="{FF2B5EF4-FFF2-40B4-BE49-F238E27FC236}">
                    <a16:creationId xmlns:a16="http://schemas.microsoft.com/office/drawing/2014/main" id="{7E7E82AA-1920-43EF-9E5D-CB400D4D70DF}"/>
                  </a:ext>
                </a:extLst>
              </p:cNvPr>
              <p:cNvSpPr>
                <a:spLocks/>
              </p:cNvSpPr>
              <p:nvPr/>
            </p:nvSpPr>
            <p:spPr bwMode="auto">
              <a:xfrm>
                <a:off x="14247920" y="5509525"/>
                <a:ext cx="563011" cy="164592"/>
              </a:xfrm>
              <a:custGeom>
                <a:avLst/>
                <a:gdLst>
                  <a:gd name="T0" fmla="*/ 260 w 400"/>
                  <a:gd name="T1" fmla="*/ 0 h 117"/>
                  <a:gd name="T2" fmla="*/ 0 w 400"/>
                  <a:gd name="T3" fmla="*/ 0 h 117"/>
                  <a:gd name="T4" fmla="*/ 0 w 400"/>
                  <a:gd name="T5" fmla="*/ 117 h 117"/>
                  <a:gd name="T6" fmla="*/ 260 w 400"/>
                  <a:gd name="T7" fmla="*/ 117 h 117"/>
                  <a:gd name="T8" fmla="*/ 260 w 400"/>
                  <a:gd name="T9" fmla="*/ 91 h 117"/>
                  <a:gd name="T10" fmla="*/ 400 w 400"/>
                  <a:gd name="T11" fmla="*/ 91 h 117"/>
                  <a:gd name="T12" fmla="*/ 400 w 400"/>
                  <a:gd name="T13" fmla="*/ 27 h 117"/>
                  <a:gd name="T14" fmla="*/ 260 w 400"/>
                  <a:gd name="T15" fmla="*/ 27 h 117"/>
                  <a:gd name="T16" fmla="*/ 260 w 400"/>
                  <a:gd name="T17" fmla="*/ 0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0" h="117">
                    <a:moveTo>
                      <a:pt x="260" y="0"/>
                    </a:moveTo>
                    <a:lnTo>
                      <a:pt x="0" y="0"/>
                    </a:lnTo>
                    <a:lnTo>
                      <a:pt x="0" y="117"/>
                    </a:lnTo>
                    <a:lnTo>
                      <a:pt x="260" y="117"/>
                    </a:lnTo>
                    <a:lnTo>
                      <a:pt x="260" y="91"/>
                    </a:lnTo>
                    <a:lnTo>
                      <a:pt x="400" y="91"/>
                    </a:lnTo>
                    <a:lnTo>
                      <a:pt x="400" y="27"/>
                    </a:lnTo>
                    <a:lnTo>
                      <a:pt x="260" y="27"/>
                    </a:lnTo>
                    <a:lnTo>
                      <a:pt x="26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4290" tIns="17145" rIns="34290" bIns="17145" numCol="1" anchor="t" anchorCtr="0" compatLnSpc="1">
                <a:prstTxWarp prst="textNoShape">
                  <a:avLst/>
                </a:prstTxWarp>
              </a:bodyPr>
              <a:lstStyle/>
              <a:p>
                <a:pPr defTabSz="171450">
                  <a:defRPr/>
                </a:pPr>
                <a:endParaRPr lang="en-US" sz="675">
                  <a:solidFill>
                    <a:srgbClr val="172144"/>
                  </a:solidFill>
                  <a:latin typeface="Calibri"/>
                </a:endParaRPr>
              </a:p>
            </p:txBody>
          </p:sp>
          <p:sp>
            <p:nvSpPr>
              <p:cNvPr id="145" name="Freeform 311">
                <a:extLst>
                  <a:ext uri="{FF2B5EF4-FFF2-40B4-BE49-F238E27FC236}">
                    <a16:creationId xmlns:a16="http://schemas.microsoft.com/office/drawing/2014/main" id="{78D1CA55-5102-4B70-83C4-31A64E0E3E8B}"/>
                  </a:ext>
                </a:extLst>
              </p:cNvPr>
              <p:cNvSpPr>
                <a:spLocks/>
              </p:cNvSpPr>
              <p:nvPr/>
            </p:nvSpPr>
            <p:spPr bwMode="auto">
              <a:xfrm>
                <a:off x="14247920" y="5927335"/>
                <a:ext cx="563011" cy="163185"/>
              </a:xfrm>
              <a:custGeom>
                <a:avLst/>
                <a:gdLst>
                  <a:gd name="T0" fmla="*/ 260 w 400"/>
                  <a:gd name="T1" fmla="*/ 0 h 116"/>
                  <a:gd name="T2" fmla="*/ 0 w 400"/>
                  <a:gd name="T3" fmla="*/ 0 h 116"/>
                  <a:gd name="T4" fmla="*/ 0 w 400"/>
                  <a:gd name="T5" fmla="*/ 116 h 116"/>
                  <a:gd name="T6" fmla="*/ 260 w 400"/>
                  <a:gd name="T7" fmla="*/ 116 h 116"/>
                  <a:gd name="T8" fmla="*/ 260 w 400"/>
                  <a:gd name="T9" fmla="*/ 90 h 116"/>
                  <a:gd name="T10" fmla="*/ 400 w 400"/>
                  <a:gd name="T11" fmla="*/ 90 h 116"/>
                  <a:gd name="T12" fmla="*/ 400 w 400"/>
                  <a:gd name="T13" fmla="*/ 26 h 116"/>
                  <a:gd name="T14" fmla="*/ 260 w 400"/>
                  <a:gd name="T15" fmla="*/ 26 h 116"/>
                  <a:gd name="T16" fmla="*/ 260 w 400"/>
                  <a:gd name="T17"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0" h="116">
                    <a:moveTo>
                      <a:pt x="260" y="0"/>
                    </a:moveTo>
                    <a:lnTo>
                      <a:pt x="0" y="0"/>
                    </a:lnTo>
                    <a:lnTo>
                      <a:pt x="0" y="116"/>
                    </a:lnTo>
                    <a:lnTo>
                      <a:pt x="260" y="116"/>
                    </a:lnTo>
                    <a:lnTo>
                      <a:pt x="260" y="90"/>
                    </a:lnTo>
                    <a:lnTo>
                      <a:pt x="400" y="90"/>
                    </a:lnTo>
                    <a:lnTo>
                      <a:pt x="400" y="26"/>
                    </a:lnTo>
                    <a:lnTo>
                      <a:pt x="260" y="26"/>
                    </a:lnTo>
                    <a:lnTo>
                      <a:pt x="26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4290" tIns="17145" rIns="34290" bIns="17145" numCol="1" anchor="t" anchorCtr="0" compatLnSpc="1">
                <a:prstTxWarp prst="textNoShape">
                  <a:avLst/>
                </a:prstTxWarp>
              </a:bodyPr>
              <a:lstStyle/>
              <a:p>
                <a:pPr defTabSz="171450">
                  <a:defRPr/>
                </a:pPr>
                <a:endParaRPr lang="en-US" sz="675">
                  <a:solidFill>
                    <a:srgbClr val="172144"/>
                  </a:solidFill>
                  <a:latin typeface="Calibri"/>
                </a:endParaRPr>
              </a:p>
            </p:txBody>
          </p:sp>
          <p:sp>
            <p:nvSpPr>
              <p:cNvPr id="146" name="Freeform 312">
                <a:extLst>
                  <a:ext uri="{FF2B5EF4-FFF2-40B4-BE49-F238E27FC236}">
                    <a16:creationId xmlns:a16="http://schemas.microsoft.com/office/drawing/2014/main" id="{67D406C7-660C-4D1B-A863-83EF8D9C6E7D}"/>
                  </a:ext>
                </a:extLst>
              </p:cNvPr>
              <p:cNvSpPr>
                <a:spLocks/>
              </p:cNvSpPr>
              <p:nvPr/>
            </p:nvSpPr>
            <p:spPr bwMode="auto">
              <a:xfrm>
                <a:off x="14247920" y="6343739"/>
                <a:ext cx="563011" cy="164592"/>
              </a:xfrm>
              <a:custGeom>
                <a:avLst/>
                <a:gdLst>
                  <a:gd name="T0" fmla="*/ 260 w 400"/>
                  <a:gd name="T1" fmla="*/ 0 h 117"/>
                  <a:gd name="T2" fmla="*/ 0 w 400"/>
                  <a:gd name="T3" fmla="*/ 0 h 117"/>
                  <a:gd name="T4" fmla="*/ 0 w 400"/>
                  <a:gd name="T5" fmla="*/ 117 h 117"/>
                  <a:gd name="T6" fmla="*/ 260 w 400"/>
                  <a:gd name="T7" fmla="*/ 117 h 117"/>
                  <a:gd name="T8" fmla="*/ 260 w 400"/>
                  <a:gd name="T9" fmla="*/ 91 h 117"/>
                  <a:gd name="T10" fmla="*/ 400 w 400"/>
                  <a:gd name="T11" fmla="*/ 91 h 117"/>
                  <a:gd name="T12" fmla="*/ 400 w 400"/>
                  <a:gd name="T13" fmla="*/ 26 h 117"/>
                  <a:gd name="T14" fmla="*/ 260 w 400"/>
                  <a:gd name="T15" fmla="*/ 26 h 117"/>
                  <a:gd name="T16" fmla="*/ 260 w 400"/>
                  <a:gd name="T17" fmla="*/ 0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0" h="117">
                    <a:moveTo>
                      <a:pt x="260" y="0"/>
                    </a:moveTo>
                    <a:lnTo>
                      <a:pt x="0" y="0"/>
                    </a:lnTo>
                    <a:lnTo>
                      <a:pt x="0" y="117"/>
                    </a:lnTo>
                    <a:lnTo>
                      <a:pt x="260" y="117"/>
                    </a:lnTo>
                    <a:lnTo>
                      <a:pt x="260" y="91"/>
                    </a:lnTo>
                    <a:lnTo>
                      <a:pt x="400" y="91"/>
                    </a:lnTo>
                    <a:lnTo>
                      <a:pt x="400" y="26"/>
                    </a:lnTo>
                    <a:lnTo>
                      <a:pt x="260" y="26"/>
                    </a:lnTo>
                    <a:lnTo>
                      <a:pt x="26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4290" tIns="17145" rIns="34290" bIns="17145" numCol="1" anchor="t" anchorCtr="0" compatLnSpc="1">
                <a:prstTxWarp prst="textNoShape">
                  <a:avLst/>
                </a:prstTxWarp>
              </a:bodyPr>
              <a:lstStyle/>
              <a:p>
                <a:pPr defTabSz="171450">
                  <a:defRPr/>
                </a:pPr>
                <a:endParaRPr lang="en-US" sz="675">
                  <a:solidFill>
                    <a:srgbClr val="172144"/>
                  </a:solidFill>
                  <a:latin typeface="Calibri"/>
                </a:endParaRPr>
              </a:p>
            </p:txBody>
          </p:sp>
          <p:sp>
            <p:nvSpPr>
              <p:cNvPr id="147" name="Freeform 313">
                <a:extLst>
                  <a:ext uri="{FF2B5EF4-FFF2-40B4-BE49-F238E27FC236}">
                    <a16:creationId xmlns:a16="http://schemas.microsoft.com/office/drawing/2014/main" id="{84494A06-8633-4523-B5C8-7A5A51BB2A60}"/>
                  </a:ext>
                </a:extLst>
              </p:cNvPr>
              <p:cNvSpPr>
                <a:spLocks/>
              </p:cNvSpPr>
              <p:nvPr/>
            </p:nvSpPr>
            <p:spPr bwMode="auto">
              <a:xfrm>
                <a:off x="14247920" y="6761549"/>
                <a:ext cx="563011" cy="163185"/>
              </a:xfrm>
              <a:custGeom>
                <a:avLst/>
                <a:gdLst>
                  <a:gd name="T0" fmla="*/ 260 w 400"/>
                  <a:gd name="T1" fmla="*/ 0 h 116"/>
                  <a:gd name="T2" fmla="*/ 0 w 400"/>
                  <a:gd name="T3" fmla="*/ 0 h 116"/>
                  <a:gd name="T4" fmla="*/ 0 w 400"/>
                  <a:gd name="T5" fmla="*/ 116 h 116"/>
                  <a:gd name="T6" fmla="*/ 260 w 400"/>
                  <a:gd name="T7" fmla="*/ 116 h 116"/>
                  <a:gd name="T8" fmla="*/ 260 w 400"/>
                  <a:gd name="T9" fmla="*/ 90 h 116"/>
                  <a:gd name="T10" fmla="*/ 400 w 400"/>
                  <a:gd name="T11" fmla="*/ 90 h 116"/>
                  <a:gd name="T12" fmla="*/ 400 w 400"/>
                  <a:gd name="T13" fmla="*/ 26 h 116"/>
                  <a:gd name="T14" fmla="*/ 260 w 400"/>
                  <a:gd name="T15" fmla="*/ 26 h 116"/>
                  <a:gd name="T16" fmla="*/ 260 w 400"/>
                  <a:gd name="T17"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0" h="116">
                    <a:moveTo>
                      <a:pt x="260" y="0"/>
                    </a:moveTo>
                    <a:lnTo>
                      <a:pt x="0" y="0"/>
                    </a:lnTo>
                    <a:lnTo>
                      <a:pt x="0" y="116"/>
                    </a:lnTo>
                    <a:lnTo>
                      <a:pt x="260" y="116"/>
                    </a:lnTo>
                    <a:lnTo>
                      <a:pt x="260" y="90"/>
                    </a:lnTo>
                    <a:lnTo>
                      <a:pt x="400" y="90"/>
                    </a:lnTo>
                    <a:lnTo>
                      <a:pt x="400" y="26"/>
                    </a:lnTo>
                    <a:lnTo>
                      <a:pt x="260" y="26"/>
                    </a:lnTo>
                    <a:lnTo>
                      <a:pt x="26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4290" tIns="17145" rIns="34290" bIns="17145" numCol="1" anchor="t" anchorCtr="0" compatLnSpc="1">
                <a:prstTxWarp prst="textNoShape">
                  <a:avLst/>
                </a:prstTxWarp>
              </a:bodyPr>
              <a:lstStyle/>
              <a:p>
                <a:pPr defTabSz="171450">
                  <a:defRPr/>
                </a:pPr>
                <a:endParaRPr lang="en-US" sz="675">
                  <a:solidFill>
                    <a:srgbClr val="172144"/>
                  </a:solidFill>
                  <a:latin typeface="Calibri"/>
                </a:endParaRPr>
              </a:p>
            </p:txBody>
          </p:sp>
          <p:sp>
            <p:nvSpPr>
              <p:cNvPr id="148" name="Freeform 314">
                <a:extLst>
                  <a:ext uri="{FF2B5EF4-FFF2-40B4-BE49-F238E27FC236}">
                    <a16:creationId xmlns:a16="http://schemas.microsoft.com/office/drawing/2014/main" id="{83D9CC9E-6C10-4A72-A7E4-D63BB5C1CA07}"/>
                  </a:ext>
                </a:extLst>
              </p:cNvPr>
              <p:cNvSpPr>
                <a:spLocks/>
              </p:cNvSpPr>
              <p:nvPr/>
            </p:nvSpPr>
            <p:spPr bwMode="auto">
              <a:xfrm>
                <a:off x="14247920" y="7177953"/>
                <a:ext cx="563011" cy="164592"/>
              </a:xfrm>
              <a:custGeom>
                <a:avLst/>
                <a:gdLst>
                  <a:gd name="T0" fmla="*/ 260 w 400"/>
                  <a:gd name="T1" fmla="*/ 0 h 117"/>
                  <a:gd name="T2" fmla="*/ 0 w 400"/>
                  <a:gd name="T3" fmla="*/ 0 h 117"/>
                  <a:gd name="T4" fmla="*/ 0 w 400"/>
                  <a:gd name="T5" fmla="*/ 117 h 117"/>
                  <a:gd name="T6" fmla="*/ 260 w 400"/>
                  <a:gd name="T7" fmla="*/ 117 h 117"/>
                  <a:gd name="T8" fmla="*/ 260 w 400"/>
                  <a:gd name="T9" fmla="*/ 91 h 117"/>
                  <a:gd name="T10" fmla="*/ 400 w 400"/>
                  <a:gd name="T11" fmla="*/ 91 h 117"/>
                  <a:gd name="T12" fmla="*/ 400 w 400"/>
                  <a:gd name="T13" fmla="*/ 26 h 117"/>
                  <a:gd name="T14" fmla="*/ 260 w 400"/>
                  <a:gd name="T15" fmla="*/ 26 h 117"/>
                  <a:gd name="T16" fmla="*/ 260 w 400"/>
                  <a:gd name="T17" fmla="*/ 0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0" h="117">
                    <a:moveTo>
                      <a:pt x="260" y="0"/>
                    </a:moveTo>
                    <a:lnTo>
                      <a:pt x="0" y="0"/>
                    </a:lnTo>
                    <a:lnTo>
                      <a:pt x="0" y="117"/>
                    </a:lnTo>
                    <a:lnTo>
                      <a:pt x="260" y="117"/>
                    </a:lnTo>
                    <a:lnTo>
                      <a:pt x="260" y="91"/>
                    </a:lnTo>
                    <a:lnTo>
                      <a:pt x="400" y="91"/>
                    </a:lnTo>
                    <a:lnTo>
                      <a:pt x="400" y="26"/>
                    </a:lnTo>
                    <a:lnTo>
                      <a:pt x="260" y="26"/>
                    </a:lnTo>
                    <a:lnTo>
                      <a:pt x="26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4290" tIns="17145" rIns="34290" bIns="17145" numCol="1" anchor="t" anchorCtr="0" compatLnSpc="1">
                <a:prstTxWarp prst="textNoShape">
                  <a:avLst/>
                </a:prstTxWarp>
              </a:bodyPr>
              <a:lstStyle/>
              <a:p>
                <a:pPr defTabSz="171450">
                  <a:defRPr/>
                </a:pPr>
                <a:endParaRPr lang="en-US" sz="675">
                  <a:solidFill>
                    <a:srgbClr val="172144"/>
                  </a:solidFill>
                  <a:latin typeface="Calibri"/>
                </a:endParaRPr>
              </a:p>
            </p:txBody>
          </p:sp>
          <p:sp>
            <p:nvSpPr>
              <p:cNvPr id="149" name="Freeform 315">
                <a:extLst>
                  <a:ext uri="{FF2B5EF4-FFF2-40B4-BE49-F238E27FC236}">
                    <a16:creationId xmlns:a16="http://schemas.microsoft.com/office/drawing/2014/main" id="{80C5545E-AA36-4523-B84F-11B84B8694BB}"/>
                  </a:ext>
                </a:extLst>
              </p:cNvPr>
              <p:cNvSpPr>
                <a:spLocks/>
              </p:cNvSpPr>
              <p:nvPr/>
            </p:nvSpPr>
            <p:spPr bwMode="auto">
              <a:xfrm>
                <a:off x="14247920" y="7595764"/>
                <a:ext cx="563011" cy="163185"/>
              </a:xfrm>
              <a:custGeom>
                <a:avLst/>
                <a:gdLst>
                  <a:gd name="T0" fmla="*/ 260 w 400"/>
                  <a:gd name="T1" fmla="*/ 0 h 116"/>
                  <a:gd name="T2" fmla="*/ 0 w 400"/>
                  <a:gd name="T3" fmla="*/ 0 h 116"/>
                  <a:gd name="T4" fmla="*/ 0 w 400"/>
                  <a:gd name="T5" fmla="*/ 116 h 116"/>
                  <a:gd name="T6" fmla="*/ 260 w 400"/>
                  <a:gd name="T7" fmla="*/ 116 h 116"/>
                  <a:gd name="T8" fmla="*/ 260 w 400"/>
                  <a:gd name="T9" fmla="*/ 90 h 116"/>
                  <a:gd name="T10" fmla="*/ 400 w 400"/>
                  <a:gd name="T11" fmla="*/ 90 h 116"/>
                  <a:gd name="T12" fmla="*/ 400 w 400"/>
                  <a:gd name="T13" fmla="*/ 26 h 116"/>
                  <a:gd name="T14" fmla="*/ 260 w 400"/>
                  <a:gd name="T15" fmla="*/ 26 h 116"/>
                  <a:gd name="T16" fmla="*/ 260 w 400"/>
                  <a:gd name="T17"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0" h="116">
                    <a:moveTo>
                      <a:pt x="260" y="0"/>
                    </a:moveTo>
                    <a:lnTo>
                      <a:pt x="0" y="0"/>
                    </a:lnTo>
                    <a:lnTo>
                      <a:pt x="0" y="116"/>
                    </a:lnTo>
                    <a:lnTo>
                      <a:pt x="260" y="116"/>
                    </a:lnTo>
                    <a:lnTo>
                      <a:pt x="260" y="90"/>
                    </a:lnTo>
                    <a:lnTo>
                      <a:pt x="400" y="90"/>
                    </a:lnTo>
                    <a:lnTo>
                      <a:pt x="400" y="26"/>
                    </a:lnTo>
                    <a:lnTo>
                      <a:pt x="260" y="26"/>
                    </a:lnTo>
                    <a:lnTo>
                      <a:pt x="26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4290" tIns="17145" rIns="34290" bIns="17145" numCol="1" anchor="t" anchorCtr="0" compatLnSpc="1">
                <a:prstTxWarp prst="textNoShape">
                  <a:avLst/>
                </a:prstTxWarp>
              </a:bodyPr>
              <a:lstStyle/>
              <a:p>
                <a:pPr defTabSz="171450">
                  <a:defRPr/>
                </a:pPr>
                <a:endParaRPr lang="en-US" sz="675">
                  <a:solidFill>
                    <a:srgbClr val="172144"/>
                  </a:solidFill>
                  <a:latin typeface="Calibri"/>
                </a:endParaRPr>
              </a:p>
            </p:txBody>
          </p:sp>
          <p:sp>
            <p:nvSpPr>
              <p:cNvPr id="150" name="Freeform 316">
                <a:extLst>
                  <a:ext uri="{FF2B5EF4-FFF2-40B4-BE49-F238E27FC236}">
                    <a16:creationId xmlns:a16="http://schemas.microsoft.com/office/drawing/2014/main" id="{1D7CC9DE-223D-449F-9410-D2FF84A8E415}"/>
                  </a:ext>
                </a:extLst>
              </p:cNvPr>
              <p:cNvSpPr>
                <a:spLocks/>
              </p:cNvSpPr>
              <p:nvPr/>
            </p:nvSpPr>
            <p:spPr bwMode="auto">
              <a:xfrm>
                <a:off x="14247920" y="8012167"/>
                <a:ext cx="563011" cy="163185"/>
              </a:xfrm>
              <a:custGeom>
                <a:avLst/>
                <a:gdLst>
                  <a:gd name="T0" fmla="*/ 260 w 400"/>
                  <a:gd name="T1" fmla="*/ 0 h 116"/>
                  <a:gd name="T2" fmla="*/ 0 w 400"/>
                  <a:gd name="T3" fmla="*/ 0 h 116"/>
                  <a:gd name="T4" fmla="*/ 0 w 400"/>
                  <a:gd name="T5" fmla="*/ 116 h 116"/>
                  <a:gd name="T6" fmla="*/ 260 w 400"/>
                  <a:gd name="T7" fmla="*/ 116 h 116"/>
                  <a:gd name="T8" fmla="*/ 260 w 400"/>
                  <a:gd name="T9" fmla="*/ 90 h 116"/>
                  <a:gd name="T10" fmla="*/ 400 w 400"/>
                  <a:gd name="T11" fmla="*/ 90 h 116"/>
                  <a:gd name="T12" fmla="*/ 400 w 400"/>
                  <a:gd name="T13" fmla="*/ 26 h 116"/>
                  <a:gd name="T14" fmla="*/ 260 w 400"/>
                  <a:gd name="T15" fmla="*/ 26 h 116"/>
                  <a:gd name="T16" fmla="*/ 260 w 400"/>
                  <a:gd name="T17"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0" h="116">
                    <a:moveTo>
                      <a:pt x="260" y="0"/>
                    </a:moveTo>
                    <a:lnTo>
                      <a:pt x="0" y="0"/>
                    </a:lnTo>
                    <a:lnTo>
                      <a:pt x="0" y="116"/>
                    </a:lnTo>
                    <a:lnTo>
                      <a:pt x="260" y="116"/>
                    </a:lnTo>
                    <a:lnTo>
                      <a:pt x="260" y="90"/>
                    </a:lnTo>
                    <a:lnTo>
                      <a:pt x="400" y="90"/>
                    </a:lnTo>
                    <a:lnTo>
                      <a:pt x="400" y="26"/>
                    </a:lnTo>
                    <a:lnTo>
                      <a:pt x="260" y="26"/>
                    </a:lnTo>
                    <a:lnTo>
                      <a:pt x="26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4290" tIns="17145" rIns="34290" bIns="17145" numCol="1" anchor="t" anchorCtr="0" compatLnSpc="1">
                <a:prstTxWarp prst="textNoShape">
                  <a:avLst/>
                </a:prstTxWarp>
              </a:bodyPr>
              <a:lstStyle/>
              <a:p>
                <a:pPr defTabSz="171450">
                  <a:defRPr/>
                </a:pPr>
                <a:endParaRPr lang="en-US" sz="675">
                  <a:solidFill>
                    <a:srgbClr val="172144"/>
                  </a:solidFill>
                  <a:latin typeface="Calibri"/>
                </a:endParaRPr>
              </a:p>
            </p:txBody>
          </p:sp>
          <p:sp>
            <p:nvSpPr>
              <p:cNvPr id="151" name="Freeform 317">
                <a:extLst>
                  <a:ext uri="{FF2B5EF4-FFF2-40B4-BE49-F238E27FC236}">
                    <a16:creationId xmlns:a16="http://schemas.microsoft.com/office/drawing/2014/main" id="{54BF3AA0-6D67-4FB8-9ACD-D4DFD9BB34C3}"/>
                  </a:ext>
                </a:extLst>
              </p:cNvPr>
              <p:cNvSpPr>
                <a:spLocks/>
              </p:cNvSpPr>
              <p:nvPr/>
            </p:nvSpPr>
            <p:spPr bwMode="auto">
              <a:xfrm>
                <a:off x="14247920" y="8429978"/>
                <a:ext cx="563011" cy="163185"/>
              </a:xfrm>
              <a:custGeom>
                <a:avLst/>
                <a:gdLst>
                  <a:gd name="T0" fmla="*/ 260 w 400"/>
                  <a:gd name="T1" fmla="*/ 0 h 116"/>
                  <a:gd name="T2" fmla="*/ 0 w 400"/>
                  <a:gd name="T3" fmla="*/ 0 h 116"/>
                  <a:gd name="T4" fmla="*/ 0 w 400"/>
                  <a:gd name="T5" fmla="*/ 116 h 116"/>
                  <a:gd name="T6" fmla="*/ 260 w 400"/>
                  <a:gd name="T7" fmla="*/ 116 h 116"/>
                  <a:gd name="T8" fmla="*/ 260 w 400"/>
                  <a:gd name="T9" fmla="*/ 90 h 116"/>
                  <a:gd name="T10" fmla="*/ 400 w 400"/>
                  <a:gd name="T11" fmla="*/ 90 h 116"/>
                  <a:gd name="T12" fmla="*/ 400 w 400"/>
                  <a:gd name="T13" fmla="*/ 26 h 116"/>
                  <a:gd name="T14" fmla="*/ 260 w 400"/>
                  <a:gd name="T15" fmla="*/ 26 h 116"/>
                  <a:gd name="T16" fmla="*/ 260 w 400"/>
                  <a:gd name="T17"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0" h="116">
                    <a:moveTo>
                      <a:pt x="260" y="0"/>
                    </a:moveTo>
                    <a:lnTo>
                      <a:pt x="0" y="0"/>
                    </a:lnTo>
                    <a:lnTo>
                      <a:pt x="0" y="116"/>
                    </a:lnTo>
                    <a:lnTo>
                      <a:pt x="260" y="116"/>
                    </a:lnTo>
                    <a:lnTo>
                      <a:pt x="260" y="90"/>
                    </a:lnTo>
                    <a:lnTo>
                      <a:pt x="400" y="90"/>
                    </a:lnTo>
                    <a:lnTo>
                      <a:pt x="400" y="26"/>
                    </a:lnTo>
                    <a:lnTo>
                      <a:pt x="260" y="26"/>
                    </a:lnTo>
                    <a:lnTo>
                      <a:pt x="26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4290" tIns="17145" rIns="34290" bIns="17145" numCol="1" anchor="t" anchorCtr="0" compatLnSpc="1">
                <a:prstTxWarp prst="textNoShape">
                  <a:avLst/>
                </a:prstTxWarp>
              </a:bodyPr>
              <a:lstStyle/>
              <a:p>
                <a:pPr defTabSz="171450">
                  <a:defRPr/>
                </a:pPr>
                <a:endParaRPr lang="en-US" sz="675">
                  <a:solidFill>
                    <a:srgbClr val="172144"/>
                  </a:solidFill>
                  <a:latin typeface="Calibri"/>
                </a:endParaRPr>
              </a:p>
            </p:txBody>
          </p:sp>
        </p:grpSp>
        <p:grpSp>
          <p:nvGrpSpPr>
            <p:cNvPr id="132" name="Group 131">
              <a:extLst>
                <a:ext uri="{FF2B5EF4-FFF2-40B4-BE49-F238E27FC236}">
                  <a16:creationId xmlns:a16="http://schemas.microsoft.com/office/drawing/2014/main" id="{FABE0FF9-9B6C-45B8-BAE5-89CA5E65F496}"/>
                </a:ext>
              </a:extLst>
            </p:cNvPr>
            <p:cNvGrpSpPr/>
            <p:nvPr/>
          </p:nvGrpSpPr>
          <p:grpSpPr>
            <a:xfrm>
              <a:off x="12919340" y="5528326"/>
              <a:ext cx="422999" cy="2629633"/>
              <a:chOff x="9580563" y="5093121"/>
              <a:chExt cx="563011" cy="3500042"/>
            </a:xfrm>
            <a:grpFill/>
            <a:effectLst/>
          </p:grpSpPr>
          <p:sp>
            <p:nvSpPr>
              <p:cNvPr id="134" name="Freeform 318">
                <a:extLst>
                  <a:ext uri="{FF2B5EF4-FFF2-40B4-BE49-F238E27FC236}">
                    <a16:creationId xmlns:a16="http://schemas.microsoft.com/office/drawing/2014/main" id="{802C349C-33C5-42CE-A458-8D421B1628EA}"/>
                  </a:ext>
                </a:extLst>
              </p:cNvPr>
              <p:cNvSpPr>
                <a:spLocks/>
              </p:cNvSpPr>
              <p:nvPr/>
            </p:nvSpPr>
            <p:spPr bwMode="auto">
              <a:xfrm>
                <a:off x="9580563" y="8429978"/>
                <a:ext cx="563011" cy="163185"/>
              </a:xfrm>
              <a:custGeom>
                <a:avLst/>
                <a:gdLst>
                  <a:gd name="T0" fmla="*/ 140 w 400"/>
                  <a:gd name="T1" fmla="*/ 26 h 116"/>
                  <a:gd name="T2" fmla="*/ 0 w 400"/>
                  <a:gd name="T3" fmla="*/ 26 h 116"/>
                  <a:gd name="T4" fmla="*/ 0 w 400"/>
                  <a:gd name="T5" fmla="*/ 90 h 116"/>
                  <a:gd name="T6" fmla="*/ 140 w 400"/>
                  <a:gd name="T7" fmla="*/ 90 h 116"/>
                  <a:gd name="T8" fmla="*/ 140 w 400"/>
                  <a:gd name="T9" fmla="*/ 116 h 116"/>
                  <a:gd name="T10" fmla="*/ 400 w 400"/>
                  <a:gd name="T11" fmla="*/ 116 h 116"/>
                  <a:gd name="T12" fmla="*/ 400 w 400"/>
                  <a:gd name="T13" fmla="*/ 0 h 116"/>
                  <a:gd name="T14" fmla="*/ 140 w 400"/>
                  <a:gd name="T15" fmla="*/ 0 h 116"/>
                  <a:gd name="T16" fmla="*/ 140 w 400"/>
                  <a:gd name="T17" fmla="*/ 2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0" h="116">
                    <a:moveTo>
                      <a:pt x="140" y="26"/>
                    </a:moveTo>
                    <a:lnTo>
                      <a:pt x="0" y="26"/>
                    </a:lnTo>
                    <a:lnTo>
                      <a:pt x="0" y="90"/>
                    </a:lnTo>
                    <a:lnTo>
                      <a:pt x="140" y="90"/>
                    </a:lnTo>
                    <a:lnTo>
                      <a:pt x="140" y="116"/>
                    </a:lnTo>
                    <a:lnTo>
                      <a:pt x="400" y="116"/>
                    </a:lnTo>
                    <a:lnTo>
                      <a:pt x="400" y="0"/>
                    </a:lnTo>
                    <a:lnTo>
                      <a:pt x="140" y="0"/>
                    </a:lnTo>
                    <a:lnTo>
                      <a:pt x="140"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4290" tIns="17145" rIns="34290" bIns="17145" numCol="1" anchor="t" anchorCtr="0" compatLnSpc="1">
                <a:prstTxWarp prst="textNoShape">
                  <a:avLst/>
                </a:prstTxWarp>
              </a:bodyPr>
              <a:lstStyle/>
              <a:p>
                <a:pPr defTabSz="171450">
                  <a:defRPr/>
                </a:pPr>
                <a:endParaRPr lang="en-US" sz="675">
                  <a:solidFill>
                    <a:srgbClr val="172144"/>
                  </a:solidFill>
                  <a:latin typeface="Calibri"/>
                </a:endParaRPr>
              </a:p>
            </p:txBody>
          </p:sp>
          <p:sp>
            <p:nvSpPr>
              <p:cNvPr id="135" name="Freeform 319">
                <a:extLst>
                  <a:ext uri="{FF2B5EF4-FFF2-40B4-BE49-F238E27FC236}">
                    <a16:creationId xmlns:a16="http://schemas.microsoft.com/office/drawing/2014/main" id="{F4551BED-4AF0-460E-B1A3-F919007A0390}"/>
                  </a:ext>
                </a:extLst>
              </p:cNvPr>
              <p:cNvSpPr>
                <a:spLocks/>
              </p:cNvSpPr>
              <p:nvPr/>
            </p:nvSpPr>
            <p:spPr bwMode="auto">
              <a:xfrm>
                <a:off x="9580563" y="8012167"/>
                <a:ext cx="563011" cy="163185"/>
              </a:xfrm>
              <a:custGeom>
                <a:avLst/>
                <a:gdLst>
                  <a:gd name="T0" fmla="*/ 140 w 400"/>
                  <a:gd name="T1" fmla="*/ 26 h 116"/>
                  <a:gd name="T2" fmla="*/ 0 w 400"/>
                  <a:gd name="T3" fmla="*/ 26 h 116"/>
                  <a:gd name="T4" fmla="*/ 0 w 400"/>
                  <a:gd name="T5" fmla="*/ 90 h 116"/>
                  <a:gd name="T6" fmla="*/ 140 w 400"/>
                  <a:gd name="T7" fmla="*/ 90 h 116"/>
                  <a:gd name="T8" fmla="*/ 140 w 400"/>
                  <a:gd name="T9" fmla="*/ 116 h 116"/>
                  <a:gd name="T10" fmla="*/ 400 w 400"/>
                  <a:gd name="T11" fmla="*/ 116 h 116"/>
                  <a:gd name="T12" fmla="*/ 400 w 400"/>
                  <a:gd name="T13" fmla="*/ 0 h 116"/>
                  <a:gd name="T14" fmla="*/ 140 w 400"/>
                  <a:gd name="T15" fmla="*/ 0 h 116"/>
                  <a:gd name="T16" fmla="*/ 140 w 400"/>
                  <a:gd name="T17" fmla="*/ 2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0" h="116">
                    <a:moveTo>
                      <a:pt x="140" y="26"/>
                    </a:moveTo>
                    <a:lnTo>
                      <a:pt x="0" y="26"/>
                    </a:lnTo>
                    <a:lnTo>
                      <a:pt x="0" y="90"/>
                    </a:lnTo>
                    <a:lnTo>
                      <a:pt x="140" y="90"/>
                    </a:lnTo>
                    <a:lnTo>
                      <a:pt x="140" y="116"/>
                    </a:lnTo>
                    <a:lnTo>
                      <a:pt x="400" y="116"/>
                    </a:lnTo>
                    <a:lnTo>
                      <a:pt x="400" y="0"/>
                    </a:lnTo>
                    <a:lnTo>
                      <a:pt x="140" y="0"/>
                    </a:lnTo>
                    <a:lnTo>
                      <a:pt x="140"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4290" tIns="17145" rIns="34290" bIns="17145" numCol="1" anchor="t" anchorCtr="0" compatLnSpc="1">
                <a:prstTxWarp prst="textNoShape">
                  <a:avLst/>
                </a:prstTxWarp>
              </a:bodyPr>
              <a:lstStyle/>
              <a:p>
                <a:pPr defTabSz="171450">
                  <a:defRPr/>
                </a:pPr>
                <a:endParaRPr lang="en-US" sz="675">
                  <a:solidFill>
                    <a:srgbClr val="172144"/>
                  </a:solidFill>
                  <a:latin typeface="Calibri"/>
                </a:endParaRPr>
              </a:p>
            </p:txBody>
          </p:sp>
          <p:sp>
            <p:nvSpPr>
              <p:cNvPr id="136" name="Freeform 320">
                <a:extLst>
                  <a:ext uri="{FF2B5EF4-FFF2-40B4-BE49-F238E27FC236}">
                    <a16:creationId xmlns:a16="http://schemas.microsoft.com/office/drawing/2014/main" id="{DC660D75-3515-4C2A-9614-5C18AB67A5EF}"/>
                  </a:ext>
                </a:extLst>
              </p:cNvPr>
              <p:cNvSpPr>
                <a:spLocks/>
              </p:cNvSpPr>
              <p:nvPr/>
            </p:nvSpPr>
            <p:spPr bwMode="auto">
              <a:xfrm>
                <a:off x="9580563" y="7595764"/>
                <a:ext cx="563011" cy="163185"/>
              </a:xfrm>
              <a:custGeom>
                <a:avLst/>
                <a:gdLst>
                  <a:gd name="T0" fmla="*/ 140 w 400"/>
                  <a:gd name="T1" fmla="*/ 26 h 116"/>
                  <a:gd name="T2" fmla="*/ 0 w 400"/>
                  <a:gd name="T3" fmla="*/ 26 h 116"/>
                  <a:gd name="T4" fmla="*/ 0 w 400"/>
                  <a:gd name="T5" fmla="*/ 90 h 116"/>
                  <a:gd name="T6" fmla="*/ 140 w 400"/>
                  <a:gd name="T7" fmla="*/ 90 h 116"/>
                  <a:gd name="T8" fmla="*/ 140 w 400"/>
                  <a:gd name="T9" fmla="*/ 116 h 116"/>
                  <a:gd name="T10" fmla="*/ 400 w 400"/>
                  <a:gd name="T11" fmla="*/ 116 h 116"/>
                  <a:gd name="T12" fmla="*/ 400 w 400"/>
                  <a:gd name="T13" fmla="*/ 0 h 116"/>
                  <a:gd name="T14" fmla="*/ 140 w 400"/>
                  <a:gd name="T15" fmla="*/ 0 h 116"/>
                  <a:gd name="T16" fmla="*/ 140 w 400"/>
                  <a:gd name="T17" fmla="*/ 2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0" h="116">
                    <a:moveTo>
                      <a:pt x="140" y="26"/>
                    </a:moveTo>
                    <a:lnTo>
                      <a:pt x="0" y="26"/>
                    </a:lnTo>
                    <a:lnTo>
                      <a:pt x="0" y="90"/>
                    </a:lnTo>
                    <a:lnTo>
                      <a:pt x="140" y="90"/>
                    </a:lnTo>
                    <a:lnTo>
                      <a:pt x="140" y="116"/>
                    </a:lnTo>
                    <a:lnTo>
                      <a:pt x="400" y="116"/>
                    </a:lnTo>
                    <a:lnTo>
                      <a:pt x="400" y="0"/>
                    </a:lnTo>
                    <a:lnTo>
                      <a:pt x="140" y="0"/>
                    </a:lnTo>
                    <a:lnTo>
                      <a:pt x="140"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4290" tIns="17145" rIns="34290" bIns="17145" numCol="1" anchor="t" anchorCtr="0" compatLnSpc="1">
                <a:prstTxWarp prst="textNoShape">
                  <a:avLst/>
                </a:prstTxWarp>
              </a:bodyPr>
              <a:lstStyle/>
              <a:p>
                <a:pPr defTabSz="171450">
                  <a:defRPr/>
                </a:pPr>
                <a:endParaRPr lang="en-US" sz="675">
                  <a:solidFill>
                    <a:srgbClr val="172144"/>
                  </a:solidFill>
                  <a:latin typeface="Calibri"/>
                </a:endParaRPr>
              </a:p>
            </p:txBody>
          </p:sp>
          <p:sp>
            <p:nvSpPr>
              <p:cNvPr id="137" name="Freeform 321">
                <a:extLst>
                  <a:ext uri="{FF2B5EF4-FFF2-40B4-BE49-F238E27FC236}">
                    <a16:creationId xmlns:a16="http://schemas.microsoft.com/office/drawing/2014/main" id="{17E114C1-E627-4B4A-B1C6-98EA08C96835}"/>
                  </a:ext>
                </a:extLst>
              </p:cNvPr>
              <p:cNvSpPr>
                <a:spLocks/>
              </p:cNvSpPr>
              <p:nvPr/>
            </p:nvSpPr>
            <p:spPr bwMode="auto">
              <a:xfrm>
                <a:off x="9580563" y="7177953"/>
                <a:ext cx="563011" cy="164592"/>
              </a:xfrm>
              <a:custGeom>
                <a:avLst/>
                <a:gdLst>
                  <a:gd name="T0" fmla="*/ 140 w 400"/>
                  <a:gd name="T1" fmla="*/ 26 h 117"/>
                  <a:gd name="T2" fmla="*/ 0 w 400"/>
                  <a:gd name="T3" fmla="*/ 26 h 117"/>
                  <a:gd name="T4" fmla="*/ 0 w 400"/>
                  <a:gd name="T5" fmla="*/ 91 h 117"/>
                  <a:gd name="T6" fmla="*/ 140 w 400"/>
                  <a:gd name="T7" fmla="*/ 91 h 117"/>
                  <a:gd name="T8" fmla="*/ 140 w 400"/>
                  <a:gd name="T9" fmla="*/ 117 h 117"/>
                  <a:gd name="T10" fmla="*/ 400 w 400"/>
                  <a:gd name="T11" fmla="*/ 117 h 117"/>
                  <a:gd name="T12" fmla="*/ 400 w 400"/>
                  <a:gd name="T13" fmla="*/ 0 h 117"/>
                  <a:gd name="T14" fmla="*/ 140 w 400"/>
                  <a:gd name="T15" fmla="*/ 0 h 117"/>
                  <a:gd name="T16" fmla="*/ 140 w 400"/>
                  <a:gd name="T17" fmla="*/ 26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0" h="117">
                    <a:moveTo>
                      <a:pt x="140" y="26"/>
                    </a:moveTo>
                    <a:lnTo>
                      <a:pt x="0" y="26"/>
                    </a:lnTo>
                    <a:lnTo>
                      <a:pt x="0" y="91"/>
                    </a:lnTo>
                    <a:lnTo>
                      <a:pt x="140" y="91"/>
                    </a:lnTo>
                    <a:lnTo>
                      <a:pt x="140" y="117"/>
                    </a:lnTo>
                    <a:lnTo>
                      <a:pt x="400" y="117"/>
                    </a:lnTo>
                    <a:lnTo>
                      <a:pt x="400" y="0"/>
                    </a:lnTo>
                    <a:lnTo>
                      <a:pt x="140" y="0"/>
                    </a:lnTo>
                    <a:lnTo>
                      <a:pt x="140"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4290" tIns="17145" rIns="34290" bIns="17145" numCol="1" anchor="t" anchorCtr="0" compatLnSpc="1">
                <a:prstTxWarp prst="textNoShape">
                  <a:avLst/>
                </a:prstTxWarp>
              </a:bodyPr>
              <a:lstStyle/>
              <a:p>
                <a:pPr defTabSz="171450">
                  <a:defRPr/>
                </a:pPr>
                <a:endParaRPr lang="en-US" sz="675">
                  <a:solidFill>
                    <a:srgbClr val="172144"/>
                  </a:solidFill>
                  <a:latin typeface="Calibri"/>
                </a:endParaRPr>
              </a:p>
            </p:txBody>
          </p:sp>
          <p:sp>
            <p:nvSpPr>
              <p:cNvPr id="138" name="Freeform 322">
                <a:extLst>
                  <a:ext uri="{FF2B5EF4-FFF2-40B4-BE49-F238E27FC236}">
                    <a16:creationId xmlns:a16="http://schemas.microsoft.com/office/drawing/2014/main" id="{8D955F72-FAC3-40BC-A989-8E195578946A}"/>
                  </a:ext>
                </a:extLst>
              </p:cNvPr>
              <p:cNvSpPr>
                <a:spLocks/>
              </p:cNvSpPr>
              <p:nvPr/>
            </p:nvSpPr>
            <p:spPr bwMode="auto">
              <a:xfrm>
                <a:off x="9580563" y="6761549"/>
                <a:ext cx="563011" cy="163185"/>
              </a:xfrm>
              <a:custGeom>
                <a:avLst/>
                <a:gdLst>
                  <a:gd name="T0" fmla="*/ 140 w 400"/>
                  <a:gd name="T1" fmla="*/ 26 h 116"/>
                  <a:gd name="T2" fmla="*/ 0 w 400"/>
                  <a:gd name="T3" fmla="*/ 26 h 116"/>
                  <a:gd name="T4" fmla="*/ 0 w 400"/>
                  <a:gd name="T5" fmla="*/ 90 h 116"/>
                  <a:gd name="T6" fmla="*/ 140 w 400"/>
                  <a:gd name="T7" fmla="*/ 90 h 116"/>
                  <a:gd name="T8" fmla="*/ 140 w 400"/>
                  <a:gd name="T9" fmla="*/ 116 h 116"/>
                  <a:gd name="T10" fmla="*/ 400 w 400"/>
                  <a:gd name="T11" fmla="*/ 116 h 116"/>
                  <a:gd name="T12" fmla="*/ 400 w 400"/>
                  <a:gd name="T13" fmla="*/ 0 h 116"/>
                  <a:gd name="T14" fmla="*/ 140 w 400"/>
                  <a:gd name="T15" fmla="*/ 0 h 116"/>
                  <a:gd name="T16" fmla="*/ 140 w 400"/>
                  <a:gd name="T17" fmla="*/ 2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0" h="116">
                    <a:moveTo>
                      <a:pt x="140" y="26"/>
                    </a:moveTo>
                    <a:lnTo>
                      <a:pt x="0" y="26"/>
                    </a:lnTo>
                    <a:lnTo>
                      <a:pt x="0" y="90"/>
                    </a:lnTo>
                    <a:lnTo>
                      <a:pt x="140" y="90"/>
                    </a:lnTo>
                    <a:lnTo>
                      <a:pt x="140" y="116"/>
                    </a:lnTo>
                    <a:lnTo>
                      <a:pt x="400" y="116"/>
                    </a:lnTo>
                    <a:lnTo>
                      <a:pt x="400" y="0"/>
                    </a:lnTo>
                    <a:lnTo>
                      <a:pt x="140" y="0"/>
                    </a:lnTo>
                    <a:lnTo>
                      <a:pt x="140"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4290" tIns="17145" rIns="34290" bIns="17145" numCol="1" anchor="t" anchorCtr="0" compatLnSpc="1">
                <a:prstTxWarp prst="textNoShape">
                  <a:avLst/>
                </a:prstTxWarp>
              </a:bodyPr>
              <a:lstStyle/>
              <a:p>
                <a:pPr defTabSz="171450">
                  <a:defRPr/>
                </a:pPr>
                <a:endParaRPr lang="en-US" sz="675">
                  <a:solidFill>
                    <a:srgbClr val="172144"/>
                  </a:solidFill>
                  <a:latin typeface="Calibri"/>
                </a:endParaRPr>
              </a:p>
            </p:txBody>
          </p:sp>
          <p:sp>
            <p:nvSpPr>
              <p:cNvPr id="139" name="Freeform 323">
                <a:extLst>
                  <a:ext uri="{FF2B5EF4-FFF2-40B4-BE49-F238E27FC236}">
                    <a16:creationId xmlns:a16="http://schemas.microsoft.com/office/drawing/2014/main" id="{8835F66D-020D-41D9-A87C-D6D2D71C3252}"/>
                  </a:ext>
                </a:extLst>
              </p:cNvPr>
              <p:cNvSpPr>
                <a:spLocks/>
              </p:cNvSpPr>
              <p:nvPr/>
            </p:nvSpPr>
            <p:spPr bwMode="auto">
              <a:xfrm>
                <a:off x="9580563" y="6343739"/>
                <a:ext cx="563011" cy="164592"/>
              </a:xfrm>
              <a:custGeom>
                <a:avLst/>
                <a:gdLst>
                  <a:gd name="T0" fmla="*/ 140 w 400"/>
                  <a:gd name="T1" fmla="*/ 26 h 117"/>
                  <a:gd name="T2" fmla="*/ 0 w 400"/>
                  <a:gd name="T3" fmla="*/ 26 h 117"/>
                  <a:gd name="T4" fmla="*/ 0 w 400"/>
                  <a:gd name="T5" fmla="*/ 91 h 117"/>
                  <a:gd name="T6" fmla="*/ 140 w 400"/>
                  <a:gd name="T7" fmla="*/ 91 h 117"/>
                  <a:gd name="T8" fmla="*/ 140 w 400"/>
                  <a:gd name="T9" fmla="*/ 117 h 117"/>
                  <a:gd name="T10" fmla="*/ 400 w 400"/>
                  <a:gd name="T11" fmla="*/ 117 h 117"/>
                  <a:gd name="T12" fmla="*/ 400 w 400"/>
                  <a:gd name="T13" fmla="*/ 0 h 117"/>
                  <a:gd name="T14" fmla="*/ 140 w 400"/>
                  <a:gd name="T15" fmla="*/ 0 h 117"/>
                  <a:gd name="T16" fmla="*/ 140 w 400"/>
                  <a:gd name="T17" fmla="*/ 26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0" h="117">
                    <a:moveTo>
                      <a:pt x="140" y="26"/>
                    </a:moveTo>
                    <a:lnTo>
                      <a:pt x="0" y="26"/>
                    </a:lnTo>
                    <a:lnTo>
                      <a:pt x="0" y="91"/>
                    </a:lnTo>
                    <a:lnTo>
                      <a:pt x="140" y="91"/>
                    </a:lnTo>
                    <a:lnTo>
                      <a:pt x="140" y="117"/>
                    </a:lnTo>
                    <a:lnTo>
                      <a:pt x="400" y="117"/>
                    </a:lnTo>
                    <a:lnTo>
                      <a:pt x="400" y="0"/>
                    </a:lnTo>
                    <a:lnTo>
                      <a:pt x="140" y="0"/>
                    </a:lnTo>
                    <a:lnTo>
                      <a:pt x="140"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4290" tIns="17145" rIns="34290" bIns="17145" numCol="1" anchor="t" anchorCtr="0" compatLnSpc="1">
                <a:prstTxWarp prst="textNoShape">
                  <a:avLst/>
                </a:prstTxWarp>
              </a:bodyPr>
              <a:lstStyle/>
              <a:p>
                <a:pPr defTabSz="171450">
                  <a:defRPr/>
                </a:pPr>
                <a:endParaRPr lang="en-US" sz="675">
                  <a:solidFill>
                    <a:srgbClr val="172144"/>
                  </a:solidFill>
                  <a:latin typeface="Calibri"/>
                </a:endParaRPr>
              </a:p>
            </p:txBody>
          </p:sp>
          <p:sp>
            <p:nvSpPr>
              <p:cNvPr id="140" name="Freeform 324">
                <a:extLst>
                  <a:ext uri="{FF2B5EF4-FFF2-40B4-BE49-F238E27FC236}">
                    <a16:creationId xmlns:a16="http://schemas.microsoft.com/office/drawing/2014/main" id="{97145C94-3A86-45AF-B8CF-493A1C6213A2}"/>
                  </a:ext>
                </a:extLst>
              </p:cNvPr>
              <p:cNvSpPr>
                <a:spLocks/>
              </p:cNvSpPr>
              <p:nvPr/>
            </p:nvSpPr>
            <p:spPr bwMode="auto">
              <a:xfrm>
                <a:off x="9580563" y="5927335"/>
                <a:ext cx="563011" cy="163185"/>
              </a:xfrm>
              <a:custGeom>
                <a:avLst/>
                <a:gdLst>
                  <a:gd name="T0" fmla="*/ 140 w 400"/>
                  <a:gd name="T1" fmla="*/ 26 h 116"/>
                  <a:gd name="T2" fmla="*/ 0 w 400"/>
                  <a:gd name="T3" fmla="*/ 26 h 116"/>
                  <a:gd name="T4" fmla="*/ 0 w 400"/>
                  <a:gd name="T5" fmla="*/ 90 h 116"/>
                  <a:gd name="T6" fmla="*/ 140 w 400"/>
                  <a:gd name="T7" fmla="*/ 90 h 116"/>
                  <a:gd name="T8" fmla="*/ 140 w 400"/>
                  <a:gd name="T9" fmla="*/ 116 h 116"/>
                  <a:gd name="T10" fmla="*/ 400 w 400"/>
                  <a:gd name="T11" fmla="*/ 116 h 116"/>
                  <a:gd name="T12" fmla="*/ 400 w 400"/>
                  <a:gd name="T13" fmla="*/ 0 h 116"/>
                  <a:gd name="T14" fmla="*/ 140 w 400"/>
                  <a:gd name="T15" fmla="*/ 0 h 116"/>
                  <a:gd name="T16" fmla="*/ 140 w 400"/>
                  <a:gd name="T17" fmla="*/ 2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0" h="116">
                    <a:moveTo>
                      <a:pt x="140" y="26"/>
                    </a:moveTo>
                    <a:lnTo>
                      <a:pt x="0" y="26"/>
                    </a:lnTo>
                    <a:lnTo>
                      <a:pt x="0" y="90"/>
                    </a:lnTo>
                    <a:lnTo>
                      <a:pt x="140" y="90"/>
                    </a:lnTo>
                    <a:lnTo>
                      <a:pt x="140" y="116"/>
                    </a:lnTo>
                    <a:lnTo>
                      <a:pt x="400" y="116"/>
                    </a:lnTo>
                    <a:lnTo>
                      <a:pt x="400" y="0"/>
                    </a:lnTo>
                    <a:lnTo>
                      <a:pt x="140" y="0"/>
                    </a:lnTo>
                    <a:lnTo>
                      <a:pt x="140"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4290" tIns="17145" rIns="34290" bIns="17145" numCol="1" anchor="t" anchorCtr="0" compatLnSpc="1">
                <a:prstTxWarp prst="textNoShape">
                  <a:avLst/>
                </a:prstTxWarp>
              </a:bodyPr>
              <a:lstStyle/>
              <a:p>
                <a:pPr defTabSz="171450">
                  <a:defRPr/>
                </a:pPr>
                <a:endParaRPr lang="en-US" sz="675">
                  <a:solidFill>
                    <a:srgbClr val="172144"/>
                  </a:solidFill>
                  <a:latin typeface="Calibri"/>
                </a:endParaRPr>
              </a:p>
            </p:txBody>
          </p:sp>
          <p:sp>
            <p:nvSpPr>
              <p:cNvPr id="141" name="Freeform 325">
                <a:extLst>
                  <a:ext uri="{FF2B5EF4-FFF2-40B4-BE49-F238E27FC236}">
                    <a16:creationId xmlns:a16="http://schemas.microsoft.com/office/drawing/2014/main" id="{28192AB3-FEEC-4F41-83CF-58D73EB9AF78}"/>
                  </a:ext>
                </a:extLst>
              </p:cNvPr>
              <p:cNvSpPr>
                <a:spLocks/>
              </p:cNvSpPr>
              <p:nvPr/>
            </p:nvSpPr>
            <p:spPr bwMode="auto">
              <a:xfrm>
                <a:off x="9580563" y="5509525"/>
                <a:ext cx="563011" cy="164592"/>
              </a:xfrm>
              <a:custGeom>
                <a:avLst/>
                <a:gdLst>
                  <a:gd name="T0" fmla="*/ 140 w 400"/>
                  <a:gd name="T1" fmla="*/ 27 h 117"/>
                  <a:gd name="T2" fmla="*/ 0 w 400"/>
                  <a:gd name="T3" fmla="*/ 27 h 117"/>
                  <a:gd name="T4" fmla="*/ 0 w 400"/>
                  <a:gd name="T5" fmla="*/ 91 h 117"/>
                  <a:gd name="T6" fmla="*/ 140 w 400"/>
                  <a:gd name="T7" fmla="*/ 91 h 117"/>
                  <a:gd name="T8" fmla="*/ 140 w 400"/>
                  <a:gd name="T9" fmla="*/ 117 h 117"/>
                  <a:gd name="T10" fmla="*/ 400 w 400"/>
                  <a:gd name="T11" fmla="*/ 117 h 117"/>
                  <a:gd name="T12" fmla="*/ 400 w 400"/>
                  <a:gd name="T13" fmla="*/ 0 h 117"/>
                  <a:gd name="T14" fmla="*/ 140 w 400"/>
                  <a:gd name="T15" fmla="*/ 0 h 117"/>
                  <a:gd name="T16" fmla="*/ 140 w 400"/>
                  <a:gd name="T17" fmla="*/ 27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0" h="117">
                    <a:moveTo>
                      <a:pt x="140" y="27"/>
                    </a:moveTo>
                    <a:lnTo>
                      <a:pt x="0" y="27"/>
                    </a:lnTo>
                    <a:lnTo>
                      <a:pt x="0" y="91"/>
                    </a:lnTo>
                    <a:lnTo>
                      <a:pt x="140" y="91"/>
                    </a:lnTo>
                    <a:lnTo>
                      <a:pt x="140" y="117"/>
                    </a:lnTo>
                    <a:lnTo>
                      <a:pt x="400" y="117"/>
                    </a:lnTo>
                    <a:lnTo>
                      <a:pt x="400" y="0"/>
                    </a:lnTo>
                    <a:lnTo>
                      <a:pt x="140" y="0"/>
                    </a:lnTo>
                    <a:lnTo>
                      <a:pt x="140"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4290" tIns="17145" rIns="34290" bIns="17145" numCol="1" anchor="t" anchorCtr="0" compatLnSpc="1">
                <a:prstTxWarp prst="textNoShape">
                  <a:avLst/>
                </a:prstTxWarp>
              </a:bodyPr>
              <a:lstStyle/>
              <a:p>
                <a:pPr defTabSz="171450">
                  <a:defRPr/>
                </a:pPr>
                <a:endParaRPr lang="en-US" sz="675">
                  <a:solidFill>
                    <a:srgbClr val="172144"/>
                  </a:solidFill>
                  <a:latin typeface="Calibri"/>
                </a:endParaRPr>
              </a:p>
            </p:txBody>
          </p:sp>
          <p:sp>
            <p:nvSpPr>
              <p:cNvPr id="142" name="Freeform 326">
                <a:extLst>
                  <a:ext uri="{FF2B5EF4-FFF2-40B4-BE49-F238E27FC236}">
                    <a16:creationId xmlns:a16="http://schemas.microsoft.com/office/drawing/2014/main" id="{1AA70083-52F4-4A56-8944-A494CE2CCB5F}"/>
                  </a:ext>
                </a:extLst>
              </p:cNvPr>
              <p:cNvSpPr>
                <a:spLocks/>
              </p:cNvSpPr>
              <p:nvPr/>
            </p:nvSpPr>
            <p:spPr bwMode="auto">
              <a:xfrm>
                <a:off x="9580563" y="5093121"/>
                <a:ext cx="563011" cy="163185"/>
              </a:xfrm>
              <a:custGeom>
                <a:avLst/>
                <a:gdLst>
                  <a:gd name="T0" fmla="*/ 140 w 400"/>
                  <a:gd name="T1" fmla="*/ 26 h 116"/>
                  <a:gd name="T2" fmla="*/ 0 w 400"/>
                  <a:gd name="T3" fmla="*/ 26 h 116"/>
                  <a:gd name="T4" fmla="*/ 0 w 400"/>
                  <a:gd name="T5" fmla="*/ 90 h 116"/>
                  <a:gd name="T6" fmla="*/ 140 w 400"/>
                  <a:gd name="T7" fmla="*/ 90 h 116"/>
                  <a:gd name="T8" fmla="*/ 140 w 400"/>
                  <a:gd name="T9" fmla="*/ 116 h 116"/>
                  <a:gd name="T10" fmla="*/ 400 w 400"/>
                  <a:gd name="T11" fmla="*/ 116 h 116"/>
                  <a:gd name="T12" fmla="*/ 400 w 400"/>
                  <a:gd name="T13" fmla="*/ 0 h 116"/>
                  <a:gd name="T14" fmla="*/ 140 w 400"/>
                  <a:gd name="T15" fmla="*/ 0 h 116"/>
                  <a:gd name="T16" fmla="*/ 140 w 400"/>
                  <a:gd name="T17" fmla="*/ 2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0" h="116">
                    <a:moveTo>
                      <a:pt x="140" y="26"/>
                    </a:moveTo>
                    <a:lnTo>
                      <a:pt x="0" y="26"/>
                    </a:lnTo>
                    <a:lnTo>
                      <a:pt x="0" y="90"/>
                    </a:lnTo>
                    <a:lnTo>
                      <a:pt x="140" y="90"/>
                    </a:lnTo>
                    <a:lnTo>
                      <a:pt x="140" y="116"/>
                    </a:lnTo>
                    <a:lnTo>
                      <a:pt x="400" y="116"/>
                    </a:lnTo>
                    <a:lnTo>
                      <a:pt x="400" y="0"/>
                    </a:lnTo>
                    <a:lnTo>
                      <a:pt x="140" y="0"/>
                    </a:lnTo>
                    <a:lnTo>
                      <a:pt x="140"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4290" tIns="17145" rIns="34290" bIns="17145" numCol="1" anchor="t" anchorCtr="0" compatLnSpc="1">
                <a:prstTxWarp prst="textNoShape">
                  <a:avLst/>
                </a:prstTxWarp>
              </a:bodyPr>
              <a:lstStyle/>
              <a:p>
                <a:pPr defTabSz="171450">
                  <a:defRPr/>
                </a:pPr>
                <a:endParaRPr lang="en-US" sz="675">
                  <a:solidFill>
                    <a:srgbClr val="172144"/>
                  </a:solidFill>
                  <a:latin typeface="Calibri"/>
                </a:endParaRPr>
              </a:p>
            </p:txBody>
          </p:sp>
        </p:grpSp>
        <p:sp>
          <p:nvSpPr>
            <p:cNvPr id="133" name="Freeform 290">
              <a:extLst>
                <a:ext uri="{FF2B5EF4-FFF2-40B4-BE49-F238E27FC236}">
                  <a16:creationId xmlns:a16="http://schemas.microsoft.com/office/drawing/2014/main" id="{47EC6525-F1BA-4E8E-876B-5310510419E9}"/>
                </a:ext>
              </a:extLst>
            </p:cNvPr>
            <p:cNvSpPr>
              <a:spLocks/>
            </p:cNvSpPr>
            <p:nvPr/>
          </p:nvSpPr>
          <p:spPr bwMode="auto">
            <a:xfrm>
              <a:off x="13232359" y="5276777"/>
              <a:ext cx="3303615" cy="3153869"/>
            </a:xfrm>
            <a:custGeom>
              <a:avLst/>
              <a:gdLst>
                <a:gd name="T0" fmla="*/ 1480 w 1560"/>
                <a:gd name="T1" fmla="*/ 1490 h 1490"/>
                <a:gd name="T2" fmla="*/ 80 w 1560"/>
                <a:gd name="T3" fmla="*/ 1490 h 1490"/>
                <a:gd name="T4" fmla="*/ 0 w 1560"/>
                <a:gd name="T5" fmla="*/ 1410 h 1490"/>
                <a:gd name="T6" fmla="*/ 0 w 1560"/>
                <a:gd name="T7" fmla="*/ 80 h 1490"/>
                <a:gd name="T8" fmla="*/ 80 w 1560"/>
                <a:gd name="T9" fmla="*/ 0 h 1490"/>
                <a:gd name="T10" fmla="*/ 1480 w 1560"/>
                <a:gd name="T11" fmla="*/ 0 h 1490"/>
                <a:gd name="T12" fmla="*/ 1560 w 1560"/>
                <a:gd name="T13" fmla="*/ 80 h 1490"/>
                <a:gd name="T14" fmla="*/ 1560 w 1560"/>
                <a:gd name="T15" fmla="*/ 1410 h 1490"/>
                <a:gd name="T16" fmla="*/ 1480 w 1560"/>
                <a:gd name="T17" fmla="*/ 1490 h 14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60" h="1490">
                  <a:moveTo>
                    <a:pt x="1480" y="1490"/>
                  </a:moveTo>
                  <a:cubicBezTo>
                    <a:pt x="80" y="1490"/>
                    <a:pt x="80" y="1490"/>
                    <a:pt x="80" y="1490"/>
                  </a:cubicBezTo>
                  <a:cubicBezTo>
                    <a:pt x="36" y="1490"/>
                    <a:pt x="0" y="1454"/>
                    <a:pt x="0" y="1410"/>
                  </a:cubicBezTo>
                  <a:cubicBezTo>
                    <a:pt x="0" y="80"/>
                    <a:pt x="0" y="80"/>
                    <a:pt x="0" y="80"/>
                  </a:cubicBezTo>
                  <a:cubicBezTo>
                    <a:pt x="0" y="36"/>
                    <a:pt x="36" y="0"/>
                    <a:pt x="80" y="0"/>
                  </a:cubicBezTo>
                  <a:cubicBezTo>
                    <a:pt x="1480" y="0"/>
                    <a:pt x="1480" y="0"/>
                    <a:pt x="1480" y="0"/>
                  </a:cubicBezTo>
                  <a:cubicBezTo>
                    <a:pt x="1524" y="0"/>
                    <a:pt x="1560" y="36"/>
                    <a:pt x="1560" y="80"/>
                  </a:cubicBezTo>
                  <a:cubicBezTo>
                    <a:pt x="1560" y="1410"/>
                    <a:pt x="1560" y="1410"/>
                    <a:pt x="1560" y="1410"/>
                  </a:cubicBezTo>
                  <a:cubicBezTo>
                    <a:pt x="1560" y="1454"/>
                    <a:pt x="1524" y="1490"/>
                    <a:pt x="1480" y="1490"/>
                  </a:cubicBezTo>
                  <a:close/>
                </a:path>
              </a:pathLst>
            </a:custGeom>
            <a:grpFill/>
            <a:ln>
              <a:noFill/>
            </a:ln>
            <a:effectLst>
              <a:outerShdw blurRad="1079500" dist="457200" dir="8100000" algn="tr" rotWithShape="0">
                <a:schemeClr val="accent1">
                  <a:lumMod val="75000"/>
                  <a:alpha val="92000"/>
                </a:schemeClr>
              </a:outerShdw>
            </a:effectLst>
          </p:spPr>
          <p:txBody>
            <a:bodyPr vert="horz" wrap="square" lIns="34290" tIns="17145" rIns="34290" bIns="17145" numCol="1" anchor="t" anchorCtr="0" compatLnSpc="1">
              <a:prstTxWarp prst="textNoShape">
                <a:avLst/>
              </a:prstTxWarp>
            </a:bodyPr>
            <a:lstStyle/>
            <a:p>
              <a:pPr defTabSz="171450">
                <a:defRPr/>
              </a:pPr>
              <a:endParaRPr lang="en-US" sz="675">
                <a:solidFill>
                  <a:srgbClr val="172144"/>
                </a:solidFill>
                <a:latin typeface="Calibri"/>
              </a:endParaRPr>
            </a:p>
          </p:txBody>
        </p:sp>
      </p:grpSp>
      <p:sp>
        <p:nvSpPr>
          <p:cNvPr id="170" name="TextBox 169">
            <a:extLst>
              <a:ext uri="{FF2B5EF4-FFF2-40B4-BE49-F238E27FC236}">
                <a16:creationId xmlns:a16="http://schemas.microsoft.com/office/drawing/2014/main" id="{B57A92D1-C0E7-4ABB-BE91-EFEDA9822CEC}"/>
              </a:ext>
            </a:extLst>
          </p:cNvPr>
          <p:cNvSpPr txBox="1"/>
          <p:nvPr/>
        </p:nvSpPr>
        <p:spPr>
          <a:xfrm>
            <a:off x="1099640" y="2400206"/>
            <a:ext cx="1034204" cy="276999"/>
          </a:xfrm>
          <a:prstGeom prst="rect">
            <a:avLst/>
          </a:prstGeom>
          <a:noFill/>
        </p:spPr>
        <p:txBody>
          <a:bodyPr wrap="square" rtlCol="0">
            <a:spAutoFit/>
          </a:bodyPr>
          <a:lstStyle/>
          <a:p>
            <a:pPr algn="ctr" defTabSz="171450">
              <a:defRPr/>
            </a:pPr>
            <a:r>
              <a:rPr lang="en-US" sz="1200" b="1">
                <a:solidFill>
                  <a:srgbClr val="FFFFFF"/>
                </a:solidFill>
                <a:latin typeface="Century Gothic"/>
              </a:rPr>
              <a:t>Stepwise</a:t>
            </a:r>
          </a:p>
        </p:txBody>
      </p:sp>
      <p:sp>
        <p:nvSpPr>
          <p:cNvPr id="171" name="TextBox 170">
            <a:extLst>
              <a:ext uri="{FF2B5EF4-FFF2-40B4-BE49-F238E27FC236}">
                <a16:creationId xmlns:a16="http://schemas.microsoft.com/office/drawing/2014/main" id="{B2E6EF96-A7D8-4903-BD38-634923504BE2}"/>
              </a:ext>
            </a:extLst>
          </p:cNvPr>
          <p:cNvSpPr txBox="1"/>
          <p:nvPr/>
        </p:nvSpPr>
        <p:spPr>
          <a:xfrm>
            <a:off x="3077317" y="2401456"/>
            <a:ext cx="1034204" cy="276999"/>
          </a:xfrm>
          <a:prstGeom prst="rect">
            <a:avLst/>
          </a:prstGeom>
          <a:noFill/>
        </p:spPr>
        <p:txBody>
          <a:bodyPr wrap="square" rtlCol="0">
            <a:spAutoFit/>
          </a:bodyPr>
          <a:lstStyle/>
          <a:p>
            <a:pPr algn="ctr" defTabSz="171450">
              <a:defRPr/>
            </a:pPr>
            <a:r>
              <a:rPr lang="en-US" sz="1200" b="1">
                <a:solidFill>
                  <a:srgbClr val="FFFFFF"/>
                </a:solidFill>
                <a:latin typeface="Century Gothic"/>
              </a:rPr>
              <a:t>Sequential</a:t>
            </a:r>
          </a:p>
        </p:txBody>
      </p:sp>
      <p:sp>
        <p:nvSpPr>
          <p:cNvPr id="172" name="TextBox 171">
            <a:extLst>
              <a:ext uri="{FF2B5EF4-FFF2-40B4-BE49-F238E27FC236}">
                <a16:creationId xmlns:a16="http://schemas.microsoft.com/office/drawing/2014/main" id="{6D20D216-51DD-4CDB-A58B-7506CAAF188F}"/>
              </a:ext>
            </a:extLst>
          </p:cNvPr>
          <p:cNvSpPr txBox="1"/>
          <p:nvPr/>
        </p:nvSpPr>
        <p:spPr>
          <a:xfrm>
            <a:off x="1099640" y="4608048"/>
            <a:ext cx="1034204" cy="461665"/>
          </a:xfrm>
          <a:prstGeom prst="rect">
            <a:avLst/>
          </a:prstGeom>
          <a:noFill/>
        </p:spPr>
        <p:txBody>
          <a:bodyPr wrap="square" rtlCol="0">
            <a:spAutoFit/>
          </a:bodyPr>
          <a:lstStyle/>
          <a:p>
            <a:pPr algn="ctr" defTabSz="171450">
              <a:defRPr/>
            </a:pPr>
            <a:r>
              <a:rPr lang="en-US" sz="1200" b="1">
                <a:solidFill>
                  <a:srgbClr val="FFFFFF"/>
                </a:solidFill>
                <a:latin typeface="Century Gothic"/>
              </a:rPr>
              <a:t>Backwards Elimination</a:t>
            </a:r>
          </a:p>
        </p:txBody>
      </p:sp>
      <p:sp>
        <p:nvSpPr>
          <p:cNvPr id="173" name="TextBox 172">
            <a:extLst>
              <a:ext uri="{FF2B5EF4-FFF2-40B4-BE49-F238E27FC236}">
                <a16:creationId xmlns:a16="http://schemas.microsoft.com/office/drawing/2014/main" id="{64A085EB-2B9A-49EE-8467-DF76837CAEAD}"/>
              </a:ext>
            </a:extLst>
          </p:cNvPr>
          <p:cNvSpPr txBox="1"/>
          <p:nvPr/>
        </p:nvSpPr>
        <p:spPr>
          <a:xfrm>
            <a:off x="2984713" y="4560386"/>
            <a:ext cx="1319994" cy="461665"/>
          </a:xfrm>
          <a:prstGeom prst="rect">
            <a:avLst/>
          </a:prstGeom>
          <a:noFill/>
        </p:spPr>
        <p:txBody>
          <a:bodyPr wrap="square" rtlCol="0">
            <a:spAutoFit/>
          </a:bodyPr>
          <a:lstStyle/>
          <a:p>
            <a:pPr algn="ctr" defTabSz="171450">
              <a:defRPr/>
            </a:pPr>
            <a:r>
              <a:rPr lang="en-US" sz="1200" b="1">
                <a:solidFill>
                  <a:srgbClr val="FFFFFF"/>
                </a:solidFill>
                <a:latin typeface="Century Gothic"/>
              </a:rPr>
              <a:t>Boosting/ Random Forest</a:t>
            </a:r>
          </a:p>
        </p:txBody>
      </p:sp>
      <p:sp>
        <p:nvSpPr>
          <p:cNvPr id="174" name="TextBox 173">
            <a:extLst>
              <a:ext uri="{FF2B5EF4-FFF2-40B4-BE49-F238E27FC236}">
                <a16:creationId xmlns:a16="http://schemas.microsoft.com/office/drawing/2014/main" id="{DA481CBE-D50A-4243-B8AF-682A1901EE6C}"/>
              </a:ext>
            </a:extLst>
          </p:cNvPr>
          <p:cNvSpPr txBox="1"/>
          <p:nvPr/>
        </p:nvSpPr>
        <p:spPr>
          <a:xfrm>
            <a:off x="4998175" y="927248"/>
            <a:ext cx="6826328" cy="6217087"/>
          </a:xfrm>
          <a:prstGeom prst="rect">
            <a:avLst/>
          </a:prstGeom>
          <a:noFill/>
        </p:spPr>
        <p:txBody>
          <a:bodyPr wrap="square" lIns="91440" tIns="45720" rIns="91440" bIns="45720" rtlCol="0" anchor="t">
            <a:spAutoFit/>
          </a:bodyPr>
          <a:lstStyle/>
          <a:p>
            <a:pPr marL="171450" indent="-171450" defTabSz="171450">
              <a:buFont typeface="Arial" panose="020B0604020202020204" pitchFamily="34" charset="0"/>
              <a:buChar char="•"/>
              <a:defRPr/>
            </a:pPr>
            <a:r>
              <a:rPr lang="en-US">
                <a:solidFill>
                  <a:srgbClr val="FFFFFF"/>
                </a:solidFill>
                <a:latin typeface="Calibri"/>
              </a:rPr>
              <a:t>For Step-Wise, Sequential, and Backwards methods there was no noticeable change in predictive power.</a:t>
            </a:r>
            <a:endParaRPr lang="en-US">
              <a:solidFill>
                <a:srgbClr val="FFFFFF"/>
              </a:solidFill>
              <a:latin typeface="Calibri"/>
              <a:cs typeface="Calibri"/>
            </a:endParaRPr>
          </a:p>
          <a:p>
            <a:pPr marL="171450" indent="-171450" defTabSz="171450">
              <a:buFont typeface="Arial" panose="020B0604020202020204" pitchFamily="34" charset="0"/>
              <a:buChar char="•"/>
              <a:defRPr/>
            </a:pPr>
            <a:endParaRPr lang="en-US">
              <a:solidFill>
                <a:srgbClr val="FFFFFF"/>
              </a:solidFill>
              <a:latin typeface="Calibri"/>
              <a:cs typeface="Calibri"/>
            </a:endParaRPr>
          </a:p>
          <a:p>
            <a:pPr marL="171450" indent="-171450" defTabSz="171450">
              <a:buFont typeface="Arial" panose="020B0604020202020204" pitchFamily="34" charset="0"/>
              <a:buChar char="•"/>
              <a:defRPr/>
            </a:pPr>
            <a:r>
              <a:rPr lang="en-US">
                <a:solidFill>
                  <a:srgbClr val="FFFFFF"/>
                </a:solidFill>
                <a:latin typeface="Calibri"/>
              </a:rPr>
              <a:t>The models performed worse than Forward Selection Subset 4 or Best Subsets.</a:t>
            </a:r>
            <a:endParaRPr lang="en-US">
              <a:solidFill>
                <a:srgbClr val="FFFFFF"/>
              </a:solidFill>
              <a:latin typeface="Calibri"/>
              <a:cs typeface="Calibri"/>
            </a:endParaRPr>
          </a:p>
          <a:p>
            <a:pPr marL="171450" indent="-171450" defTabSz="171450">
              <a:buFont typeface="Arial" panose="020B0604020202020204" pitchFamily="34" charset="0"/>
              <a:buChar char="•"/>
              <a:defRPr/>
            </a:pPr>
            <a:endParaRPr lang="en-US">
              <a:solidFill>
                <a:srgbClr val="FFFFFF"/>
              </a:solidFill>
              <a:latin typeface="Calibri"/>
              <a:cs typeface="Calibri"/>
            </a:endParaRPr>
          </a:p>
          <a:p>
            <a:pPr marL="171450" indent="-171450" defTabSz="171450">
              <a:buFont typeface="Arial" panose="020B0604020202020204" pitchFamily="34" charset="0"/>
              <a:buChar char="•"/>
              <a:defRPr/>
            </a:pPr>
            <a:r>
              <a:rPr lang="en-US">
                <a:solidFill>
                  <a:srgbClr val="FFFFFF"/>
                </a:solidFill>
                <a:latin typeface="Calibri"/>
              </a:rPr>
              <a:t>Since the models performed worse or comparable, we have chosen not to include them in the slides. </a:t>
            </a:r>
            <a:endParaRPr lang="en-US">
              <a:solidFill>
                <a:srgbClr val="FFFFFF"/>
              </a:solidFill>
              <a:latin typeface="Calibri"/>
              <a:cs typeface="Calibri"/>
            </a:endParaRPr>
          </a:p>
          <a:p>
            <a:pPr marL="171450" indent="-171450" defTabSz="171450">
              <a:buFont typeface="Arial" panose="020B0604020202020204" pitchFamily="34" charset="0"/>
              <a:buChar char="•"/>
              <a:defRPr/>
            </a:pPr>
            <a:endParaRPr lang="en-US">
              <a:solidFill>
                <a:srgbClr val="FFFFFF"/>
              </a:solidFill>
              <a:latin typeface="Calibri"/>
              <a:cs typeface="Calibri"/>
            </a:endParaRPr>
          </a:p>
          <a:p>
            <a:pPr marL="171450" indent="-171450" defTabSz="171450">
              <a:buFont typeface="Arial" panose="020B0604020202020204" pitchFamily="34" charset="0"/>
              <a:buChar char="•"/>
              <a:defRPr/>
            </a:pPr>
            <a:r>
              <a:rPr lang="en-US">
                <a:solidFill>
                  <a:srgbClr val="FFFFFF"/>
                </a:solidFill>
                <a:latin typeface="Calibri"/>
              </a:rPr>
              <a:t>An 80/20 split was used for every model and the feature selections were set to the max allowable by </a:t>
            </a:r>
            <a:r>
              <a:rPr lang="en-US" err="1">
                <a:solidFill>
                  <a:srgbClr val="FFFFFF"/>
                </a:solidFill>
                <a:latin typeface="Calibri"/>
              </a:rPr>
              <a:t>Xlminer</a:t>
            </a:r>
            <a:r>
              <a:rPr lang="en-US">
                <a:solidFill>
                  <a:srgbClr val="FFFFFF"/>
                </a:solidFill>
                <a:latin typeface="Calibri"/>
              </a:rPr>
              <a:t>.</a:t>
            </a:r>
            <a:endParaRPr lang="en-US">
              <a:solidFill>
                <a:srgbClr val="FFFFFF"/>
              </a:solidFill>
              <a:latin typeface="Calibri"/>
              <a:cs typeface="Calibri"/>
            </a:endParaRPr>
          </a:p>
          <a:p>
            <a:pPr marL="171450" indent="-171450" defTabSz="171450">
              <a:buFont typeface="Arial" panose="020B0604020202020204" pitchFamily="34" charset="0"/>
              <a:buChar char="•"/>
              <a:defRPr/>
            </a:pPr>
            <a:endParaRPr lang="en-US">
              <a:solidFill>
                <a:srgbClr val="FFFFFF"/>
              </a:solidFill>
              <a:latin typeface="Calibri"/>
              <a:cs typeface="Calibri"/>
            </a:endParaRPr>
          </a:p>
          <a:p>
            <a:pPr marL="171450" indent="-171450" defTabSz="171450">
              <a:buFont typeface="Arial" panose="020B0604020202020204" pitchFamily="34" charset="0"/>
              <a:buChar char="•"/>
              <a:defRPr/>
            </a:pPr>
            <a:r>
              <a:rPr lang="en-US">
                <a:solidFill>
                  <a:srgbClr val="FFFFFF"/>
                </a:solidFill>
                <a:latin typeface="Calibri"/>
              </a:rPr>
              <a:t>Hyper-parametrization was utilized, and we tried to square or raise to the 4</a:t>
            </a:r>
            <a:r>
              <a:rPr lang="en-US" baseline="30000">
                <a:solidFill>
                  <a:srgbClr val="FFFFFF"/>
                </a:solidFill>
                <a:latin typeface="Calibri"/>
              </a:rPr>
              <a:t>th</a:t>
            </a:r>
            <a:r>
              <a:rPr lang="en-US">
                <a:solidFill>
                  <a:srgbClr val="FFFFFF"/>
                </a:solidFill>
                <a:latin typeface="Calibri"/>
              </a:rPr>
              <a:t> power some features in order to tease out a greater relationship, but it  made no difference.</a:t>
            </a:r>
            <a:endParaRPr lang="en-US">
              <a:solidFill>
                <a:srgbClr val="FFFFFF"/>
              </a:solidFill>
              <a:latin typeface="Calibri"/>
              <a:cs typeface="Calibri"/>
            </a:endParaRPr>
          </a:p>
          <a:p>
            <a:pPr marL="171450" indent="-171450" defTabSz="171450">
              <a:buFont typeface="Arial" panose="020B0604020202020204" pitchFamily="34" charset="0"/>
              <a:buChar char="•"/>
              <a:defRPr/>
            </a:pPr>
            <a:endParaRPr lang="en-US">
              <a:solidFill>
                <a:srgbClr val="FFFFFF"/>
              </a:solidFill>
              <a:latin typeface="Calibri"/>
              <a:cs typeface="Calibri"/>
            </a:endParaRPr>
          </a:p>
          <a:p>
            <a:pPr marL="171450" indent="-171450" defTabSz="171450">
              <a:buFont typeface="Arial" panose="020B0604020202020204" pitchFamily="34" charset="0"/>
              <a:buChar char="•"/>
              <a:defRPr/>
            </a:pPr>
            <a:r>
              <a:rPr lang="en-US">
                <a:solidFill>
                  <a:srgbClr val="FFFFFF"/>
                </a:solidFill>
                <a:latin typeface="Calibri"/>
              </a:rPr>
              <a:t>For Boosting and Random Forest there was not enough data for the models to properly learn so as expected they overfit the training data but did noticeably worse on the validation. It resulted in a negative R^2 which just means that its performance is no better than random.</a:t>
            </a:r>
            <a:endParaRPr lang="en-US">
              <a:solidFill>
                <a:srgbClr val="FFFFFF"/>
              </a:solidFill>
              <a:latin typeface="Calibri"/>
              <a:cs typeface="Calibri"/>
            </a:endParaRPr>
          </a:p>
          <a:p>
            <a:pPr marL="171450" indent="-171450" algn="ctr" defTabSz="171450">
              <a:buFont typeface="Arial" panose="020B0604020202020204" pitchFamily="34" charset="0"/>
              <a:buChar char="•"/>
              <a:defRPr/>
            </a:pPr>
            <a:endParaRPr lang="en-US" sz="1400">
              <a:solidFill>
                <a:srgbClr val="FFFFFF"/>
              </a:solidFill>
              <a:latin typeface="Calibri"/>
              <a:cs typeface="Calibri"/>
            </a:endParaRPr>
          </a:p>
          <a:p>
            <a:pPr marL="171450" indent="-171450" algn="ctr" defTabSz="171450">
              <a:buFont typeface="Arial" panose="020B0604020202020204" pitchFamily="34" charset="0"/>
              <a:buChar char="•"/>
              <a:defRPr/>
            </a:pPr>
            <a:endParaRPr lang="en-US" sz="1200">
              <a:solidFill>
                <a:srgbClr val="FFFFFF"/>
              </a:solidFill>
              <a:latin typeface="Calibri"/>
            </a:endParaRPr>
          </a:p>
          <a:p>
            <a:pPr marL="171450" indent="-171450" algn="ctr" defTabSz="171450">
              <a:buFont typeface="Arial" panose="020B0604020202020204" pitchFamily="34" charset="0"/>
              <a:buChar char="•"/>
              <a:defRPr/>
            </a:pPr>
            <a:endParaRPr lang="en-US" sz="1200">
              <a:solidFill>
                <a:srgbClr val="FFFFFF"/>
              </a:solidFill>
              <a:latin typeface="Calibri"/>
            </a:endParaRPr>
          </a:p>
        </p:txBody>
      </p:sp>
      <p:sp>
        <p:nvSpPr>
          <p:cNvPr id="175" name="TextBox 174">
            <a:extLst>
              <a:ext uri="{FF2B5EF4-FFF2-40B4-BE49-F238E27FC236}">
                <a16:creationId xmlns:a16="http://schemas.microsoft.com/office/drawing/2014/main" id="{B5571414-A38B-4DCA-A94B-415C49A0464B}"/>
              </a:ext>
            </a:extLst>
          </p:cNvPr>
          <p:cNvSpPr txBox="1"/>
          <p:nvPr/>
        </p:nvSpPr>
        <p:spPr>
          <a:xfrm>
            <a:off x="3051383" y="326967"/>
            <a:ext cx="6147912" cy="523220"/>
          </a:xfrm>
          <a:prstGeom prst="rect">
            <a:avLst/>
          </a:prstGeom>
          <a:noFill/>
        </p:spPr>
        <p:txBody>
          <a:bodyPr wrap="square" lIns="91440" tIns="45720" rIns="91440" bIns="45720" rtlCol="0" anchor="t">
            <a:spAutoFit/>
          </a:bodyPr>
          <a:lstStyle/>
          <a:p>
            <a:pPr algn="ctr" defTabSz="171450">
              <a:defRPr/>
            </a:pPr>
            <a:r>
              <a:rPr lang="en-US" sz="2800" b="1">
                <a:solidFill>
                  <a:srgbClr val="FFFFFF"/>
                </a:solidFill>
                <a:latin typeface="Century Gothic"/>
              </a:rPr>
              <a:t>Talking Points on Other Methods</a:t>
            </a:r>
          </a:p>
        </p:txBody>
      </p:sp>
    </p:spTree>
    <p:extLst>
      <p:ext uri="{BB962C8B-B14F-4D97-AF65-F5344CB8AC3E}">
        <p14:creationId xmlns:p14="http://schemas.microsoft.com/office/powerpoint/2010/main" val="19840447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p14:dur="300">
        <p:push dir="u"/>
      </p:transition>
    </mc:Choice>
    <mc:Fallback>
      <p:transition>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decel="100000" fill="hold" nodeType="withEffect">
                                  <p:stCondLst>
                                    <p:cond delay="100"/>
                                  </p:stCondLst>
                                  <p:childTnLst>
                                    <p:set>
                                      <p:cBhvr>
                                        <p:cTn id="10" dur="1" fill="hold">
                                          <p:stCondLst>
                                            <p:cond delay="0"/>
                                          </p:stCondLst>
                                        </p:cTn>
                                        <p:tgtEl>
                                          <p:spTgt spid="44"/>
                                        </p:tgtEl>
                                        <p:attrNameLst>
                                          <p:attrName>style.visibility</p:attrName>
                                        </p:attrNameLst>
                                      </p:cBhvr>
                                      <p:to>
                                        <p:strVal val="visible"/>
                                      </p:to>
                                    </p:set>
                                    <p:anim calcmode="lin" valueType="num">
                                      <p:cBhvr additive="base">
                                        <p:cTn id="11" dur="1000" fill="hold"/>
                                        <p:tgtEl>
                                          <p:spTgt spid="44"/>
                                        </p:tgtEl>
                                        <p:attrNameLst>
                                          <p:attrName>ppt_x</p:attrName>
                                        </p:attrNameLst>
                                      </p:cBhvr>
                                      <p:tavLst>
                                        <p:tav tm="0">
                                          <p:val>
                                            <p:strVal val="#ppt_x"/>
                                          </p:val>
                                        </p:tav>
                                        <p:tav tm="100000">
                                          <p:val>
                                            <p:strVal val="#ppt_x"/>
                                          </p:val>
                                        </p:tav>
                                      </p:tavLst>
                                    </p:anim>
                                    <p:anim calcmode="lin" valueType="num">
                                      <p:cBhvr additive="base">
                                        <p:cTn id="12" dur="1000" fill="hold"/>
                                        <p:tgtEl>
                                          <p:spTgt spid="44"/>
                                        </p:tgtEl>
                                        <p:attrNameLst>
                                          <p:attrName>ppt_y</p:attrName>
                                        </p:attrNameLst>
                                      </p:cBhvr>
                                      <p:tavLst>
                                        <p:tav tm="0">
                                          <p:val>
                                            <p:strVal val="1+#ppt_h/2"/>
                                          </p:val>
                                        </p:tav>
                                        <p:tav tm="100000">
                                          <p:val>
                                            <p:strVal val="#ppt_y"/>
                                          </p:val>
                                        </p:tav>
                                      </p:tavLst>
                                    </p:anim>
                                  </p:childTnLst>
                                </p:cTn>
                              </p:par>
                              <p:par>
                                <p:cTn id="13" presetID="2" presetClass="entr" presetSubtype="4" decel="100000" fill="hold" nodeType="withEffect">
                                  <p:stCondLst>
                                    <p:cond delay="200"/>
                                  </p:stCondLst>
                                  <p:childTnLst>
                                    <p:set>
                                      <p:cBhvr>
                                        <p:cTn id="14" dur="1" fill="hold">
                                          <p:stCondLst>
                                            <p:cond delay="0"/>
                                          </p:stCondLst>
                                        </p:cTn>
                                        <p:tgtEl>
                                          <p:spTgt spid="86"/>
                                        </p:tgtEl>
                                        <p:attrNameLst>
                                          <p:attrName>style.visibility</p:attrName>
                                        </p:attrNameLst>
                                      </p:cBhvr>
                                      <p:to>
                                        <p:strVal val="visible"/>
                                      </p:to>
                                    </p:set>
                                    <p:anim calcmode="lin" valueType="num">
                                      <p:cBhvr additive="base">
                                        <p:cTn id="15" dur="1000" fill="hold"/>
                                        <p:tgtEl>
                                          <p:spTgt spid="86"/>
                                        </p:tgtEl>
                                        <p:attrNameLst>
                                          <p:attrName>ppt_x</p:attrName>
                                        </p:attrNameLst>
                                      </p:cBhvr>
                                      <p:tavLst>
                                        <p:tav tm="0">
                                          <p:val>
                                            <p:strVal val="#ppt_x"/>
                                          </p:val>
                                        </p:tav>
                                        <p:tav tm="100000">
                                          <p:val>
                                            <p:strVal val="#ppt_x"/>
                                          </p:val>
                                        </p:tav>
                                      </p:tavLst>
                                    </p:anim>
                                    <p:anim calcmode="lin" valueType="num">
                                      <p:cBhvr additive="base">
                                        <p:cTn id="16" dur="1000" fill="hold"/>
                                        <p:tgtEl>
                                          <p:spTgt spid="86"/>
                                        </p:tgtEl>
                                        <p:attrNameLst>
                                          <p:attrName>ppt_y</p:attrName>
                                        </p:attrNameLst>
                                      </p:cBhvr>
                                      <p:tavLst>
                                        <p:tav tm="0">
                                          <p:val>
                                            <p:strVal val="1+#ppt_h/2"/>
                                          </p:val>
                                        </p:tav>
                                        <p:tav tm="100000">
                                          <p:val>
                                            <p:strVal val="#ppt_y"/>
                                          </p:val>
                                        </p:tav>
                                      </p:tavLst>
                                    </p:anim>
                                  </p:childTnLst>
                                </p:cTn>
                              </p:par>
                              <p:par>
                                <p:cTn id="17" presetID="2" presetClass="entr" presetSubtype="4" decel="100000" fill="hold" nodeType="withEffect">
                                  <p:stCondLst>
                                    <p:cond delay="300"/>
                                  </p:stCondLst>
                                  <p:childTnLst>
                                    <p:set>
                                      <p:cBhvr>
                                        <p:cTn id="18" dur="1" fill="hold">
                                          <p:stCondLst>
                                            <p:cond delay="0"/>
                                          </p:stCondLst>
                                        </p:cTn>
                                        <p:tgtEl>
                                          <p:spTgt spid="128"/>
                                        </p:tgtEl>
                                        <p:attrNameLst>
                                          <p:attrName>style.visibility</p:attrName>
                                        </p:attrNameLst>
                                      </p:cBhvr>
                                      <p:to>
                                        <p:strVal val="visible"/>
                                      </p:to>
                                    </p:set>
                                    <p:anim calcmode="lin" valueType="num">
                                      <p:cBhvr additive="base">
                                        <p:cTn id="19" dur="1000" fill="hold"/>
                                        <p:tgtEl>
                                          <p:spTgt spid="128"/>
                                        </p:tgtEl>
                                        <p:attrNameLst>
                                          <p:attrName>ppt_x</p:attrName>
                                        </p:attrNameLst>
                                      </p:cBhvr>
                                      <p:tavLst>
                                        <p:tav tm="0">
                                          <p:val>
                                            <p:strVal val="#ppt_x"/>
                                          </p:val>
                                        </p:tav>
                                        <p:tav tm="100000">
                                          <p:val>
                                            <p:strVal val="#ppt_x"/>
                                          </p:val>
                                        </p:tav>
                                      </p:tavLst>
                                    </p:anim>
                                    <p:anim calcmode="lin" valueType="num">
                                      <p:cBhvr additive="base">
                                        <p:cTn id="20" dur="1000" fill="hold"/>
                                        <p:tgtEl>
                                          <p:spTgt spid="128"/>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0"/>
                                  </p:stCondLst>
                                  <p:childTnLst>
                                    <p:set>
                                      <p:cBhvr>
                                        <p:cTn id="22" dur="1" fill="hold">
                                          <p:stCondLst>
                                            <p:cond delay="0"/>
                                          </p:stCondLst>
                                        </p:cTn>
                                        <p:tgtEl>
                                          <p:spTgt spid="170"/>
                                        </p:tgtEl>
                                        <p:attrNameLst>
                                          <p:attrName>style.visibility</p:attrName>
                                        </p:attrNameLst>
                                      </p:cBhvr>
                                      <p:to>
                                        <p:strVal val="visible"/>
                                      </p:to>
                                    </p:set>
                                    <p:anim calcmode="lin" valueType="num">
                                      <p:cBhvr additive="base">
                                        <p:cTn id="23" dur="1000" fill="hold"/>
                                        <p:tgtEl>
                                          <p:spTgt spid="170"/>
                                        </p:tgtEl>
                                        <p:attrNameLst>
                                          <p:attrName>ppt_x</p:attrName>
                                        </p:attrNameLst>
                                      </p:cBhvr>
                                      <p:tavLst>
                                        <p:tav tm="0">
                                          <p:val>
                                            <p:strVal val="#ppt_x"/>
                                          </p:val>
                                        </p:tav>
                                        <p:tav tm="100000">
                                          <p:val>
                                            <p:strVal val="#ppt_x"/>
                                          </p:val>
                                        </p:tav>
                                      </p:tavLst>
                                    </p:anim>
                                    <p:anim calcmode="lin" valueType="num">
                                      <p:cBhvr additive="base">
                                        <p:cTn id="24" dur="1000" fill="hold"/>
                                        <p:tgtEl>
                                          <p:spTgt spid="170"/>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100"/>
                                  </p:stCondLst>
                                  <p:childTnLst>
                                    <p:set>
                                      <p:cBhvr>
                                        <p:cTn id="26" dur="1" fill="hold">
                                          <p:stCondLst>
                                            <p:cond delay="0"/>
                                          </p:stCondLst>
                                        </p:cTn>
                                        <p:tgtEl>
                                          <p:spTgt spid="171"/>
                                        </p:tgtEl>
                                        <p:attrNameLst>
                                          <p:attrName>style.visibility</p:attrName>
                                        </p:attrNameLst>
                                      </p:cBhvr>
                                      <p:to>
                                        <p:strVal val="visible"/>
                                      </p:to>
                                    </p:set>
                                    <p:anim calcmode="lin" valueType="num">
                                      <p:cBhvr additive="base">
                                        <p:cTn id="27" dur="1000" fill="hold"/>
                                        <p:tgtEl>
                                          <p:spTgt spid="171"/>
                                        </p:tgtEl>
                                        <p:attrNameLst>
                                          <p:attrName>ppt_x</p:attrName>
                                        </p:attrNameLst>
                                      </p:cBhvr>
                                      <p:tavLst>
                                        <p:tav tm="0">
                                          <p:val>
                                            <p:strVal val="#ppt_x"/>
                                          </p:val>
                                        </p:tav>
                                        <p:tav tm="100000">
                                          <p:val>
                                            <p:strVal val="#ppt_x"/>
                                          </p:val>
                                        </p:tav>
                                      </p:tavLst>
                                    </p:anim>
                                    <p:anim calcmode="lin" valueType="num">
                                      <p:cBhvr additive="base">
                                        <p:cTn id="28" dur="1000" fill="hold"/>
                                        <p:tgtEl>
                                          <p:spTgt spid="171"/>
                                        </p:tgtEl>
                                        <p:attrNameLst>
                                          <p:attrName>ppt_y</p:attrName>
                                        </p:attrNameLst>
                                      </p:cBhvr>
                                      <p:tavLst>
                                        <p:tav tm="0">
                                          <p:val>
                                            <p:strVal val="1+#ppt_h/2"/>
                                          </p:val>
                                        </p:tav>
                                        <p:tav tm="100000">
                                          <p:val>
                                            <p:strVal val="#ppt_y"/>
                                          </p:val>
                                        </p:tav>
                                      </p:tavLst>
                                    </p:anim>
                                  </p:childTnLst>
                                </p:cTn>
                              </p:par>
                              <p:par>
                                <p:cTn id="29" presetID="2" presetClass="entr" presetSubtype="4" decel="100000" fill="hold" grpId="0" nodeType="withEffect">
                                  <p:stCondLst>
                                    <p:cond delay="200"/>
                                  </p:stCondLst>
                                  <p:childTnLst>
                                    <p:set>
                                      <p:cBhvr>
                                        <p:cTn id="30" dur="1" fill="hold">
                                          <p:stCondLst>
                                            <p:cond delay="0"/>
                                          </p:stCondLst>
                                        </p:cTn>
                                        <p:tgtEl>
                                          <p:spTgt spid="172"/>
                                        </p:tgtEl>
                                        <p:attrNameLst>
                                          <p:attrName>style.visibility</p:attrName>
                                        </p:attrNameLst>
                                      </p:cBhvr>
                                      <p:to>
                                        <p:strVal val="visible"/>
                                      </p:to>
                                    </p:set>
                                    <p:anim calcmode="lin" valueType="num">
                                      <p:cBhvr additive="base">
                                        <p:cTn id="31" dur="1000" fill="hold"/>
                                        <p:tgtEl>
                                          <p:spTgt spid="172"/>
                                        </p:tgtEl>
                                        <p:attrNameLst>
                                          <p:attrName>ppt_x</p:attrName>
                                        </p:attrNameLst>
                                      </p:cBhvr>
                                      <p:tavLst>
                                        <p:tav tm="0">
                                          <p:val>
                                            <p:strVal val="#ppt_x"/>
                                          </p:val>
                                        </p:tav>
                                        <p:tav tm="100000">
                                          <p:val>
                                            <p:strVal val="#ppt_x"/>
                                          </p:val>
                                        </p:tav>
                                      </p:tavLst>
                                    </p:anim>
                                    <p:anim calcmode="lin" valueType="num">
                                      <p:cBhvr additive="base">
                                        <p:cTn id="32" dur="1000" fill="hold"/>
                                        <p:tgtEl>
                                          <p:spTgt spid="172"/>
                                        </p:tgtEl>
                                        <p:attrNameLst>
                                          <p:attrName>ppt_y</p:attrName>
                                        </p:attrNameLst>
                                      </p:cBhvr>
                                      <p:tavLst>
                                        <p:tav tm="0">
                                          <p:val>
                                            <p:strVal val="1+#ppt_h/2"/>
                                          </p:val>
                                        </p:tav>
                                        <p:tav tm="100000">
                                          <p:val>
                                            <p:strVal val="#ppt_y"/>
                                          </p:val>
                                        </p:tav>
                                      </p:tavLst>
                                    </p:anim>
                                  </p:childTnLst>
                                </p:cTn>
                              </p:par>
                              <p:par>
                                <p:cTn id="33" presetID="2" presetClass="entr" presetSubtype="4" decel="100000" fill="hold" grpId="0" nodeType="withEffect">
                                  <p:stCondLst>
                                    <p:cond delay="300"/>
                                  </p:stCondLst>
                                  <p:childTnLst>
                                    <p:set>
                                      <p:cBhvr>
                                        <p:cTn id="34" dur="1" fill="hold">
                                          <p:stCondLst>
                                            <p:cond delay="0"/>
                                          </p:stCondLst>
                                        </p:cTn>
                                        <p:tgtEl>
                                          <p:spTgt spid="173"/>
                                        </p:tgtEl>
                                        <p:attrNameLst>
                                          <p:attrName>style.visibility</p:attrName>
                                        </p:attrNameLst>
                                      </p:cBhvr>
                                      <p:to>
                                        <p:strVal val="visible"/>
                                      </p:to>
                                    </p:set>
                                    <p:anim calcmode="lin" valueType="num">
                                      <p:cBhvr additive="base">
                                        <p:cTn id="35" dur="1000" fill="hold"/>
                                        <p:tgtEl>
                                          <p:spTgt spid="173"/>
                                        </p:tgtEl>
                                        <p:attrNameLst>
                                          <p:attrName>ppt_x</p:attrName>
                                        </p:attrNameLst>
                                      </p:cBhvr>
                                      <p:tavLst>
                                        <p:tav tm="0">
                                          <p:val>
                                            <p:strVal val="#ppt_x"/>
                                          </p:val>
                                        </p:tav>
                                        <p:tav tm="100000">
                                          <p:val>
                                            <p:strVal val="#ppt_x"/>
                                          </p:val>
                                        </p:tav>
                                      </p:tavLst>
                                    </p:anim>
                                    <p:anim calcmode="lin" valueType="num">
                                      <p:cBhvr additive="base">
                                        <p:cTn id="36" dur="1000" fill="hold"/>
                                        <p:tgtEl>
                                          <p:spTgt spid="173"/>
                                        </p:tgtEl>
                                        <p:attrNameLst>
                                          <p:attrName>ppt_y</p:attrName>
                                        </p:attrNameLst>
                                      </p:cBhvr>
                                      <p:tavLst>
                                        <p:tav tm="0">
                                          <p:val>
                                            <p:strVal val="1+#ppt_h/2"/>
                                          </p:val>
                                        </p:tav>
                                        <p:tav tm="100000">
                                          <p:val>
                                            <p:strVal val="#ppt_y"/>
                                          </p:val>
                                        </p:tav>
                                      </p:tavLst>
                                    </p:anim>
                                  </p:childTnLst>
                                </p:cTn>
                              </p:par>
                              <p:par>
                                <p:cTn id="37" presetID="2" presetClass="entr" presetSubtype="2" decel="100000" fill="hold" grpId="0" nodeType="withEffect">
                                  <p:stCondLst>
                                    <p:cond delay="500"/>
                                  </p:stCondLst>
                                  <p:childTnLst>
                                    <p:set>
                                      <p:cBhvr>
                                        <p:cTn id="38" dur="1" fill="hold">
                                          <p:stCondLst>
                                            <p:cond delay="0"/>
                                          </p:stCondLst>
                                        </p:cTn>
                                        <p:tgtEl>
                                          <p:spTgt spid="175"/>
                                        </p:tgtEl>
                                        <p:attrNameLst>
                                          <p:attrName>style.visibility</p:attrName>
                                        </p:attrNameLst>
                                      </p:cBhvr>
                                      <p:to>
                                        <p:strVal val="visible"/>
                                      </p:to>
                                    </p:set>
                                    <p:anim calcmode="lin" valueType="num">
                                      <p:cBhvr additive="base">
                                        <p:cTn id="39" dur="2000" fill="hold"/>
                                        <p:tgtEl>
                                          <p:spTgt spid="175"/>
                                        </p:tgtEl>
                                        <p:attrNameLst>
                                          <p:attrName>ppt_x</p:attrName>
                                        </p:attrNameLst>
                                      </p:cBhvr>
                                      <p:tavLst>
                                        <p:tav tm="0">
                                          <p:val>
                                            <p:strVal val="1+#ppt_w/2"/>
                                          </p:val>
                                        </p:tav>
                                        <p:tav tm="100000">
                                          <p:val>
                                            <p:strVal val="#ppt_x"/>
                                          </p:val>
                                        </p:tav>
                                      </p:tavLst>
                                    </p:anim>
                                    <p:anim calcmode="lin" valueType="num">
                                      <p:cBhvr additive="base">
                                        <p:cTn id="40" dur="2000" fill="hold"/>
                                        <p:tgtEl>
                                          <p:spTgt spid="175"/>
                                        </p:tgtEl>
                                        <p:attrNameLst>
                                          <p:attrName>ppt_y</p:attrName>
                                        </p:attrNameLst>
                                      </p:cBhvr>
                                      <p:tavLst>
                                        <p:tav tm="0">
                                          <p:val>
                                            <p:strVal val="#ppt_y"/>
                                          </p:val>
                                        </p:tav>
                                        <p:tav tm="100000">
                                          <p:val>
                                            <p:strVal val="#ppt_y"/>
                                          </p:val>
                                        </p:tav>
                                      </p:tavLst>
                                    </p:anim>
                                  </p:childTnLst>
                                </p:cTn>
                              </p:par>
                              <p:par>
                                <p:cTn id="41" presetID="2" presetClass="entr" presetSubtype="2" decel="100000" fill="hold" grpId="0" nodeType="withEffect">
                                  <p:stCondLst>
                                    <p:cond delay="500"/>
                                  </p:stCondLst>
                                  <p:childTnLst>
                                    <p:set>
                                      <p:cBhvr>
                                        <p:cTn id="42" dur="1" fill="hold">
                                          <p:stCondLst>
                                            <p:cond delay="0"/>
                                          </p:stCondLst>
                                        </p:cTn>
                                        <p:tgtEl>
                                          <p:spTgt spid="174"/>
                                        </p:tgtEl>
                                        <p:attrNameLst>
                                          <p:attrName>style.visibility</p:attrName>
                                        </p:attrNameLst>
                                      </p:cBhvr>
                                      <p:to>
                                        <p:strVal val="visible"/>
                                      </p:to>
                                    </p:set>
                                    <p:anim calcmode="lin" valueType="num">
                                      <p:cBhvr additive="base">
                                        <p:cTn id="43" dur="2200" fill="hold"/>
                                        <p:tgtEl>
                                          <p:spTgt spid="174"/>
                                        </p:tgtEl>
                                        <p:attrNameLst>
                                          <p:attrName>ppt_x</p:attrName>
                                        </p:attrNameLst>
                                      </p:cBhvr>
                                      <p:tavLst>
                                        <p:tav tm="0">
                                          <p:val>
                                            <p:strVal val="1+#ppt_w/2"/>
                                          </p:val>
                                        </p:tav>
                                        <p:tav tm="100000">
                                          <p:val>
                                            <p:strVal val="#ppt_x"/>
                                          </p:val>
                                        </p:tav>
                                      </p:tavLst>
                                    </p:anim>
                                    <p:anim calcmode="lin" valueType="num">
                                      <p:cBhvr additive="base">
                                        <p:cTn id="44" dur="2200" fill="hold"/>
                                        <p:tgtEl>
                                          <p:spTgt spid="17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0" grpId="0"/>
      <p:bldP spid="171" grpId="0"/>
      <p:bldP spid="172" grpId="0"/>
      <p:bldP spid="173" grpId="0"/>
      <p:bldP spid="174" grpId="0"/>
      <p:bldP spid="175" grpId="0"/>
    </p:bldLst>
  </p:timing>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4" name="TextBox 173">
            <a:extLst>
              <a:ext uri="{FF2B5EF4-FFF2-40B4-BE49-F238E27FC236}">
                <a16:creationId xmlns:a16="http://schemas.microsoft.com/office/drawing/2014/main" id="{DA481CBE-D50A-4243-B8AF-682A1901EE6C}"/>
              </a:ext>
            </a:extLst>
          </p:cNvPr>
          <p:cNvSpPr txBox="1"/>
          <p:nvPr/>
        </p:nvSpPr>
        <p:spPr>
          <a:xfrm>
            <a:off x="6476271" y="1514814"/>
            <a:ext cx="4604594" cy="276999"/>
          </a:xfrm>
          <a:prstGeom prst="rect">
            <a:avLst/>
          </a:prstGeom>
          <a:noFill/>
        </p:spPr>
        <p:txBody>
          <a:bodyPr wrap="square" lIns="91440" tIns="45720" rIns="91440" bIns="45720" rtlCol="0" anchor="t">
            <a:spAutoFit/>
          </a:bodyPr>
          <a:lstStyle/>
          <a:p>
            <a:pPr marL="171450" indent="-171450" defTabSz="171450">
              <a:buFont typeface="Arial" panose="020B0604020202020204" pitchFamily="34" charset="0"/>
              <a:buChar char="•"/>
              <a:defRPr/>
            </a:pPr>
            <a:endParaRPr lang="en-US" sz="1200">
              <a:solidFill>
                <a:srgbClr val="FFFFFF"/>
              </a:solidFill>
              <a:latin typeface="Calibri"/>
              <a:cs typeface="Calibri"/>
            </a:endParaRPr>
          </a:p>
        </p:txBody>
      </p:sp>
      <p:sp>
        <p:nvSpPr>
          <p:cNvPr id="175" name="TextBox 174">
            <a:extLst>
              <a:ext uri="{FF2B5EF4-FFF2-40B4-BE49-F238E27FC236}">
                <a16:creationId xmlns:a16="http://schemas.microsoft.com/office/drawing/2014/main" id="{B5571414-A38B-4DCA-A94B-415C49A0464B}"/>
              </a:ext>
            </a:extLst>
          </p:cNvPr>
          <p:cNvSpPr txBox="1"/>
          <p:nvPr/>
        </p:nvSpPr>
        <p:spPr>
          <a:xfrm>
            <a:off x="3795021" y="574846"/>
            <a:ext cx="4596370" cy="584775"/>
          </a:xfrm>
          <a:prstGeom prst="rect">
            <a:avLst/>
          </a:prstGeom>
          <a:noFill/>
        </p:spPr>
        <p:txBody>
          <a:bodyPr wrap="square" lIns="91440" tIns="45720" rIns="91440" bIns="45720" rtlCol="0" anchor="t">
            <a:spAutoFit/>
          </a:bodyPr>
          <a:lstStyle/>
          <a:p>
            <a:pPr algn="ctr" defTabSz="171450">
              <a:defRPr/>
            </a:pPr>
            <a:r>
              <a:rPr lang="en-US" sz="3200" b="1">
                <a:solidFill>
                  <a:srgbClr val="FFFFFF"/>
                </a:solidFill>
                <a:latin typeface="Century Gothic"/>
              </a:rPr>
              <a:t>CART Classification</a:t>
            </a:r>
            <a:endParaRPr lang="en-US" sz="3200" err="1">
              <a:cs typeface="Calibri"/>
            </a:endParaRPr>
          </a:p>
        </p:txBody>
      </p:sp>
      <p:pic>
        <p:nvPicPr>
          <p:cNvPr id="2" name="Picture 2" descr="A picture containing table&#10;&#10;Description automatically generated">
            <a:extLst>
              <a:ext uri="{FF2B5EF4-FFF2-40B4-BE49-F238E27FC236}">
                <a16:creationId xmlns:a16="http://schemas.microsoft.com/office/drawing/2014/main" id="{23F65228-F018-4A10-8BED-007AC7A1AFBA}"/>
              </a:ext>
            </a:extLst>
          </p:cNvPr>
          <p:cNvPicPr>
            <a:picLocks noChangeAspect="1"/>
          </p:cNvPicPr>
          <p:nvPr/>
        </p:nvPicPr>
        <p:blipFill>
          <a:blip r:embed="rId4"/>
          <a:stretch>
            <a:fillRect/>
          </a:stretch>
        </p:blipFill>
        <p:spPr>
          <a:xfrm>
            <a:off x="168038" y="1887497"/>
            <a:ext cx="6308784" cy="3620013"/>
          </a:xfrm>
          <a:prstGeom prst="rect">
            <a:avLst/>
          </a:prstGeom>
        </p:spPr>
      </p:pic>
      <p:pic>
        <p:nvPicPr>
          <p:cNvPr id="3" name="Picture 3" descr="Table&#10;&#10;Description automatically generated">
            <a:extLst>
              <a:ext uri="{FF2B5EF4-FFF2-40B4-BE49-F238E27FC236}">
                <a16:creationId xmlns:a16="http://schemas.microsoft.com/office/drawing/2014/main" id="{EE2B67CF-0236-4882-B543-148CDA020AB5}"/>
              </a:ext>
            </a:extLst>
          </p:cNvPr>
          <p:cNvPicPr>
            <a:picLocks noChangeAspect="1"/>
          </p:cNvPicPr>
          <p:nvPr/>
        </p:nvPicPr>
        <p:blipFill>
          <a:blip r:embed="rId5"/>
          <a:stretch>
            <a:fillRect/>
          </a:stretch>
        </p:blipFill>
        <p:spPr>
          <a:xfrm>
            <a:off x="6731177" y="1803392"/>
            <a:ext cx="5216105" cy="3797555"/>
          </a:xfrm>
          <a:prstGeom prst="rect">
            <a:avLst/>
          </a:prstGeom>
        </p:spPr>
      </p:pic>
    </p:spTree>
    <p:extLst>
      <p:ext uri="{BB962C8B-B14F-4D97-AF65-F5344CB8AC3E}">
        <p14:creationId xmlns:p14="http://schemas.microsoft.com/office/powerpoint/2010/main" val="12363994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p14:dur="300">
        <p:push dir="u"/>
      </p:transition>
    </mc:Choice>
    <mc:Fallback>
      <p:transition>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500"/>
                                  </p:stCondLst>
                                  <p:childTnLst>
                                    <p:set>
                                      <p:cBhvr>
                                        <p:cTn id="6" dur="1" fill="hold">
                                          <p:stCondLst>
                                            <p:cond delay="0"/>
                                          </p:stCondLst>
                                        </p:cTn>
                                        <p:tgtEl>
                                          <p:spTgt spid="175"/>
                                        </p:tgtEl>
                                        <p:attrNameLst>
                                          <p:attrName>style.visibility</p:attrName>
                                        </p:attrNameLst>
                                      </p:cBhvr>
                                      <p:to>
                                        <p:strVal val="visible"/>
                                      </p:to>
                                    </p:set>
                                    <p:anim calcmode="lin" valueType="num">
                                      <p:cBhvr additive="base">
                                        <p:cTn id="7" dur="2000" fill="hold"/>
                                        <p:tgtEl>
                                          <p:spTgt spid="175"/>
                                        </p:tgtEl>
                                        <p:attrNameLst>
                                          <p:attrName>ppt_x</p:attrName>
                                        </p:attrNameLst>
                                      </p:cBhvr>
                                      <p:tavLst>
                                        <p:tav tm="0">
                                          <p:val>
                                            <p:strVal val="1+#ppt_w/2"/>
                                          </p:val>
                                        </p:tav>
                                        <p:tav tm="100000">
                                          <p:val>
                                            <p:strVal val="#ppt_x"/>
                                          </p:val>
                                        </p:tav>
                                      </p:tavLst>
                                    </p:anim>
                                    <p:anim calcmode="lin" valueType="num">
                                      <p:cBhvr additive="base">
                                        <p:cTn id="8" dur="2000" fill="hold"/>
                                        <p:tgtEl>
                                          <p:spTgt spid="175"/>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nodePh="1">
                                  <p:stCondLst>
                                    <p:cond delay="500"/>
                                  </p:stCondLst>
                                  <p:endCondLst>
                                    <p:cond evt="begin" delay="0">
                                      <p:tn val="9"/>
                                    </p:cond>
                                  </p:endCondLst>
                                  <p:childTnLst>
                                    <p:set>
                                      <p:cBhvr>
                                        <p:cTn id="10" dur="1" fill="hold">
                                          <p:stCondLst>
                                            <p:cond delay="0"/>
                                          </p:stCondLst>
                                        </p:cTn>
                                        <p:tgtEl>
                                          <p:spTgt spid="174"/>
                                        </p:tgtEl>
                                        <p:attrNameLst>
                                          <p:attrName>style.visibility</p:attrName>
                                        </p:attrNameLst>
                                      </p:cBhvr>
                                      <p:to>
                                        <p:strVal val="visible"/>
                                      </p:to>
                                    </p:set>
                                    <p:anim calcmode="lin" valueType="num">
                                      <p:cBhvr additive="base">
                                        <p:cTn id="11" dur="2200" fill="hold"/>
                                        <p:tgtEl>
                                          <p:spTgt spid="174"/>
                                        </p:tgtEl>
                                        <p:attrNameLst>
                                          <p:attrName>ppt_x</p:attrName>
                                        </p:attrNameLst>
                                      </p:cBhvr>
                                      <p:tavLst>
                                        <p:tav tm="0">
                                          <p:val>
                                            <p:strVal val="1+#ppt_w/2"/>
                                          </p:val>
                                        </p:tav>
                                        <p:tav tm="100000">
                                          <p:val>
                                            <p:strVal val="#ppt_x"/>
                                          </p:val>
                                        </p:tav>
                                      </p:tavLst>
                                    </p:anim>
                                    <p:anim calcmode="lin" valueType="num">
                                      <p:cBhvr additive="base">
                                        <p:cTn id="12" dur="2200" fill="hold"/>
                                        <p:tgtEl>
                                          <p:spTgt spid="17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 grpId="0"/>
      <p:bldP spid="175" grpId="0"/>
    </p:bldLst>
  </p:timing>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4" name="TextBox 173">
            <a:extLst>
              <a:ext uri="{FF2B5EF4-FFF2-40B4-BE49-F238E27FC236}">
                <a16:creationId xmlns:a16="http://schemas.microsoft.com/office/drawing/2014/main" id="{DA481CBE-D50A-4243-B8AF-682A1901EE6C}"/>
              </a:ext>
            </a:extLst>
          </p:cNvPr>
          <p:cNvSpPr txBox="1"/>
          <p:nvPr/>
        </p:nvSpPr>
        <p:spPr>
          <a:xfrm>
            <a:off x="6476271" y="1514814"/>
            <a:ext cx="4604594" cy="276999"/>
          </a:xfrm>
          <a:prstGeom prst="rect">
            <a:avLst/>
          </a:prstGeom>
          <a:noFill/>
        </p:spPr>
        <p:txBody>
          <a:bodyPr wrap="square" lIns="91440" tIns="45720" rIns="91440" bIns="45720" rtlCol="0" anchor="t">
            <a:spAutoFit/>
          </a:bodyPr>
          <a:lstStyle/>
          <a:p>
            <a:pPr marL="171450" indent="-171450" defTabSz="171450">
              <a:buFont typeface="Arial" panose="020B0604020202020204" pitchFamily="34" charset="0"/>
              <a:buChar char="•"/>
              <a:defRPr/>
            </a:pPr>
            <a:endParaRPr lang="en-US" sz="1200">
              <a:solidFill>
                <a:srgbClr val="FFFFFF"/>
              </a:solidFill>
              <a:latin typeface="Calibri"/>
              <a:cs typeface="Calibri"/>
            </a:endParaRPr>
          </a:p>
        </p:txBody>
      </p:sp>
      <p:sp>
        <p:nvSpPr>
          <p:cNvPr id="175" name="TextBox 174">
            <a:extLst>
              <a:ext uri="{FF2B5EF4-FFF2-40B4-BE49-F238E27FC236}">
                <a16:creationId xmlns:a16="http://schemas.microsoft.com/office/drawing/2014/main" id="{B5571414-A38B-4DCA-A94B-415C49A0464B}"/>
              </a:ext>
            </a:extLst>
          </p:cNvPr>
          <p:cNvSpPr txBox="1"/>
          <p:nvPr/>
        </p:nvSpPr>
        <p:spPr>
          <a:xfrm>
            <a:off x="3795021" y="574846"/>
            <a:ext cx="4596370" cy="584775"/>
          </a:xfrm>
          <a:prstGeom prst="rect">
            <a:avLst/>
          </a:prstGeom>
          <a:noFill/>
        </p:spPr>
        <p:txBody>
          <a:bodyPr wrap="square" lIns="91440" tIns="45720" rIns="91440" bIns="45720" rtlCol="0" anchor="t">
            <a:spAutoFit/>
          </a:bodyPr>
          <a:lstStyle/>
          <a:p>
            <a:pPr algn="ctr" defTabSz="171450">
              <a:defRPr/>
            </a:pPr>
            <a:r>
              <a:rPr lang="en-US" sz="3200" b="1">
                <a:solidFill>
                  <a:srgbClr val="FFFFFF"/>
                </a:solidFill>
                <a:latin typeface="Century Gothic"/>
              </a:rPr>
              <a:t>CART Classification</a:t>
            </a:r>
            <a:endParaRPr lang="en-US" sz="3200" err="1">
              <a:cs typeface="Calibri"/>
            </a:endParaRPr>
          </a:p>
        </p:txBody>
      </p:sp>
      <p:pic>
        <p:nvPicPr>
          <p:cNvPr id="178" name="Picture 178" descr="Graphical user interface&#10;&#10;Description automatically generated">
            <a:extLst>
              <a:ext uri="{FF2B5EF4-FFF2-40B4-BE49-F238E27FC236}">
                <a16:creationId xmlns:a16="http://schemas.microsoft.com/office/drawing/2014/main" id="{F65CBAE0-4C73-4971-A19C-1B6D1D6E6748}"/>
              </a:ext>
            </a:extLst>
          </p:cNvPr>
          <p:cNvPicPr>
            <a:picLocks noChangeAspect="1"/>
          </p:cNvPicPr>
          <p:nvPr/>
        </p:nvPicPr>
        <p:blipFill rotWithShape="1">
          <a:blip r:embed="rId4"/>
          <a:srcRect l="8569" t="16901" b="352"/>
          <a:stretch/>
        </p:blipFill>
        <p:spPr>
          <a:xfrm>
            <a:off x="2718711" y="2088252"/>
            <a:ext cx="6752681" cy="3374144"/>
          </a:xfrm>
          <a:prstGeom prst="rect">
            <a:avLst/>
          </a:prstGeom>
        </p:spPr>
      </p:pic>
    </p:spTree>
    <p:extLst>
      <p:ext uri="{BB962C8B-B14F-4D97-AF65-F5344CB8AC3E}">
        <p14:creationId xmlns:p14="http://schemas.microsoft.com/office/powerpoint/2010/main" val="33366903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p14:dur="300">
        <p:push dir="u"/>
      </p:transition>
    </mc:Choice>
    <mc:Fallback>
      <p:transition>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500"/>
                                  </p:stCondLst>
                                  <p:childTnLst>
                                    <p:set>
                                      <p:cBhvr>
                                        <p:cTn id="6" dur="1" fill="hold">
                                          <p:stCondLst>
                                            <p:cond delay="0"/>
                                          </p:stCondLst>
                                        </p:cTn>
                                        <p:tgtEl>
                                          <p:spTgt spid="175"/>
                                        </p:tgtEl>
                                        <p:attrNameLst>
                                          <p:attrName>style.visibility</p:attrName>
                                        </p:attrNameLst>
                                      </p:cBhvr>
                                      <p:to>
                                        <p:strVal val="visible"/>
                                      </p:to>
                                    </p:set>
                                    <p:anim calcmode="lin" valueType="num">
                                      <p:cBhvr additive="base">
                                        <p:cTn id="7" dur="2000" fill="hold"/>
                                        <p:tgtEl>
                                          <p:spTgt spid="175"/>
                                        </p:tgtEl>
                                        <p:attrNameLst>
                                          <p:attrName>ppt_x</p:attrName>
                                        </p:attrNameLst>
                                      </p:cBhvr>
                                      <p:tavLst>
                                        <p:tav tm="0">
                                          <p:val>
                                            <p:strVal val="1+#ppt_w/2"/>
                                          </p:val>
                                        </p:tav>
                                        <p:tav tm="100000">
                                          <p:val>
                                            <p:strVal val="#ppt_x"/>
                                          </p:val>
                                        </p:tav>
                                      </p:tavLst>
                                    </p:anim>
                                    <p:anim calcmode="lin" valueType="num">
                                      <p:cBhvr additive="base">
                                        <p:cTn id="8" dur="2000" fill="hold"/>
                                        <p:tgtEl>
                                          <p:spTgt spid="175"/>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nodePh="1">
                                  <p:stCondLst>
                                    <p:cond delay="500"/>
                                  </p:stCondLst>
                                  <p:endCondLst>
                                    <p:cond evt="begin" delay="0">
                                      <p:tn val="9"/>
                                    </p:cond>
                                  </p:endCondLst>
                                  <p:childTnLst>
                                    <p:set>
                                      <p:cBhvr>
                                        <p:cTn id="10" dur="1" fill="hold">
                                          <p:stCondLst>
                                            <p:cond delay="0"/>
                                          </p:stCondLst>
                                        </p:cTn>
                                        <p:tgtEl>
                                          <p:spTgt spid="174"/>
                                        </p:tgtEl>
                                        <p:attrNameLst>
                                          <p:attrName>style.visibility</p:attrName>
                                        </p:attrNameLst>
                                      </p:cBhvr>
                                      <p:to>
                                        <p:strVal val="visible"/>
                                      </p:to>
                                    </p:set>
                                    <p:anim calcmode="lin" valueType="num">
                                      <p:cBhvr additive="base">
                                        <p:cTn id="11" dur="2200" fill="hold"/>
                                        <p:tgtEl>
                                          <p:spTgt spid="174"/>
                                        </p:tgtEl>
                                        <p:attrNameLst>
                                          <p:attrName>ppt_x</p:attrName>
                                        </p:attrNameLst>
                                      </p:cBhvr>
                                      <p:tavLst>
                                        <p:tav tm="0">
                                          <p:val>
                                            <p:strVal val="1+#ppt_w/2"/>
                                          </p:val>
                                        </p:tav>
                                        <p:tav tm="100000">
                                          <p:val>
                                            <p:strVal val="#ppt_x"/>
                                          </p:val>
                                        </p:tav>
                                      </p:tavLst>
                                    </p:anim>
                                    <p:anim calcmode="lin" valueType="num">
                                      <p:cBhvr additive="base">
                                        <p:cTn id="12" dur="2200" fill="hold"/>
                                        <p:tgtEl>
                                          <p:spTgt spid="17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 grpId="0"/>
      <p:bldP spid="175" grpId="0"/>
    </p:bldLst>
  </p:timing>
</p:sld>
</file>

<file path=ppt/slides/slide29.xml><?xml version="1.0" encoding="utf-8"?>
<p:sld xmlns:a="http://schemas.openxmlformats.org/drawingml/2006/main" xmlns:r="http://schemas.openxmlformats.org/officeDocument/2006/relationships" xmlns:p="http://schemas.openxmlformats.org/presentationml/2006/main" showMasterSp="0">
  <p:cSld>
    <p:bg>
      <p:bgPr>
        <a:solidFill>
          <a:srgbClr val="172144"/>
        </a:solidFill>
        <a:effectLst/>
      </p:bgPr>
    </p:bg>
    <p:spTree>
      <p:nvGrpSpPr>
        <p:cNvPr id="1" name="Shape 233"/>
        <p:cNvGrpSpPr/>
        <p:nvPr/>
      </p:nvGrpSpPr>
      <p:grpSpPr>
        <a:xfrm>
          <a:off x="0" y="0"/>
          <a:ext cx="0" cy="0"/>
          <a:chOff x="0" y="0"/>
          <a:chExt cx="0" cy="0"/>
        </a:xfrm>
      </p:grpSpPr>
      <p:sp>
        <p:nvSpPr>
          <p:cNvPr id="234" name="Google Shape;234;p36"/>
          <p:cNvSpPr txBox="1">
            <a:spLocks noGrp="1"/>
          </p:cNvSpPr>
          <p:nvPr>
            <p:ph type="title"/>
          </p:nvPr>
        </p:nvSpPr>
        <p:spPr>
          <a:xfrm>
            <a:off x="517200" y="610700"/>
            <a:ext cx="11157600" cy="914800"/>
          </a:xfrm>
          <a:prstGeom prst="rect">
            <a:avLst/>
          </a:prstGeom>
        </p:spPr>
        <p:txBody>
          <a:bodyPr spcFirstLastPara="1" wrap="square" lIns="121900" tIns="121900" rIns="121900" bIns="121900" anchor="b" anchorCtr="0">
            <a:noAutofit/>
          </a:bodyPr>
          <a:lstStyle/>
          <a:p>
            <a:r>
              <a:rPr lang="en">
                <a:latin typeface="Century Gothic"/>
              </a:rPr>
              <a:t>Which is best?</a:t>
            </a:r>
          </a:p>
        </p:txBody>
      </p:sp>
      <p:sp>
        <p:nvSpPr>
          <p:cNvPr id="2" name="TextBox 1">
            <a:extLst>
              <a:ext uri="{FF2B5EF4-FFF2-40B4-BE49-F238E27FC236}">
                <a16:creationId xmlns:a16="http://schemas.microsoft.com/office/drawing/2014/main" id="{E9530CAF-E690-476B-9970-10B7B5BA51BA}"/>
              </a:ext>
            </a:extLst>
          </p:cNvPr>
          <p:cNvSpPr txBox="1"/>
          <p:nvPr/>
        </p:nvSpPr>
        <p:spPr>
          <a:xfrm>
            <a:off x="739966" y="2006905"/>
            <a:ext cx="9592017" cy="38164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2800">
                <a:latin typeface="Times"/>
                <a:cs typeface="Times"/>
              </a:rPr>
              <a:t>Continuous: Lowest RMSE</a:t>
            </a:r>
          </a:p>
          <a:p>
            <a:pPr marL="742950" lvl="1" indent="-285750">
              <a:buFont typeface="Arial"/>
              <a:buChar char="•"/>
            </a:pPr>
            <a:r>
              <a:rPr lang="en-US" sz="2800">
                <a:latin typeface="Times"/>
                <a:cs typeface="Arial"/>
              </a:rPr>
              <a:t>MLR (forward selection model): RMSE = 0.95</a:t>
            </a:r>
          </a:p>
          <a:p>
            <a:pPr marL="742950" lvl="1" indent="-285750">
              <a:buFont typeface="Arial"/>
              <a:buChar char="•"/>
            </a:pPr>
            <a:r>
              <a:rPr lang="en-US" sz="2800">
                <a:latin typeface="Times"/>
                <a:cs typeface="Arial"/>
              </a:rPr>
              <a:t>KNN (Continuous): RMSE = 1.16</a:t>
            </a:r>
          </a:p>
          <a:p>
            <a:pPr lvl="1"/>
            <a:endParaRPr lang="en-US" sz="2800">
              <a:latin typeface="Times"/>
              <a:cs typeface="Arial"/>
            </a:endParaRPr>
          </a:p>
          <a:p>
            <a:pPr marL="285750" indent="-285750">
              <a:buFont typeface="Arial"/>
              <a:buChar char="•"/>
            </a:pPr>
            <a:r>
              <a:rPr lang="en-US" sz="2800">
                <a:latin typeface="Times"/>
                <a:cs typeface="Arial"/>
              </a:rPr>
              <a:t>Categorical: Lowest Error Rate</a:t>
            </a:r>
          </a:p>
          <a:p>
            <a:pPr marL="742950" lvl="1" indent="-285750">
              <a:buFont typeface="Arial"/>
              <a:buChar char="•"/>
            </a:pPr>
            <a:r>
              <a:rPr lang="en-US" sz="2800">
                <a:latin typeface="Times"/>
                <a:cs typeface="Arial"/>
              </a:rPr>
              <a:t>Logistic Regression (forward): ER = 33.33%</a:t>
            </a:r>
          </a:p>
          <a:p>
            <a:pPr marL="742950" lvl="1" indent="-285750">
              <a:buFont typeface="Arial"/>
              <a:buChar char="•"/>
            </a:pPr>
            <a:r>
              <a:rPr lang="en-US" sz="2800">
                <a:latin typeface="Times"/>
                <a:cs typeface="Arial"/>
              </a:rPr>
              <a:t>KNN (categorical): ER = 39.65%</a:t>
            </a:r>
          </a:p>
          <a:p>
            <a:pPr marL="742950" lvl="1" indent="-285750">
              <a:buFont typeface="Arial"/>
              <a:buChar char="•"/>
            </a:pPr>
            <a:r>
              <a:rPr lang="en-US" sz="2800">
                <a:latin typeface="Times"/>
                <a:cs typeface="Arial"/>
              </a:rPr>
              <a:t>CART: ER = 32%</a:t>
            </a:r>
          </a:p>
          <a:p>
            <a:endParaRPr lang="en-US">
              <a:cs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5" name="Rectangle: Rounded Corners 34">
            <a:extLst>
              <a:ext uri="{FF2B5EF4-FFF2-40B4-BE49-F238E27FC236}">
                <a16:creationId xmlns:a16="http://schemas.microsoft.com/office/drawing/2014/main" id="{3EF66896-EC70-4EB2-825E-0D7A7F294D12}"/>
              </a:ext>
            </a:extLst>
          </p:cNvPr>
          <p:cNvSpPr/>
          <p:nvPr/>
        </p:nvSpPr>
        <p:spPr>
          <a:xfrm>
            <a:off x="6020019" y="-336300"/>
            <a:ext cx="151962" cy="7530599"/>
          </a:xfrm>
          <a:prstGeom prst="roundRect">
            <a:avLst>
              <a:gd name="adj" fmla="val 50000"/>
            </a:avLst>
          </a:prstGeom>
          <a:solidFill>
            <a:schemeClr val="tx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71450"/>
            <a:endParaRPr lang="en-US" sz="675">
              <a:solidFill>
                <a:srgbClr val="FFFFFF"/>
              </a:solidFill>
              <a:latin typeface="Calibri"/>
            </a:endParaRPr>
          </a:p>
        </p:txBody>
      </p:sp>
      <p:sp>
        <p:nvSpPr>
          <p:cNvPr id="62" name="TextBox 61">
            <a:extLst>
              <a:ext uri="{FF2B5EF4-FFF2-40B4-BE49-F238E27FC236}">
                <a16:creationId xmlns:a16="http://schemas.microsoft.com/office/drawing/2014/main" id="{959545E6-EE9B-4039-B156-E60D2C8030DC}"/>
              </a:ext>
            </a:extLst>
          </p:cNvPr>
          <p:cNvSpPr txBox="1"/>
          <p:nvPr/>
        </p:nvSpPr>
        <p:spPr>
          <a:xfrm>
            <a:off x="4060743" y="48275"/>
            <a:ext cx="4314861" cy="584775"/>
          </a:xfrm>
          <a:prstGeom prst="rect">
            <a:avLst/>
          </a:prstGeom>
          <a:noFill/>
        </p:spPr>
        <p:txBody>
          <a:bodyPr wrap="square" rtlCol="0">
            <a:spAutoFit/>
          </a:bodyPr>
          <a:lstStyle/>
          <a:p>
            <a:pPr defTabSz="171450"/>
            <a:r>
              <a:rPr lang="en-US" sz="3200" b="1">
                <a:solidFill>
                  <a:srgbClr val="172144">
                    <a:alpha val="53000"/>
                  </a:srgbClr>
                </a:solidFill>
                <a:latin typeface="Century Gothic"/>
              </a:rPr>
              <a:t>Summary/ Agenda</a:t>
            </a:r>
          </a:p>
        </p:txBody>
      </p:sp>
      <p:grpSp>
        <p:nvGrpSpPr>
          <p:cNvPr id="7" name="Group 6">
            <a:extLst>
              <a:ext uri="{FF2B5EF4-FFF2-40B4-BE49-F238E27FC236}">
                <a16:creationId xmlns:a16="http://schemas.microsoft.com/office/drawing/2014/main" id="{43D49381-3667-4A03-A8CC-6C359C0D6F4E}"/>
              </a:ext>
            </a:extLst>
          </p:cNvPr>
          <p:cNvGrpSpPr/>
          <p:nvPr/>
        </p:nvGrpSpPr>
        <p:grpSpPr>
          <a:xfrm>
            <a:off x="2910400" y="703512"/>
            <a:ext cx="6219238" cy="5732170"/>
            <a:chOff x="2926080" y="1400197"/>
            <a:chExt cx="6219238" cy="5732170"/>
          </a:xfrm>
        </p:grpSpPr>
        <p:sp>
          <p:nvSpPr>
            <p:cNvPr id="40" name="Rectangle: Rounded Corners 39">
              <a:extLst>
                <a:ext uri="{FF2B5EF4-FFF2-40B4-BE49-F238E27FC236}">
                  <a16:creationId xmlns:a16="http://schemas.microsoft.com/office/drawing/2014/main" id="{BABE6020-CC73-46E0-AC70-26E0212CA4BF}"/>
                </a:ext>
              </a:extLst>
            </p:cNvPr>
            <p:cNvSpPr/>
            <p:nvPr/>
          </p:nvSpPr>
          <p:spPr>
            <a:xfrm>
              <a:off x="6020019" y="1400197"/>
              <a:ext cx="151962" cy="4057607"/>
            </a:xfrm>
            <a:prstGeom prst="roundRect">
              <a:avLst>
                <a:gd name="adj" fmla="val 50000"/>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71450"/>
              <a:endParaRPr lang="en-US" sz="675">
                <a:solidFill>
                  <a:srgbClr val="FFFFFF"/>
                </a:solidFill>
                <a:latin typeface="Calibri"/>
              </a:endParaRPr>
            </a:p>
          </p:txBody>
        </p:sp>
        <p:cxnSp>
          <p:nvCxnSpPr>
            <p:cNvPr id="42" name="Straight Connector 41">
              <a:extLst>
                <a:ext uri="{FF2B5EF4-FFF2-40B4-BE49-F238E27FC236}">
                  <a16:creationId xmlns:a16="http://schemas.microsoft.com/office/drawing/2014/main" id="{5797DD5F-832F-4FD7-9D8B-89E35710A5B2}"/>
                </a:ext>
              </a:extLst>
            </p:cNvPr>
            <p:cNvCxnSpPr>
              <a:cxnSpLocks/>
            </p:cNvCxnSpPr>
            <p:nvPr/>
          </p:nvCxnSpPr>
          <p:spPr>
            <a:xfrm rot="5400000">
              <a:off x="5651097" y="3371205"/>
              <a:ext cx="0" cy="616563"/>
            </a:xfrm>
            <a:prstGeom prst="line">
              <a:avLst/>
            </a:prstGeom>
            <a:ln w="19050">
              <a:solidFill>
                <a:schemeClr val="accent5"/>
              </a:solidFill>
              <a:tailEnd type="oval" w="lg" len="lg"/>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99FF229A-9FE5-4521-A942-F9F842C71B5C}"/>
                </a:ext>
              </a:extLst>
            </p:cNvPr>
            <p:cNvCxnSpPr>
              <a:cxnSpLocks/>
            </p:cNvCxnSpPr>
            <p:nvPr/>
          </p:nvCxnSpPr>
          <p:spPr>
            <a:xfrm rot="5400000" flipV="1">
              <a:off x="6463689" y="4165993"/>
              <a:ext cx="0" cy="491030"/>
            </a:xfrm>
            <a:prstGeom prst="line">
              <a:avLst/>
            </a:prstGeom>
            <a:ln w="19050">
              <a:solidFill>
                <a:schemeClr val="bg2"/>
              </a:solidFill>
              <a:tailEnd type="oval" w="lg" len="lg"/>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AC0C00AD-286B-4F62-B76B-B00C53A6DA38}"/>
                </a:ext>
              </a:extLst>
            </p:cNvPr>
            <p:cNvCxnSpPr>
              <a:cxnSpLocks/>
            </p:cNvCxnSpPr>
            <p:nvPr/>
          </p:nvCxnSpPr>
          <p:spPr>
            <a:xfrm rot="5400000" flipV="1">
              <a:off x="6528491" y="2616173"/>
              <a:ext cx="0" cy="522080"/>
            </a:xfrm>
            <a:prstGeom prst="line">
              <a:avLst/>
            </a:prstGeom>
            <a:ln w="19050">
              <a:solidFill>
                <a:schemeClr val="accent3"/>
              </a:solidFill>
              <a:tailEnd type="oval" w="lg" len="lg"/>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4DA709F5-1A0B-4D95-93AA-81818EAE056E}"/>
                </a:ext>
              </a:extLst>
            </p:cNvPr>
            <p:cNvCxnSpPr>
              <a:cxnSpLocks/>
            </p:cNvCxnSpPr>
            <p:nvPr/>
          </p:nvCxnSpPr>
          <p:spPr>
            <a:xfrm rot="5400000">
              <a:off x="5509932" y="1582499"/>
              <a:ext cx="0" cy="784694"/>
            </a:xfrm>
            <a:prstGeom prst="line">
              <a:avLst/>
            </a:prstGeom>
            <a:ln w="19050">
              <a:tailEnd type="oval" w="lg" len="lg"/>
            </a:ln>
          </p:spPr>
          <p:style>
            <a:lnRef idx="1">
              <a:schemeClr val="accent1"/>
            </a:lnRef>
            <a:fillRef idx="0">
              <a:schemeClr val="accent1"/>
            </a:fillRef>
            <a:effectRef idx="0">
              <a:schemeClr val="accent1"/>
            </a:effectRef>
            <a:fontRef idx="minor">
              <a:schemeClr val="tx1"/>
            </a:fontRef>
          </p:style>
        </p:cxnSp>
        <p:sp>
          <p:nvSpPr>
            <p:cNvPr id="46" name="Oval 45">
              <a:extLst>
                <a:ext uri="{FF2B5EF4-FFF2-40B4-BE49-F238E27FC236}">
                  <a16:creationId xmlns:a16="http://schemas.microsoft.com/office/drawing/2014/main" id="{F10EC2DE-60DD-44B2-9290-DD5D21AA3DD8}"/>
                </a:ext>
              </a:extLst>
            </p:cNvPr>
            <p:cNvSpPr/>
            <p:nvPr/>
          </p:nvSpPr>
          <p:spPr>
            <a:xfrm rot="5400000" flipH="1">
              <a:off x="5557667" y="1438083"/>
              <a:ext cx="1076667" cy="1076667"/>
            </a:xfrm>
            <a:prstGeom prst="ellipse">
              <a:avLst/>
            </a:prstGeom>
            <a:solidFill>
              <a:schemeClr val="accent1">
                <a:alpha val="86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71450"/>
              <a:endParaRPr lang="en-US" sz="413">
                <a:solidFill>
                  <a:srgbClr val="FFFFFF"/>
                </a:solidFill>
                <a:latin typeface="Calibri"/>
              </a:endParaRPr>
            </a:p>
          </p:txBody>
        </p:sp>
        <p:sp>
          <p:nvSpPr>
            <p:cNvPr id="47" name="Oval 46">
              <a:extLst>
                <a:ext uri="{FF2B5EF4-FFF2-40B4-BE49-F238E27FC236}">
                  <a16:creationId xmlns:a16="http://schemas.microsoft.com/office/drawing/2014/main" id="{F817F1AA-E6DB-42D7-AFF4-7FA4BCE906D1}"/>
                </a:ext>
              </a:extLst>
            </p:cNvPr>
            <p:cNvSpPr/>
            <p:nvPr/>
          </p:nvSpPr>
          <p:spPr>
            <a:xfrm rot="5400000" flipH="1">
              <a:off x="5606606" y="2387820"/>
              <a:ext cx="978788" cy="978788"/>
            </a:xfrm>
            <a:prstGeom prst="ellipse">
              <a:avLst/>
            </a:prstGeom>
            <a:solidFill>
              <a:schemeClr val="accent3">
                <a:alpha val="86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71450"/>
              <a:endParaRPr lang="en-US" sz="413">
                <a:solidFill>
                  <a:srgbClr val="FFFFFF"/>
                </a:solidFill>
                <a:latin typeface="Calibri"/>
              </a:endParaRPr>
            </a:p>
          </p:txBody>
        </p:sp>
        <p:sp>
          <p:nvSpPr>
            <p:cNvPr id="48" name="Oval 47">
              <a:extLst>
                <a:ext uri="{FF2B5EF4-FFF2-40B4-BE49-F238E27FC236}">
                  <a16:creationId xmlns:a16="http://schemas.microsoft.com/office/drawing/2014/main" id="{F1612F42-37CC-4FFB-9408-1D822EF99EDC}"/>
                </a:ext>
              </a:extLst>
            </p:cNvPr>
            <p:cNvSpPr/>
            <p:nvPr/>
          </p:nvSpPr>
          <p:spPr>
            <a:xfrm rot="5400000" flipH="1">
              <a:off x="5651096" y="3239677"/>
              <a:ext cx="889808" cy="889808"/>
            </a:xfrm>
            <a:prstGeom prst="ellipse">
              <a:avLst/>
            </a:prstGeom>
            <a:solidFill>
              <a:schemeClr val="accent5">
                <a:alpha val="86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71450"/>
              <a:endParaRPr lang="en-US" sz="413">
                <a:solidFill>
                  <a:srgbClr val="FFFFFF"/>
                </a:solidFill>
                <a:latin typeface="Calibri"/>
              </a:endParaRPr>
            </a:p>
          </p:txBody>
        </p:sp>
        <p:sp>
          <p:nvSpPr>
            <p:cNvPr id="49" name="Oval 48">
              <a:extLst>
                <a:ext uri="{FF2B5EF4-FFF2-40B4-BE49-F238E27FC236}">
                  <a16:creationId xmlns:a16="http://schemas.microsoft.com/office/drawing/2014/main" id="{05485ACD-668D-42B8-A903-25A5199ED926}"/>
                </a:ext>
              </a:extLst>
            </p:cNvPr>
            <p:cNvSpPr/>
            <p:nvPr/>
          </p:nvSpPr>
          <p:spPr>
            <a:xfrm rot="5400000" flipH="1">
              <a:off x="5691542" y="4002554"/>
              <a:ext cx="808916" cy="808916"/>
            </a:xfrm>
            <a:prstGeom prst="ellipse">
              <a:avLst/>
            </a:prstGeom>
            <a:solidFill>
              <a:schemeClr val="bg2">
                <a:alpha val="86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71450"/>
              <a:endParaRPr lang="en-US" sz="413">
                <a:solidFill>
                  <a:srgbClr val="FFFFFF"/>
                </a:solidFill>
                <a:latin typeface="Calibri"/>
              </a:endParaRPr>
            </a:p>
          </p:txBody>
        </p:sp>
        <p:sp>
          <p:nvSpPr>
            <p:cNvPr id="51" name="Oval 50">
              <a:extLst>
                <a:ext uri="{FF2B5EF4-FFF2-40B4-BE49-F238E27FC236}">
                  <a16:creationId xmlns:a16="http://schemas.microsoft.com/office/drawing/2014/main" id="{EFC6ACB1-5FD8-4EED-9A7E-9763048B658D}"/>
                </a:ext>
              </a:extLst>
            </p:cNvPr>
            <p:cNvSpPr/>
            <p:nvPr/>
          </p:nvSpPr>
          <p:spPr>
            <a:xfrm>
              <a:off x="5867801" y="1748216"/>
              <a:ext cx="456400" cy="456400"/>
            </a:xfrm>
            <a:prstGeom prst="ellipse">
              <a:avLst/>
            </a:prstGeom>
            <a:solidFill>
              <a:schemeClr val="accent1">
                <a:lumMod val="75000"/>
              </a:schemeClr>
            </a:solidFill>
            <a:ln>
              <a:noFill/>
            </a:ln>
            <a:effectLst>
              <a:outerShdw blurRad="609600" sx="111000" sy="111000" algn="ctr" rotWithShape="0">
                <a:schemeClr val="accent1">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defTabSz="171450"/>
              <a:r>
                <a:rPr lang="en-US" sz="2025">
                  <a:solidFill>
                    <a:srgbClr val="FFFFFF"/>
                  </a:solidFill>
                  <a:latin typeface="Designball-Electronic-Device-01" pitchFamily="2" charset="0"/>
                  <a:cs typeface="Arial" panose="020B0604020202020204" pitchFamily="34" charset="0"/>
                </a:rPr>
                <a:t>1</a:t>
              </a:r>
            </a:p>
          </p:txBody>
        </p:sp>
        <p:sp>
          <p:nvSpPr>
            <p:cNvPr id="52" name="Oval 51">
              <a:extLst>
                <a:ext uri="{FF2B5EF4-FFF2-40B4-BE49-F238E27FC236}">
                  <a16:creationId xmlns:a16="http://schemas.microsoft.com/office/drawing/2014/main" id="{5D69102B-0199-4381-B312-EFC699342684}"/>
                </a:ext>
              </a:extLst>
            </p:cNvPr>
            <p:cNvSpPr/>
            <p:nvPr/>
          </p:nvSpPr>
          <p:spPr>
            <a:xfrm>
              <a:off x="5888546" y="2669759"/>
              <a:ext cx="414909" cy="414909"/>
            </a:xfrm>
            <a:prstGeom prst="ellipse">
              <a:avLst/>
            </a:prstGeom>
            <a:solidFill>
              <a:schemeClr val="accent3">
                <a:lumMod val="75000"/>
              </a:schemeClr>
            </a:solidFill>
            <a:ln>
              <a:noFill/>
            </a:ln>
            <a:effectLst>
              <a:outerShdw blurRad="609600" sx="111000" sy="111000" algn="ctr" rotWithShape="0">
                <a:schemeClr val="accent3">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defTabSz="171450"/>
              <a:r>
                <a:rPr lang="en-US" sz="2025">
                  <a:solidFill>
                    <a:srgbClr val="FFFFFF"/>
                  </a:solidFill>
                  <a:latin typeface="Designball-Electronic-Device-01" pitchFamily="2" charset="0"/>
                  <a:cs typeface="Arial" panose="020B0604020202020204" pitchFamily="34" charset="0"/>
                </a:rPr>
                <a:t>2</a:t>
              </a:r>
            </a:p>
          </p:txBody>
        </p:sp>
        <p:sp>
          <p:nvSpPr>
            <p:cNvPr id="53" name="Oval 52">
              <a:extLst>
                <a:ext uri="{FF2B5EF4-FFF2-40B4-BE49-F238E27FC236}">
                  <a16:creationId xmlns:a16="http://schemas.microsoft.com/office/drawing/2014/main" id="{EADAE352-021F-46EF-B96E-444DDC2D886D}"/>
                </a:ext>
              </a:extLst>
            </p:cNvPr>
            <p:cNvSpPr/>
            <p:nvPr/>
          </p:nvSpPr>
          <p:spPr>
            <a:xfrm>
              <a:off x="5907405" y="3495986"/>
              <a:ext cx="377190" cy="377190"/>
            </a:xfrm>
            <a:prstGeom prst="ellipse">
              <a:avLst/>
            </a:prstGeom>
            <a:solidFill>
              <a:schemeClr val="accent5">
                <a:lumMod val="75000"/>
              </a:schemeClr>
            </a:solidFill>
            <a:ln>
              <a:noFill/>
            </a:ln>
            <a:effectLst>
              <a:outerShdw blurRad="609600" sx="111000" sy="111000" algn="ctr" rotWithShape="0">
                <a:schemeClr val="accent5">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defTabSz="171450"/>
              <a:r>
                <a:rPr lang="en-US">
                  <a:solidFill>
                    <a:srgbClr val="FFFFFF"/>
                  </a:solidFill>
                  <a:latin typeface="Designball-Electronic-Device-01" pitchFamily="2" charset="0"/>
                  <a:cs typeface="Arial" panose="020B0604020202020204" pitchFamily="34" charset="0"/>
                </a:rPr>
                <a:t>3</a:t>
              </a:r>
            </a:p>
          </p:txBody>
        </p:sp>
        <p:sp>
          <p:nvSpPr>
            <p:cNvPr id="54" name="Oval 53">
              <a:extLst>
                <a:ext uri="{FF2B5EF4-FFF2-40B4-BE49-F238E27FC236}">
                  <a16:creationId xmlns:a16="http://schemas.microsoft.com/office/drawing/2014/main" id="{E926AF03-4F68-43B7-A5E3-A39BDF16E602}"/>
                </a:ext>
              </a:extLst>
            </p:cNvPr>
            <p:cNvSpPr/>
            <p:nvPr/>
          </p:nvSpPr>
          <p:spPr>
            <a:xfrm>
              <a:off x="5924551" y="4235562"/>
              <a:ext cx="342900" cy="342900"/>
            </a:xfrm>
            <a:prstGeom prst="ellipse">
              <a:avLst/>
            </a:prstGeom>
            <a:solidFill>
              <a:schemeClr val="bg2">
                <a:lumMod val="75000"/>
              </a:schemeClr>
            </a:solidFill>
            <a:ln>
              <a:noFill/>
            </a:ln>
            <a:effectLst>
              <a:outerShdw blurRad="609600" sx="111000" sy="111000" algn="ctr" rotWithShape="0">
                <a:schemeClr val="bg2">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defTabSz="171450"/>
              <a:r>
                <a:rPr lang="en-US">
                  <a:solidFill>
                    <a:srgbClr val="FFFFFF"/>
                  </a:solidFill>
                  <a:latin typeface="Designball-Electronic-Device-01" pitchFamily="2" charset="0"/>
                  <a:cs typeface="Arial" panose="020B0604020202020204" pitchFamily="34" charset="0"/>
                </a:rPr>
                <a:t>4</a:t>
              </a:r>
            </a:p>
          </p:txBody>
        </p:sp>
        <p:grpSp>
          <p:nvGrpSpPr>
            <p:cNvPr id="4" name="Group 3">
              <a:extLst>
                <a:ext uri="{FF2B5EF4-FFF2-40B4-BE49-F238E27FC236}">
                  <a16:creationId xmlns:a16="http://schemas.microsoft.com/office/drawing/2014/main" id="{B5194A9F-69D5-42D3-9AD3-3DB7FB3F09E9}"/>
                </a:ext>
              </a:extLst>
            </p:cNvPr>
            <p:cNvGrpSpPr/>
            <p:nvPr/>
          </p:nvGrpSpPr>
          <p:grpSpPr>
            <a:xfrm>
              <a:off x="5471250" y="4684540"/>
              <a:ext cx="992439" cy="735378"/>
              <a:chOff x="5471250" y="4684540"/>
              <a:chExt cx="992439" cy="735378"/>
            </a:xfrm>
          </p:grpSpPr>
          <p:cxnSp>
            <p:nvCxnSpPr>
              <p:cNvPr id="41" name="Straight Connector 40">
                <a:extLst>
                  <a:ext uri="{FF2B5EF4-FFF2-40B4-BE49-F238E27FC236}">
                    <a16:creationId xmlns:a16="http://schemas.microsoft.com/office/drawing/2014/main" id="{75B72B07-1063-4CFB-B230-5282F8611916}"/>
                  </a:ext>
                </a:extLst>
              </p:cNvPr>
              <p:cNvCxnSpPr>
                <a:cxnSpLocks/>
              </p:cNvCxnSpPr>
              <p:nvPr/>
            </p:nvCxnSpPr>
            <p:spPr>
              <a:xfrm rot="5400000">
                <a:off x="5724819" y="4798660"/>
                <a:ext cx="0" cy="507137"/>
              </a:xfrm>
              <a:prstGeom prst="line">
                <a:avLst/>
              </a:prstGeom>
              <a:ln w="19050">
                <a:solidFill>
                  <a:schemeClr val="tx2">
                    <a:lumMod val="75000"/>
                  </a:schemeClr>
                </a:solidFill>
                <a:tailEnd type="oval" w="lg" len="lg"/>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3F3B9946-268D-4F5D-8F40-0EC1E96B5ADA}"/>
                  </a:ext>
                </a:extLst>
              </p:cNvPr>
              <p:cNvGrpSpPr/>
              <p:nvPr/>
            </p:nvGrpSpPr>
            <p:grpSpPr>
              <a:xfrm>
                <a:off x="5728311" y="4684540"/>
                <a:ext cx="735378" cy="735378"/>
                <a:chOff x="5728311" y="4684540"/>
                <a:chExt cx="735378" cy="735378"/>
              </a:xfrm>
            </p:grpSpPr>
            <p:sp>
              <p:nvSpPr>
                <p:cNvPr id="50" name="Oval 49">
                  <a:extLst>
                    <a:ext uri="{FF2B5EF4-FFF2-40B4-BE49-F238E27FC236}">
                      <a16:creationId xmlns:a16="http://schemas.microsoft.com/office/drawing/2014/main" id="{E1D017BC-1F0B-47E5-A717-2E31241DEE5C}"/>
                    </a:ext>
                  </a:extLst>
                </p:cNvPr>
                <p:cNvSpPr/>
                <p:nvPr/>
              </p:nvSpPr>
              <p:spPr>
                <a:xfrm rot="5400000" flipH="1">
                  <a:off x="5728311" y="4684540"/>
                  <a:ext cx="735378" cy="735378"/>
                </a:xfrm>
                <a:prstGeom prst="ellipse">
                  <a:avLst/>
                </a:prstGeom>
                <a:solidFill>
                  <a:schemeClr val="tx2">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71450"/>
                  <a:endParaRPr lang="en-US" sz="413">
                    <a:solidFill>
                      <a:srgbClr val="FFFFFF"/>
                    </a:solidFill>
                    <a:latin typeface="Calibri"/>
                  </a:endParaRPr>
                </a:p>
              </p:txBody>
            </p:sp>
            <p:sp>
              <p:nvSpPr>
                <p:cNvPr id="55" name="Oval 54">
                  <a:extLst>
                    <a:ext uri="{FF2B5EF4-FFF2-40B4-BE49-F238E27FC236}">
                      <a16:creationId xmlns:a16="http://schemas.microsoft.com/office/drawing/2014/main" id="{35735E0B-A25E-4643-B71C-D38E918963B8}"/>
                    </a:ext>
                  </a:extLst>
                </p:cNvPr>
                <p:cNvSpPr/>
                <p:nvPr/>
              </p:nvSpPr>
              <p:spPr>
                <a:xfrm>
                  <a:off x="5940137" y="4896365"/>
                  <a:ext cx="311727" cy="311727"/>
                </a:xfrm>
                <a:prstGeom prst="ellipse">
                  <a:avLst/>
                </a:prstGeom>
                <a:solidFill>
                  <a:schemeClr val="tx2">
                    <a:lumMod val="50000"/>
                  </a:schemeClr>
                </a:solidFill>
                <a:ln>
                  <a:noFill/>
                </a:ln>
                <a:effectLst>
                  <a:outerShdw blurRad="609600" sx="111000" sy="111000" algn="ctr" rotWithShape="0">
                    <a:schemeClr val="tx2">
                      <a:lumMod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defTabSz="171450"/>
                  <a:r>
                    <a:rPr lang="en-US">
                      <a:solidFill>
                        <a:srgbClr val="FFFFFF"/>
                      </a:solidFill>
                      <a:latin typeface="Designball-Electronic-Device-01" pitchFamily="2" charset="0"/>
                      <a:cs typeface="Arial" panose="020B0604020202020204" pitchFamily="34" charset="0"/>
                    </a:rPr>
                    <a:t>5</a:t>
                  </a:r>
                </a:p>
              </p:txBody>
            </p:sp>
          </p:grpSp>
        </p:grpSp>
        <p:sp>
          <p:nvSpPr>
            <p:cNvPr id="56" name="TextBox 55">
              <a:extLst>
                <a:ext uri="{FF2B5EF4-FFF2-40B4-BE49-F238E27FC236}">
                  <a16:creationId xmlns:a16="http://schemas.microsoft.com/office/drawing/2014/main" id="{B78B44F9-9FA9-44A5-9949-6AC3D73D872D}"/>
                </a:ext>
              </a:extLst>
            </p:cNvPr>
            <p:cNvSpPr txBox="1"/>
            <p:nvPr/>
          </p:nvSpPr>
          <p:spPr>
            <a:xfrm>
              <a:off x="3346839" y="1638124"/>
              <a:ext cx="1571149" cy="323165"/>
            </a:xfrm>
            <a:prstGeom prst="rect">
              <a:avLst/>
            </a:prstGeom>
            <a:noFill/>
          </p:spPr>
          <p:txBody>
            <a:bodyPr wrap="square" rtlCol="0">
              <a:spAutoFit/>
            </a:bodyPr>
            <a:lstStyle>
              <a:defPPr>
                <a:defRPr lang="en-US"/>
              </a:defPPr>
              <a:lvl1pPr algn="r" defTabSz="171450">
                <a:defRPr sz="1500" b="1">
                  <a:solidFill>
                    <a:srgbClr val="172144"/>
                  </a:solidFill>
                  <a:latin typeface="Century Gothic"/>
                </a:defRPr>
              </a:lvl1pPr>
            </a:lstStyle>
            <a:p>
              <a:r>
                <a:rPr lang="en-US"/>
                <a:t>Introduction</a:t>
              </a:r>
            </a:p>
          </p:txBody>
        </p:sp>
        <p:sp>
          <p:nvSpPr>
            <p:cNvPr id="32" name="TextBox 31">
              <a:extLst>
                <a:ext uri="{FF2B5EF4-FFF2-40B4-BE49-F238E27FC236}">
                  <a16:creationId xmlns:a16="http://schemas.microsoft.com/office/drawing/2014/main" id="{958288A2-0795-455A-AA93-B3352641F5C1}"/>
                </a:ext>
              </a:extLst>
            </p:cNvPr>
            <p:cNvSpPr txBox="1"/>
            <p:nvPr/>
          </p:nvSpPr>
          <p:spPr>
            <a:xfrm>
              <a:off x="6765807" y="2584825"/>
              <a:ext cx="1752030" cy="584775"/>
            </a:xfrm>
            <a:prstGeom prst="rect">
              <a:avLst/>
            </a:prstGeom>
            <a:noFill/>
          </p:spPr>
          <p:txBody>
            <a:bodyPr wrap="square" rtlCol="0">
              <a:spAutoFit/>
            </a:bodyPr>
            <a:lstStyle>
              <a:defPPr>
                <a:defRPr lang="en-US"/>
              </a:defPPr>
              <a:lvl1pPr algn="r" defTabSz="171450">
                <a:defRPr sz="1500" b="1">
                  <a:solidFill>
                    <a:srgbClr val="172144"/>
                  </a:solidFill>
                  <a:latin typeface="Century Gothic"/>
                </a:defRPr>
              </a:lvl1pPr>
            </a:lstStyle>
            <a:p>
              <a:r>
                <a:rPr lang="en-US" sz="1600">
                  <a:latin typeface="Calibri"/>
                </a:rPr>
                <a:t>Data Cleaning &amp; Pre-Processing</a:t>
              </a:r>
            </a:p>
          </p:txBody>
        </p:sp>
        <p:sp>
          <p:nvSpPr>
            <p:cNvPr id="36" name="TextBox 35">
              <a:extLst>
                <a:ext uri="{FF2B5EF4-FFF2-40B4-BE49-F238E27FC236}">
                  <a16:creationId xmlns:a16="http://schemas.microsoft.com/office/drawing/2014/main" id="{64C83F19-545E-451E-8C33-3533861943D1}"/>
                </a:ext>
              </a:extLst>
            </p:cNvPr>
            <p:cNvSpPr txBox="1"/>
            <p:nvPr/>
          </p:nvSpPr>
          <p:spPr>
            <a:xfrm>
              <a:off x="3139193" y="3517903"/>
              <a:ext cx="2009560" cy="323165"/>
            </a:xfrm>
            <a:prstGeom prst="rect">
              <a:avLst/>
            </a:prstGeom>
            <a:noFill/>
          </p:spPr>
          <p:txBody>
            <a:bodyPr wrap="square" rtlCol="0">
              <a:spAutoFit/>
            </a:bodyPr>
            <a:lstStyle>
              <a:defPPr>
                <a:defRPr lang="en-US"/>
              </a:defPPr>
              <a:lvl1pPr algn="r" defTabSz="171450">
                <a:defRPr sz="1500" b="1">
                  <a:solidFill>
                    <a:srgbClr val="172144"/>
                  </a:solidFill>
                  <a:latin typeface="Century Gothic"/>
                </a:defRPr>
              </a:lvl1pPr>
            </a:lstStyle>
            <a:p>
              <a:r>
                <a:rPr lang="en-US"/>
                <a:t>Data Mining Tasks</a:t>
              </a:r>
            </a:p>
          </p:txBody>
        </p:sp>
        <p:sp>
          <p:nvSpPr>
            <p:cNvPr id="37" name="TextBox 36">
              <a:extLst>
                <a:ext uri="{FF2B5EF4-FFF2-40B4-BE49-F238E27FC236}">
                  <a16:creationId xmlns:a16="http://schemas.microsoft.com/office/drawing/2014/main" id="{7CF0141A-C431-4A2F-9E91-9728CCA1D597}"/>
                </a:ext>
              </a:extLst>
            </p:cNvPr>
            <p:cNvSpPr txBox="1"/>
            <p:nvPr/>
          </p:nvSpPr>
          <p:spPr>
            <a:xfrm>
              <a:off x="6765807" y="4245429"/>
              <a:ext cx="605161" cy="323165"/>
            </a:xfrm>
            <a:prstGeom prst="rect">
              <a:avLst/>
            </a:prstGeom>
            <a:noFill/>
          </p:spPr>
          <p:txBody>
            <a:bodyPr wrap="square" rtlCol="0">
              <a:spAutoFit/>
            </a:bodyPr>
            <a:lstStyle>
              <a:defPPr>
                <a:defRPr lang="en-US"/>
              </a:defPPr>
              <a:lvl1pPr algn="r" defTabSz="171450">
                <a:defRPr sz="1500" b="1">
                  <a:solidFill>
                    <a:srgbClr val="172144"/>
                  </a:solidFill>
                  <a:latin typeface="Century Gothic"/>
                </a:defRPr>
              </a:lvl1pPr>
            </a:lstStyle>
            <a:p>
              <a:r>
                <a:rPr lang="en-US"/>
                <a:t>KNN</a:t>
              </a:r>
            </a:p>
          </p:txBody>
        </p:sp>
        <p:sp>
          <p:nvSpPr>
            <p:cNvPr id="38" name="TextBox 37">
              <a:extLst>
                <a:ext uri="{FF2B5EF4-FFF2-40B4-BE49-F238E27FC236}">
                  <a16:creationId xmlns:a16="http://schemas.microsoft.com/office/drawing/2014/main" id="{7D4FED6D-2863-4723-BAB2-43ACA69A8ACB}"/>
                </a:ext>
              </a:extLst>
            </p:cNvPr>
            <p:cNvSpPr txBox="1"/>
            <p:nvPr/>
          </p:nvSpPr>
          <p:spPr>
            <a:xfrm>
              <a:off x="2926080" y="4890645"/>
              <a:ext cx="2314469" cy="323165"/>
            </a:xfrm>
            <a:prstGeom prst="rect">
              <a:avLst/>
            </a:prstGeom>
            <a:noFill/>
          </p:spPr>
          <p:txBody>
            <a:bodyPr wrap="square" rtlCol="0">
              <a:spAutoFit/>
            </a:bodyPr>
            <a:lstStyle>
              <a:defPPr>
                <a:defRPr lang="en-US"/>
              </a:defPPr>
              <a:lvl1pPr algn="r" defTabSz="171450">
                <a:defRPr sz="1500" b="1">
                  <a:solidFill>
                    <a:srgbClr val="172144"/>
                  </a:solidFill>
                  <a:latin typeface="Century Gothic"/>
                </a:defRPr>
              </a:lvl1pPr>
            </a:lstStyle>
            <a:p>
              <a:r>
                <a:rPr lang="en-US"/>
                <a:t>Logistic Regression</a:t>
              </a:r>
            </a:p>
          </p:txBody>
        </p:sp>
        <p:grpSp>
          <p:nvGrpSpPr>
            <p:cNvPr id="71" name="Group 70">
              <a:extLst>
                <a:ext uri="{FF2B5EF4-FFF2-40B4-BE49-F238E27FC236}">
                  <a16:creationId xmlns:a16="http://schemas.microsoft.com/office/drawing/2014/main" id="{CB07C920-693F-4AFC-8EAD-2F118BF9529F}"/>
                </a:ext>
              </a:extLst>
            </p:cNvPr>
            <p:cNvGrpSpPr/>
            <p:nvPr/>
          </p:nvGrpSpPr>
          <p:grpSpPr>
            <a:xfrm rot="10800000">
              <a:off x="5773368" y="5242254"/>
              <a:ext cx="992439" cy="735378"/>
              <a:chOff x="5471250" y="4684540"/>
              <a:chExt cx="992439" cy="735378"/>
            </a:xfrm>
          </p:grpSpPr>
          <p:cxnSp>
            <p:nvCxnSpPr>
              <p:cNvPr id="72" name="Straight Connector 71">
                <a:extLst>
                  <a:ext uri="{FF2B5EF4-FFF2-40B4-BE49-F238E27FC236}">
                    <a16:creationId xmlns:a16="http://schemas.microsoft.com/office/drawing/2014/main" id="{5D549ABD-E828-4665-9C33-BF6A541256F2}"/>
                  </a:ext>
                </a:extLst>
              </p:cNvPr>
              <p:cNvCxnSpPr>
                <a:cxnSpLocks/>
              </p:cNvCxnSpPr>
              <p:nvPr/>
            </p:nvCxnSpPr>
            <p:spPr>
              <a:xfrm rot="5400000">
                <a:off x="5724819" y="4798660"/>
                <a:ext cx="0" cy="507137"/>
              </a:xfrm>
              <a:prstGeom prst="line">
                <a:avLst/>
              </a:prstGeom>
              <a:ln w="19050">
                <a:solidFill>
                  <a:schemeClr val="tx2">
                    <a:lumMod val="75000"/>
                  </a:schemeClr>
                </a:solidFill>
                <a:tailEnd type="oval" w="lg" len="lg"/>
              </a:ln>
            </p:spPr>
            <p:style>
              <a:lnRef idx="1">
                <a:schemeClr val="accent1"/>
              </a:lnRef>
              <a:fillRef idx="0">
                <a:schemeClr val="accent1"/>
              </a:fillRef>
              <a:effectRef idx="0">
                <a:schemeClr val="accent1"/>
              </a:effectRef>
              <a:fontRef idx="minor">
                <a:schemeClr val="tx1"/>
              </a:fontRef>
            </p:style>
          </p:cxnSp>
          <p:grpSp>
            <p:nvGrpSpPr>
              <p:cNvPr id="73" name="Group 72">
                <a:extLst>
                  <a:ext uri="{FF2B5EF4-FFF2-40B4-BE49-F238E27FC236}">
                    <a16:creationId xmlns:a16="http://schemas.microsoft.com/office/drawing/2014/main" id="{28A48FFE-4E22-4B0F-90C5-ED975E7A5F3E}"/>
                  </a:ext>
                </a:extLst>
              </p:cNvPr>
              <p:cNvGrpSpPr/>
              <p:nvPr/>
            </p:nvGrpSpPr>
            <p:grpSpPr>
              <a:xfrm>
                <a:off x="5728311" y="4684540"/>
                <a:ext cx="735378" cy="735378"/>
                <a:chOff x="5728311" y="4684540"/>
                <a:chExt cx="735378" cy="735378"/>
              </a:xfrm>
            </p:grpSpPr>
            <p:sp>
              <p:nvSpPr>
                <p:cNvPr id="74" name="Oval 73">
                  <a:extLst>
                    <a:ext uri="{FF2B5EF4-FFF2-40B4-BE49-F238E27FC236}">
                      <a16:creationId xmlns:a16="http://schemas.microsoft.com/office/drawing/2014/main" id="{4BAB6055-A772-4DD7-BE81-C687883D8FF2}"/>
                    </a:ext>
                  </a:extLst>
                </p:cNvPr>
                <p:cNvSpPr/>
                <p:nvPr/>
              </p:nvSpPr>
              <p:spPr>
                <a:xfrm rot="5400000" flipH="1">
                  <a:off x="5728311" y="4684540"/>
                  <a:ext cx="735378" cy="735378"/>
                </a:xfrm>
                <a:prstGeom prst="ellipse">
                  <a:avLst/>
                </a:prstGeom>
                <a:solidFill>
                  <a:schemeClr val="tx2">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71450"/>
                  <a:endParaRPr lang="en-US" sz="413">
                    <a:solidFill>
                      <a:srgbClr val="FFFFFF"/>
                    </a:solidFill>
                    <a:latin typeface="Calibri"/>
                  </a:endParaRPr>
                </a:p>
              </p:txBody>
            </p:sp>
            <p:sp>
              <p:nvSpPr>
                <p:cNvPr id="75" name="Oval 74">
                  <a:extLst>
                    <a:ext uri="{FF2B5EF4-FFF2-40B4-BE49-F238E27FC236}">
                      <a16:creationId xmlns:a16="http://schemas.microsoft.com/office/drawing/2014/main" id="{502A08AE-E203-4940-A0C2-7C4E17B48AEB}"/>
                    </a:ext>
                  </a:extLst>
                </p:cNvPr>
                <p:cNvSpPr/>
                <p:nvPr/>
              </p:nvSpPr>
              <p:spPr>
                <a:xfrm rot="10800000">
                  <a:off x="5940137" y="4896365"/>
                  <a:ext cx="311727" cy="311727"/>
                </a:xfrm>
                <a:prstGeom prst="ellipse">
                  <a:avLst/>
                </a:prstGeom>
                <a:solidFill>
                  <a:schemeClr val="tx2">
                    <a:lumMod val="50000"/>
                  </a:schemeClr>
                </a:solidFill>
                <a:ln>
                  <a:noFill/>
                </a:ln>
                <a:effectLst>
                  <a:outerShdw blurRad="609600" sx="111000" sy="111000" algn="ctr" rotWithShape="0">
                    <a:schemeClr val="tx2">
                      <a:lumMod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defTabSz="171450"/>
                  <a:r>
                    <a:rPr lang="en-US">
                      <a:solidFill>
                        <a:srgbClr val="FFFFFF"/>
                      </a:solidFill>
                      <a:latin typeface="Designball-Electronic-Device-01" pitchFamily="2" charset="0"/>
                      <a:cs typeface="Arial" panose="020B0604020202020204" pitchFamily="34" charset="0"/>
                    </a:rPr>
                    <a:t>6</a:t>
                  </a:r>
                </a:p>
              </p:txBody>
            </p:sp>
          </p:grpSp>
        </p:grpSp>
        <p:sp>
          <p:nvSpPr>
            <p:cNvPr id="76" name="TextBox 75">
              <a:extLst>
                <a:ext uri="{FF2B5EF4-FFF2-40B4-BE49-F238E27FC236}">
                  <a16:creationId xmlns:a16="http://schemas.microsoft.com/office/drawing/2014/main" id="{2F61A87E-72CB-46DA-AE8F-CE0276F78B86}"/>
                </a:ext>
              </a:extLst>
            </p:cNvPr>
            <p:cNvSpPr txBox="1"/>
            <p:nvPr/>
          </p:nvSpPr>
          <p:spPr>
            <a:xfrm>
              <a:off x="6660964" y="5448360"/>
              <a:ext cx="850322" cy="323165"/>
            </a:xfrm>
            <a:prstGeom prst="rect">
              <a:avLst/>
            </a:prstGeom>
            <a:noFill/>
          </p:spPr>
          <p:txBody>
            <a:bodyPr wrap="square" rtlCol="0">
              <a:spAutoFit/>
            </a:bodyPr>
            <a:lstStyle>
              <a:defPPr>
                <a:defRPr lang="en-US"/>
              </a:defPPr>
              <a:lvl1pPr algn="r" defTabSz="171450">
                <a:defRPr sz="1500" b="1">
                  <a:solidFill>
                    <a:srgbClr val="172144"/>
                  </a:solidFill>
                  <a:latin typeface="Century Gothic"/>
                </a:defRPr>
              </a:lvl1pPr>
            </a:lstStyle>
            <a:p>
              <a:r>
                <a:rPr lang="en-US"/>
                <a:t>CART</a:t>
              </a:r>
            </a:p>
          </p:txBody>
        </p:sp>
        <p:grpSp>
          <p:nvGrpSpPr>
            <p:cNvPr id="77" name="Group 76">
              <a:extLst>
                <a:ext uri="{FF2B5EF4-FFF2-40B4-BE49-F238E27FC236}">
                  <a16:creationId xmlns:a16="http://schemas.microsoft.com/office/drawing/2014/main" id="{C61DF193-920B-40CB-B1C8-9F36BC159DE2}"/>
                </a:ext>
              </a:extLst>
            </p:cNvPr>
            <p:cNvGrpSpPr/>
            <p:nvPr/>
          </p:nvGrpSpPr>
          <p:grpSpPr>
            <a:xfrm>
              <a:off x="5523799" y="5845455"/>
              <a:ext cx="992439" cy="735378"/>
              <a:chOff x="5471250" y="4684540"/>
              <a:chExt cx="992439" cy="735378"/>
            </a:xfrm>
          </p:grpSpPr>
          <p:cxnSp>
            <p:nvCxnSpPr>
              <p:cNvPr id="78" name="Straight Connector 77">
                <a:extLst>
                  <a:ext uri="{FF2B5EF4-FFF2-40B4-BE49-F238E27FC236}">
                    <a16:creationId xmlns:a16="http://schemas.microsoft.com/office/drawing/2014/main" id="{00235F49-7A74-4115-A461-E54406D9AB8D}"/>
                  </a:ext>
                </a:extLst>
              </p:cNvPr>
              <p:cNvCxnSpPr>
                <a:cxnSpLocks/>
              </p:cNvCxnSpPr>
              <p:nvPr/>
            </p:nvCxnSpPr>
            <p:spPr>
              <a:xfrm rot="5400000">
                <a:off x="5724819" y="4798660"/>
                <a:ext cx="0" cy="507137"/>
              </a:xfrm>
              <a:prstGeom prst="line">
                <a:avLst/>
              </a:prstGeom>
              <a:ln w="19050">
                <a:solidFill>
                  <a:schemeClr val="tx2">
                    <a:lumMod val="75000"/>
                  </a:schemeClr>
                </a:solidFill>
                <a:tailEnd type="oval" w="lg" len="lg"/>
              </a:ln>
            </p:spPr>
            <p:style>
              <a:lnRef idx="1">
                <a:schemeClr val="accent1"/>
              </a:lnRef>
              <a:fillRef idx="0">
                <a:schemeClr val="accent1"/>
              </a:fillRef>
              <a:effectRef idx="0">
                <a:schemeClr val="accent1"/>
              </a:effectRef>
              <a:fontRef idx="minor">
                <a:schemeClr val="tx1"/>
              </a:fontRef>
            </p:style>
          </p:cxnSp>
          <p:grpSp>
            <p:nvGrpSpPr>
              <p:cNvPr id="79" name="Group 78">
                <a:extLst>
                  <a:ext uri="{FF2B5EF4-FFF2-40B4-BE49-F238E27FC236}">
                    <a16:creationId xmlns:a16="http://schemas.microsoft.com/office/drawing/2014/main" id="{196B3720-51F3-4100-9707-17308A3AAE3A}"/>
                  </a:ext>
                </a:extLst>
              </p:cNvPr>
              <p:cNvGrpSpPr/>
              <p:nvPr/>
            </p:nvGrpSpPr>
            <p:grpSpPr>
              <a:xfrm>
                <a:off x="5728311" y="4684540"/>
                <a:ext cx="735378" cy="735378"/>
                <a:chOff x="5728311" y="4684540"/>
                <a:chExt cx="735378" cy="735378"/>
              </a:xfrm>
            </p:grpSpPr>
            <p:sp>
              <p:nvSpPr>
                <p:cNvPr id="80" name="Oval 79">
                  <a:extLst>
                    <a:ext uri="{FF2B5EF4-FFF2-40B4-BE49-F238E27FC236}">
                      <a16:creationId xmlns:a16="http://schemas.microsoft.com/office/drawing/2014/main" id="{231E9DE0-8E58-4D73-9431-BD96FC14C95D}"/>
                    </a:ext>
                  </a:extLst>
                </p:cNvPr>
                <p:cNvSpPr/>
                <p:nvPr/>
              </p:nvSpPr>
              <p:spPr>
                <a:xfrm rot="5400000" flipH="1">
                  <a:off x="5728311" y="4684540"/>
                  <a:ext cx="735378" cy="735378"/>
                </a:xfrm>
                <a:prstGeom prst="ellipse">
                  <a:avLst/>
                </a:prstGeom>
                <a:solidFill>
                  <a:schemeClr val="tx2">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71450"/>
                  <a:endParaRPr lang="en-US" sz="413">
                    <a:solidFill>
                      <a:srgbClr val="FFFFFF"/>
                    </a:solidFill>
                    <a:latin typeface="Calibri"/>
                  </a:endParaRPr>
                </a:p>
              </p:txBody>
            </p:sp>
            <p:sp>
              <p:nvSpPr>
                <p:cNvPr id="81" name="Oval 80">
                  <a:extLst>
                    <a:ext uri="{FF2B5EF4-FFF2-40B4-BE49-F238E27FC236}">
                      <a16:creationId xmlns:a16="http://schemas.microsoft.com/office/drawing/2014/main" id="{4028D9A5-A630-432C-8DA1-B1895FCB6BFF}"/>
                    </a:ext>
                  </a:extLst>
                </p:cNvPr>
                <p:cNvSpPr/>
                <p:nvPr/>
              </p:nvSpPr>
              <p:spPr>
                <a:xfrm rot="21381767">
                  <a:off x="5940137" y="4896365"/>
                  <a:ext cx="311727" cy="311727"/>
                </a:xfrm>
                <a:prstGeom prst="ellipse">
                  <a:avLst/>
                </a:prstGeom>
                <a:solidFill>
                  <a:schemeClr val="tx2">
                    <a:lumMod val="50000"/>
                  </a:schemeClr>
                </a:solidFill>
                <a:ln>
                  <a:noFill/>
                </a:ln>
                <a:effectLst>
                  <a:outerShdw blurRad="609600" sx="111000" sy="111000" algn="ctr" rotWithShape="0">
                    <a:schemeClr val="tx2">
                      <a:lumMod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defTabSz="171450"/>
                  <a:r>
                    <a:rPr lang="en-US">
                      <a:solidFill>
                        <a:srgbClr val="FFFFFF"/>
                      </a:solidFill>
                      <a:latin typeface="Designball-Electronic-Device-01" pitchFamily="2" charset="0"/>
                      <a:cs typeface="Arial" panose="020B0604020202020204" pitchFamily="34" charset="0"/>
                    </a:rPr>
                    <a:t>7</a:t>
                  </a:r>
                </a:p>
              </p:txBody>
            </p:sp>
          </p:grpSp>
        </p:grpSp>
        <p:sp>
          <p:nvSpPr>
            <p:cNvPr id="82" name="TextBox 81">
              <a:extLst>
                <a:ext uri="{FF2B5EF4-FFF2-40B4-BE49-F238E27FC236}">
                  <a16:creationId xmlns:a16="http://schemas.microsoft.com/office/drawing/2014/main" id="{16C768ED-1FB6-439B-A21E-E6CBAD09EB1A}"/>
                </a:ext>
              </a:extLst>
            </p:cNvPr>
            <p:cNvSpPr txBox="1"/>
            <p:nvPr/>
          </p:nvSpPr>
          <p:spPr>
            <a:xfrm>
              <a:off x="3190389" y="6051560"/>
              <a:ext cx="2314469" cy="323165"/>
            </a:xfrm>
            <a:prstGeom prst="rect">
              <a:avLst/>
            </a:prstGeom>
            <a:noFill/>
          </p:spPr>
          <p:txBody>
            <a:bodyPr wrap="square" rtlCol="0">
              <a:spAutoFit/>
            </a:bodyPr>
            <a:lstStyle>
              <a:defPPr>
                <a:defRPr lang="en-US"/>
              </a:defPPr>
              <a:lvl1pPr algn="r" defTabSz="171450">
                <a:defRPr sz="1500" b="1">
                  <a:solidFill>
                    <a:srgbClr val="172144"/>
                  </a:solidFill>
                  <a:latin typeface="Century Gothic"/>
                </a:defRPr>
              </a:lvl1pPr>
            </a:lstStyle>
            <a:p>
              <a:r>
                <a:rPr lang="en-US"/>
                <a:t>MLR</a:t>
              </a:r>
            </a:p>
          </p:txBody>
        </p:sp>
        <p:grpSp>
          <p:nvGrpSpPr>
            <p:cNvPr id="83" name="Group 82">
              <a:extLst>
                <a:ext uri="{FF2B5EF4-FFF2-40B4-BE49-F238E27FC236}">
                  <a16:creationId xmlns:a16="http://schemas.microsoft.com/office/drawing/2014/main" id="{468BED9D-0EC6-4C9D-94F4-827CDB9EDA1B}"/>
                </a:ext>
              </a:extLst>
            </p:cNvPr>
            <p:cNvGrpSpPr/>
            <p:nvPr/>
          </p:nvGrpSpPr>
          <p:grpSpPr>
            <a:xfrm rot="10800000">
              <a:off x="5771231" y="6396989"/>
              <a:ext cx="992439" cy="735378"/>
              <a:chOff x="5471250" y="4684540"/>
              <a:chExt cx="992439" cy="735378"/>
            </a:xfrm>
          </p:grpSpPr>
          <p:cxnSp>
            <p:nvCxnSpPr>
              <p:cNvPr id="84" name="Straight Connector 83">
                <a:extLst>
                  <a:ext uri="{FF2B5EF4-FFF2-40B4-BE49-F238E27FC236}">
                    <a16:creationId xmlns:a16="http://schemas.microsoft.com/office/drawing/2014/main" id="{8E0F0445-4C87-468C-A156-598F653F6AEF}"/>
                  </a:ext>
                </a:extLst>
              </p:cNvPr>
              <p:cNvCxnSpPr>
                <a:cxnSpLocks/>
              </p:cNvCxnSpPr>
              <p:nvPr/>
            </p:nvCxnSpPr>
            <p:spPr>
              <a:xfrm rot="5400000">
                <a:off x="5724819" y="4798660"/>
                <a:ext cx="0" cy="507137"/>
              </a:xfrm>
              <a:prstGeom prst="line">
                <a:avLst/>
              </a:prstGeom>
              <a:ln w="19050">
                <a:solidFill>
                  <a:schemeClr val="tx2">
                    <a:lumMod val="75000"/>
                  </a:schemeClr>
                </a:solidFill>
                <a:tailEnd type="oval" w="lg" len="lg"/>
              </a:ln>
            </p:spPr>
            <p:style>
              <a:lnRef idx="1">
                <a:schemeClr val="accent1"/>
              </a:lnRef>
              <a:fillRef idx="0">
                <a:schemeClr val="accent1"/>
              </a:fillRef>
              <a:effectRef idx="0">
                <a:schemeClr val="accent1"/>
              </a:effectRef>
              <a:fontRef idx="minor">
                <a:schemeClr val="tx1"/>
              </a:fontRef>
            </p:style>
          </p:cxnSp>
          <p:grpSp>
            <p:nvGrpSpPr>
              <p:cNvPr id="85" name="Group 84">
                <a:extLst>
                  <a:ext uri="{FF2B5EF4-FFF2-40B4-BE49-F238E27FC236}">
                    <a16:creationId xmlns:a16="http://schemas.microsoft.com/office/drawing/2014/main" id="{B9A76A16-6252-42D8-BD16-6517B694A49B}"/>
                  </a:ext>
                </a:extLst>
              </p:cNvPr>
              <p:cNvGrpSpPr/>
              <p:nvPr/>
            </p:nvGrpSpPr>
            <p:grpSpPr>
              <a:xfrm>
                <a:off x="5728311" y="4684540"/>
                <a:ext cx="735378" cy="735378"/>
                <a:chOff x="5728311" y="4684540"/>
                <a:chExt cx="735378" cy="735378"/>
              </a:xfrm>
            </p:grpSpPr>
            <p:sp>
              <p:nvSpPr>
                <p:cNvPr id="86" name="Oval 85">
                  <a:extLst>
                    <a:ext uri="{FF2B5EF4-FFF2-40B4-BE49-F238E27FC236}">
                      <a16:creationId xmlns:a16="http://schemas.microsoft.com/office/drawing/2014/main" id="{884383A3-F979-4C77-8A3B-5621C0709F26}"/>
                    </a:ext>
                  </a:extLst>
                </p:cNvPr>
                <p:cNvSpPr/>
                <p:nvPr/>
              </p:nvSpPr>
              <p:spPr>
                <a:xfrm rot="5400000" flipH="1">
                  <a:off x="5728311" y="4684540"/>
                  <a:ext cx="735378" cy="735378"/>
                </a:xfrm>
                <a:prstGeom prst="ellipse">
                  <a:avLst/>
                </a:prstGeom>
                <a:solidFill>
                  <a:schemeClr val="tx2">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71450"/>
                  <a:endParaRPr lang="en-US" sz="413">
                    <a:solidFill>
                      <a:srgbClr val="FFFFFF"/>
                    </a:solidFill>
                    <a:latin typeface="Calibri"/>
                  </a:endParaRPr>
                </a:p>
              </p:txBody>
            </p:sp>
            <p:sp>
              <p:nvSpPr>
                <p:cNvPr id="87" name="Oval 86">
                  <a:extLst>
                    <a:ext uri="{FF2B5EF4-FFF2-40B4-BE49-F238E27FC236}">
                      <a16:creationId xmlns:a16="http://schemas.microsoft.com/office/drawing/2014/main" id="{62C5C55B-1D3A-4F7C-A9DD-46B6CE19437B}"/>
                    </a:ext>
                  </a:extLst>
                </p:cNvPr>
                <p:cNvSpPr/>
                <p:nvPr/>
              </p:nvSpPr>
              <p:spPr>
                <a:xfrm rot="10800000">
                  <a:off x="5940137" y="4896365"/>
                  <a:ext cx="311727" cy="311727"/>
                </a:xfrm>
                <a:prstGeom prst="ellipse">
                  <a:avLst/>
                </a:prstGeom>
                <a:solidFill>
                  <a:schemeClr val="tx2">
                    <a:lumMod val="50000"/>
                  </a:schemeClr>
                </a:solidFill>
                <a:ln>
                  <a:noFill/>
                </a:ln>
                <a:effectLst>
                  <a:outerShdw blurRad="609600" sx="111000" sy="111000" algn="ctr" rotWithShape="0">
                    <a:schemeClr val="tx2">
                      <a:lumMod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defTabSz="171450"/>
                  <a:r>
                    <a:rPr lang="en-US">
                      <a:solidFill>
                        <a:srgbClr val="FFFFFF"/>
                      </a:solidFill>
                      <a:latin typeface="Designball-Electronic-Device-01" pitchFamily="2" charset="0"/>
                      <a:cs typeface="Arial" panose="020B0604020202020204" pitchFamily="34" charset="0"/>
                    </a:rPr>
                    <a:t>8</a:t>
                  </a:r>
                </a:p>
              </p:txBody>
            </p:sp>
          </p:grpSp>
        </p:grpSp>
        <p:sp>
          <p:nvSpPr>
            <p:cNvPr id="88" name="TextBox 87">
              <a:extLst>
                <a:ext uri="{FF2B5EF4-FFF2-40B4-BE49-F238E27FC236}">
                  <a16:creationId xmlns:a16="http://schemas.microsoft.com/office/drawing/2014/main" id="{BEB1757A-7A67-4B9D-A8A4-D630A7216976}"/>
                </a:ext>
              </a:extLst>
            </p:cNvPr>
            <p:cNvSpPr txBox="1"/>
            <p:nvPr/>
          </p:nvSpPr>
          <p:spPr>
            <a:xfrm>
              <a:off x="6762889" y="6580832"/>
              <a:ext cx="2382429" cy="323165"/>
            </a:xfrm>
            <a:prstGeom prst="rect">
              <a:avLst/>
            </a:prstGeom>
            <a:noFill/>
          </p:spPr>
          <p:txBody>
            <a:bodyPr wrap="square" rtlCol="0">
              <a:spAutoFit/>
            </a:bodyPr>
            <a:lstStyle>
              <a:defPPr>
                <a:defRPr lang="en-US"/>
              </a:defPPr>
              <a:lvl1pPr algn="r" defTabSz="171450">
                <a:defRPr sz="1500" b="1">
                  <a:solidFill>
                    <a:srgbClr val="172144"/>
                  </a:solidFill>
                  <a:latin typeface="Century Gothic"/>
                </a:defRPr>
              </a:lvl1pPr>
            </a:lstStyle>
            <a:p>
              <a:r>
                <a:rPr lang="en-US"/>
                <a:t>Best Model/ Conclusion</a:t>
              </a:r>
            </a:p>
          </p:txBody>
        </p:sp>
      </p:grpSp>
    </p:spTree>
    <p:extLst>
      <p:ext uri="{BB962C8B-B14F-4D97-AF65-F5344CB8AC3E}">
        <p14:creationId xmlns:p14="http://schemas.microsoft.com/office/powerpoint/2010/main" val="55075003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400"/>
                                  </p:stCondLst>
                                  <p:childTnLst>
                                    <p:set>
                                      <p:cBhvr>
                                        <p:cTn id="6" dur="1" fill="hold">
                                          <p:stCondLst>
                                            <p:cond delay="0"/>
                                          </p:stCondLst>
                                        </p:cTn>
                                        <p:tgtEl>
                                          <p:spTgt spid="62"/>
                                        </p:tgtEl>
                                        <p:attrNameLst>
                                          <p:attrName>style.visibility</p:attrName>
                                        </p:attrNameLst>
                                      </p:cBhvr>
                                      <p:to>
                                        <p:strVal val="visible"/>
                                      </p:to>
                                    </p:set>
                                    <p:animEffect transition="in" filter="fade">
                                      <p:cBhvr>
                                        <p:cTn id="7" dur="300"/>
                                        <p:tgtEl>
                                          <p:spTgt spid="62"/>
                                        </p:tgtEl>
                                      </p:cBhvr>
                                    </p:animEffect>
                                  </p:childTnLst>
                                </p:cTn>
                              </p:par>
                            </p:childTnLst>
                          </p:cTn>
                        </p:par>
                        <p:par>
                          <p:cTn id="8" fill="hold">
                            <p:stCondLst>
                              <p:cond delay="1700"/>
                            </p:stCondLst>
                            <p:childTnLst>
                              <p:par>
                                <p:cTn id="9" presetID="21" presetClass="entr" presetSubtype="1"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heel(1)">
                                      <p:cBhvr>
                                        <p:cTn id="11" dur="7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bg>
      <p:bgPr>
        <a:solidFill>
          <a:srgbClr val="172144"/>
        </a:solidFill>
        <a:effectLst/>
      </p:bgPr>
    </p:bg>
    <p:spTree>
      <p:nvGrpSpPr>
        <p:cNvPr id="1" name="Shape 239"/>
        <p:cNvGrpSpPr/>
        <p:nvPr/>
      </p:nvGrpSpPr>
      <p:grpSpPr>
        <a:xfrm>
          <a:off x="0" y="0"/>
          <a:ext cx="0" cy="0"/>
          <a:chOff x="0" y="0"/>
          <a:chExt cx="0" cy="0"/>
        </a:xfrm>
      </p:grpSpPr>
      <p:sp>
        <p:nvSpPr>
          <p:cNvPr id="240" name="Google Shape;240;p37"/>
          <p:cNvSpPr txBox="1">
            <a:spLocks noGrp="1"/>
          </p:cNvSpPr>
          <p:nvPr>
            <p:ph type="title"/>
          </p:nvPr>
        </p:nvSpPr>
        <p:spPr>
          <a:xfrm>
            <a:off x="517200" y="610700"/>
            <a:ext cx="11157600" cy="914800"/>
          </a:xfrm>
        </p:spPr>
        <p:txBody>
          <a:bodyPr spcFirstLastPara="1" wrap="square" lIns="121900" tIns="121900" rIns="121900" bIns="121900" anchor="b" anchorCtr="0">
            <a:normAutofit/>
          </a:bodyPr>
          <a:lstStyle/>
          <a:p>
            <a:pPr algn="ctr"/>
            <a:r>
              <a:rPr lang="en-US" sz="3600">
                <a:latin typeface="Century Gothic"/>
              </a:rPr>
              <a:t>Results</a:t>
            </a:r>
          </a:p>
        </p:txBody>
      </p:sp>
      <p:sp>
        <p:nvSpPr>
          <p:cNvPr id="241" name="Google Shape;241;p37"/>
          <p:cNvSpPr txBox="1">
            <a:spLocks noGrp="1"/>
          </p:cNvSpPr>
          <p:nvPr>
            <p:ph type="body" idx="1"/>
          </p:nvPr>
        </p:nvSpPr>
        <p:spPr>
          <a:xfrm>
            <a:off x="407031" y="1821180"/>
            <a:ext cx="5755512" cy="4105200"/>
          </a:xfrm>
        </p:spPr>
        <p:txBody>
          <a:bodyPr spcFirstLastPara="1" wrap="square" lIns="121900" tIns="121900" rIns="121900" bIns="121900" anchor="t" anchorCtr="0">
            <a:noAutofit/>
          </a:bodyPr>
          <a:lstStyle/>
          <a:p>
            <a:pPr marL="608965" indent="-456565">
              <a:lnSpc>
                <a:spcPct val="105000"/>
              </a:lnSpc>
            </a:pPr>
            <a:r>
              <a:rPr lang="en-US" sz="2400">
                <a:latin typeface="Times"/>
              </a:rPr>
              <a:t>Reasons of resulting the bad outcome</a:t>
            </a:r>
          </a:p>
          <a:p>
            <a:pPr marL="1218565" lvl="1" indent="-422910">
              <a:lnSpc>
                <a:spcPct val="105000"/>
              </a:lnSpc>
              <a:spcBef>
                <a:spcPts val="0"/>
              </a:spcBef>
            </a:pPr>
            <a:r>
              <a:rPr lang="en-US" sz="2400">
                <a:latin typeface="Times"/>
              </a:rPr>
              <a:t>Data set is insufficient  </a:t>
            </a:r>
          </a:p>
          <a:p>
            <a:pPr marL="795655" lvl="1" indent="0">
              <a:lnSpc>
                <a:spcPct val="105000"/>
              </a:lnSpc>
              <a:spcBef>
                <a:spcPts val="0"/>
              </a:spcBef>
              <a:buNone/>
            </a:pPr>
            <a:endParaRPr lang="en-US" sz="2400">
              <a:latin typeface="Times"/>
            </a:endParaRPr>
          </a:p>
          <a:p>
            <a:pPr marL="1828165" lvl="2" indent="-422910">
              <a:lnSpc>
                <a:spcPct val="105000"/>
              </a:lnSpc>
              <a:spcBef>
                <a:spcPts val="0"/>
              </a:spcBef>
            </a:pPr>
            <a:r>
              <a:rPr lang="en-US" sz="2400">
                <a:latin typeface="Times"/>
              </a:rPr>
              <a:t>Size of training data is too small</a:t>
            </a:r>
          </a:p>
          <a:p>
            <a:pPr marL="1405255" lvl="2" indent="0">
              <a:lnSpc>
                <a:spcPct val="105000"/>
              </a:lnSpc>
              <a:spcBef>
                <a:spcPts val="0"/>
              </a:spcBef>
              <a:buNone/>
            </a:pPr>
            <a:endParaRPr lang="en-US" sz="2400">
              <a:latin typeface="Times"/>
            </a:endParaRPr>
          </a:p>
          <a:p>
            <a:pPr marL="608965" indent="-422910">
              <a:lnSpc>
                <a:spcPct val="105000"/>
              </a:lnSpc>
            </a:pPr>
            <a:r>
              <a:rPr lang="en-US" sz="2800">
                <a:latin typeface="Times"/>
              </a:rPr>
              <a:t>No obvious relationship between variables </a:t>
            </a:r>
          </a:p>
          <a:p>
            <a:pPr marL="186055" indent="0">
              <a:lnSpc>
                <a:spcPct val="105000"/>
              </a:lnSpc>
              <a:buNone/>
            </a:pPr>
            <a:endParaRPr lang="en-US" sz="2800">
              <a:latin typeface="Times"/>
            </a:endParaRPr>
          </a:p>
          <a:p>
            <a:pPr marL="1218565" lvl="1" indent="-422910">
              <a:lnSpc>
                <a:spcPct val="105000"/>
              </a:lnSpc>
              <a:spcBef>
                <a:spcPts val="0"/>
              </a:spcBef>
            </a:pPr>
            <a:r>
              <a:rPr lang="en-US" sz="2400">
                <a:latin typeface="Times"/>
              </a:rPr>
              <a:t>Weak correlation and patterns to support the dependent variable.</a:t>
            </a:r>
          </a:p>
          <a:p>
            <a:pPr marL="0" indent="0">
              <a:lnSpc>
                <a:spcPct val="105000"/>
              </a:lnSpc>
              <a:spcBef>
                <a:spcPts val="2133"/>
              </a:spcBef>
              <a:spcAft>
                <a:spcPts val="2133"/>
              </a:spcAft>
              <a:buNone/>
            </a:pPr>
            <a:endParaRPr lang="en-US" sz="1700"/>
          </a:p>
        </p:txBody>
      </p:sp>
      <p:sp>
        <p:nvSpPr>
          <p:cNvPr id="118" name="Text Placeholder 3">
            <a:extLst>
              <a:ext uri="{FF2B5EF4-FFF2-40B4-BE49-F238E27FC236}">
                <a16:creationId xmlns:a16="http://schemas.microsoft.com/office/drawing/2014/main" id="{6D6B0394-B557-4BF0-BC45-ED0BC6156B42}"/>
              </a:ext>
            </a:extLst>
          </p:cNvPr>
          <p:cNvSpPr>
            <a:spLocks noGrp="1"/>
          </p:cNvSpPr>
          <p:nvPr>
            <p:ph type="body" idx="2"/>
          </p:nvPr>
        </p:nvSpPr>
        <p:spPr>
          <a:xfrm>
            <a:off x="6341600" y="1986433"/>
            <a:ext cx="5333200" cy="4105200"/>
          </a:xfrm>
        </p:spPr>
        <p:txBody>
          <a:bodyPr/>
          <a:lstStyle/>
          <a:p>
            <a:pPr marL="608965" indent="-422910">
              <a:lnSpc>
                <a:spcPct val="105000"/>
              </a:lnSpc>
            </a:pPr>
            <a:r>
              <a:rPr lang="en-US" sz="2400">
                <a:latin typeface="Times"/>
              </a:rPr>
              <a:t>The model is suffered from accuracy and precision issues due to the misspecification</a:t>
            </a:r>
          </a:p>
          <a:p>
            <a:pPr marL="186055" indent="0">
              <a:lnSpc>
                <a:spcPct val="105000"/>
              </a:lnSpc>
              <a:buNone/>
            </a:pPr>
            <a:endParaRPr lang="en-US" sz="2400">
              <a:latin typeface="Times"/>
            </a:endParaRPr>
          </a:p>
          <a:p>
            <a:pPr marL="1218565" lvl="1" indent="-422910">
              <a:lnSpc>
                <a:spcPct val="105000"/>
              </a:lnSpc>
              <a:spcBef>
                <a:spcPts val="0"/>
              </a:spcBef>
            </a:pPr>
            <a:r>
              <a:rPr lang="en-US" sz="2000">
                <a:latin typeface="Times"/>
              </a:rPr>
              <a:t>Improper data</a:t>
            </a:r>
          </a:p>
          <a:p>
            <a:pPr marL="1828165" lvl="2" indent="-422910">
              <a:lnSpc>
                <a:spcPct val="105000"/>
              </a:lnSpc>
              <a:spcBef>
                <a:spcPts val="0"/>
              </a:spcBef>
            </a:pPr>
            <a:endParaRPr lang="en-US" sz="2000">
              <a:latin typeface="Times"/>
            </a:endParaRPr>
          </a:p>
          <a:p>
            <a:pPr marL="1218565" lvl="1" indent="-422910">
              <a:lnSpc>
                <a:spcPct val="105000"/>
              </a:lnSpc>
              <a:spcBef>
                <a:spcPts val="0"/>
              </a:spcBef>
            </a:pPr>
            <a:r>
              <a:rPr lang="en-US" sz="2000">
                <a:latin typeface="Times"/>
              </a:rPr>
              <a:t>High level of noise </a:t>
            </a:r>
          </a:p>
          <a:p>
            <a:pPr marL="608965" indent="-422910"/>
            <a:endParaRPr lang="en-U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2" name="Group 51">
            <a:extLst>
              <a:ext uri="{FF2B5EF4-FFF2-40B4-BE49-F238E27FC236}">
                <a16:creationId xmlns:a16="http://schemas.microsoft.com/office/drawing/2014/main" id="{AF2CFE49-4651-49F9-AF2B-62E85A18422A}"/>
              </a:ext>
            </a:extLst>
          </p:cNvPr>
          <p:cNvGrpSpPr/>
          <p:nvPr/>
        </p:nvGrpSpPr>
        <p:grpSpPr>
          <a:xfrm>
            <a:off x="3475217" y="2127014"/>
            <a:ext cx="1736078" cy="3007636"/>
            <a:chOff x="2914091" y="1889614"/>
            <a:chExt cx="2229320" cy="3615001"/>
          </a:xfrm>
        </p:grpSpPr>
        <p:sp>
          <p:nvSpPr>
            <p:cNvPr id="53" name="Rounded Rectangle 8">
              <a:extLst>
                <a:ext uri="{FF2B5EF4-FFF2-40B4-BE49-F238E27FC236}">
                  <a16:creationId xmlns:a16="http://schemas.microsoft.com/office/drawing/2014/main" id="{34DFA063-AF5D-495C-8267-812E4D7FB035}"/>
                </a:ext>
              </a:extLst>
            </p:cNvPr>
            <p:cNvSpPr/>
            <p:nvPr/>
          </p:nvSpPr>
          <p:spPr>
            <a:xfrm flipH="1">
              <a:off x="2914091" y="1889614"/>
              <a:ext cx="2229320" cy="3292618"/>
            </a:xfrm>
            <a:prstGeom prst="roundRect">
              <a:avLst>
                <a:gd name="adj" fmla="val 9132"/>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71450"/>
              <a:endParaRPr lang="en-US" sz="1350">
                <a:solidFill>
                  <a:srgbClr val="FFFFFF"/>
                </a:solidFill>
                <a:latin typeface="Open Sans Light"/>
              </a:endParaRPr>
            </a:p>
          </p:txBody>
        </p:sp>
        <p:sp>
          <p:nvSpPr>
            <p:cNvPr id="54" name="Rectangle 53">
              <a:extLst>
                <a:ext uri="{FF2B5EF4-FFF2-40B4-BE49-F238E27FC236}">
                  <a16:creationId xmlns:a16="http://schemas.microsoft.com/office/drawing/2014/main" id="{335E0A53-E39A-4C5D-AFBB-0CCD218287D9}"/>
                </a:ext>
              </a:extLst>
            </p:cNvPr>
            <p:cNvSpPr/>
            <p:nvPr/>
          </p:nvSpPr>
          <p:spPr>
            <a:xfrm flipH="1">
              <a:off x="2965219" y="2426850"/>
              <a:ext cx="2063049" cy="3077765"/>
            </a:xfrm>
            <a:prstGeom prst="rect">
              <a:avLst/>
            </a:prstGeom>
          </p:spPr>
          <p:txBody>
            <a:bodyPr wrap="square">
              <a:spAutoFit/>
            </a:bodyPr>
            <a:lstStyle/>
            <a:p>
              <a:pPr defTabSz="171450"/>
              <a:r>
                <a:rPr lang="en-US" sz="1200">
                  <a:solidFill>
                    <a:srgbClr val="172144"/>
                  </a:solidFill>
                  <a:latin typeface="Open Sans Light"/>
                </a:rPr>
                <a:t>Due to the unique challenges of the dataset, we faced issues on rejecting or accepting our Hypothesis. Since the data was filled with weak predictors, we could not make a best “guess” with confidence</a:t>
              </a:r>
            </a:p>
          </p:txBody>
        </p:sp>
      </p:grpSp>
      <p:grpSp>
        <p:nvGrpSpPr>
          <p:cNvPr id="58" name="Group 57">
            <a:extLst>
              <a:ext uri="{FF2B5EF4-FFF2-40B4-BE49-F238E27FC236}">
                <a16:creationId xmlns:a16="http://schemas.microsoft.com/office/drawing/2014/main" id="{0DC83269-99CD-4671-805B-7C61F864C100}"/>
              </a:ext>
            </a:extLst>
          </p:cNvPr>
          <p:cNvGrpSpPr/>
          <p:nvPr/>
        </p:nvGrpSpPr>
        <p:grpSpPr>
          <a:xfrm>
            <a:off x="5226936" y="2541185"/>
            <a:ext cx="1777176" cy="2859008"/>
            <a:chOff x="5192447" y="2383215"/>
            <a:chExt cx="2229320" cy="3308073"/>
          </a:xfrm>
        </p:grpSpPr>
        <p:sp>
          <p:nvSpPr>
            <p:cNvPr id="59" name="Rounded Rectangle 7">
              <a:extLst>
                <a:ext uri="{FF2B5EF4-FFF2-40B4-BE49-F238E27FC236}">
                  <a16:creationId xmlns:a16="http://schemas.microsoft.com/office/drawing/2014/main" id="{54C00F01-0724-4E13-82B1-81558FF51C1B}"/>
                </a:ext>
              </a:extLst>
            </p:cNvPr>
            <p:cNvSpPr/>
            <p:nvPr/>
          </p:nvSpPr>
          <p:spPr>
            <a:xfrm flipH="1">
              <a:off x="5192447" y="2383215"/>
              <a:ext cx="2229320" cy="3292618"/>
            </a:xfrm>
            <a:prstGeom prst="roundRect">
              <a:avLst>
                <a:gd name="adj" fmla="val 9132"/>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71450"/>
              <a:endParaRPr lang="en-US" sz="1350">
                <a:solidFill>
                  <a:srgbClr val="FFFFFF"/>
                </a:solidFill>
                <a:latin typeface="Open Sans Light"/>
              </a:endParaRPr>
            </a:p>
          </p:txBody>
        </p:sp>
        <p:sp>
          <p:nvSpPr>
            <p:cNvPr id="60" name="Rectangle 59">
              <a:extLst>
                <a:ext uri="{FF2B5EF4-FFF2-40B4-BE49-F238E27FC236}">
                  <a16:creationId xmlns:a16="http://schemas.microsoft.com/office/drawing/2014/main" id="{99501788-811E-4466-80D2-E04A5B9327BD}"/>
                </a:ext>
              </a:extLst>
            </p:cNvPr>
            <p:cNvSpPr/>
            <p:nvPr/>
          </p:nvSpPr>
          <p:spPr>
            <a:xfrm flipH="1">
              <a:off x="5289385" y="2593052"/>
              <a:ext cx="2063050" cy="3098236"/>
            </a:xfrm>
            <a:prstGeom prst="rect">
              <a:avLst/>
            </a:prstGeom>
          </p:spPr>
          <p:txBody>
            <a:bodyPr wrap="square">
              <a:spAutoFit/>
            </a:bodyPr>
            <a:lstStyle/>
            <a:p>
              <a:pPr marL="171450" indent="-171450" defTabSz="171450">
                <a:buFont typeface="Arial" panose="020B0604020202020204" pitchFamily="34" charset="0"/>
                <a:buChar char="•"/>
              </a:pPr>
              <a:r>
                <a:rPr lang="en-US" sz="1200">
                  <a:solidFill>
                    <a:srgbClr val="172144"/>
                  </a:solidFill>
                  <a:latin typeface="Open Sans Light"/>
                </a:rPr>
                <a:t>Despite using all the data mining methods available—Results were poor.</a:t>
              </a:r>
            </a:p>
            <a:p>
              <a:pPr marL="171450" indent="-171450" defTabSz="171450">
                <a:buFont typeface="Arial" panose="020B0604020202020204" pitchFamily="34" charset="0"/>
                <a:buChar char="•"/>
              </a:pPr>
              <a:r>
                <a:rPr lang="en-US" sz="1200">
                  <a:solidFill>
                    <a:srgbClr val="172144"/>
                  </a:solidFill>
                  <a:latin typeface="Open Sans Light"/>
                </a:rPr>
                <a:t>Models all misclassify</a:t>
              </a:r>
            </a:p>
            <a:p>
              <a:pPr marL="171450" indent="-171450" defTabSz="171450">
                <a:buFont typeface="Arial" panose="020B0604020202020204" pitchFamily="34" charset="0"/>
                <a:buChar char="•"/>
              </a:pPr>
              <a:r>
                <a:rPr lang="en-US" sz="1200">
                  <a:solidFill>
                    <a:srgbClr val="172144"/>
                  </a:solidFill>
                  <a:latin typeface="Open Sans Light"/>
                </a:rPr>
                <a:t>Models have a high RMSE</a:t>
              </a:r>
            </a:p>
            <a:p>
              <a:pPr marL="171450" indent="-171450" defTabSz="171450">
                <a:buFont typeface="Arial" panose="020B0604020202020204" pitchFamily="34" charset="0"/>
                <a:buChar char="•"/>
              </a:pPr>
              <a:r>
                <a:rPr lang="en-US" sz="1200">
                  <a:solidFill>
                    <a:srgbClr val="172144"/>
                  </a:solidFill>
                  <a:latin typeface="Open Sans Light"/>
                </a:rPr>
                <a:t>Suggests that predictive capabilities are low, and predictors are weak</a:t>
              </a:r>
            </a:p>
          </p:txBody>
        </p:sp>
      </p:grpSp>
      <p:grpSp>
        <p:nvGrpSpPr>
          <p:cNvPr id="64" name="Group 63">
            <a:extLst>
              <a:ext uri="{FF2B5EF4-FFF2-40B4-BE49-F238E27FC236}">
                <a16:creationId xmlns:a16="http://schemas.microsoft.com/office/drawing/2014/main" id="{58DCB41B-EB75-49CE-A139-E599F0F68793}"/>
              </a:ext>
            </a:extLst>
          </p:cNvPr>
          <p:cNvGrpSpPr/>
          <p:nvPr/>
        </p:nvGrpSpPr>
        <p:grpSpPr>
          <a:xfrm>
            <a:off x="7046343" y="2718879"/>
            <a:ext cx="1720411" cy="2469464"/>
            <a:chOff x="7613844" y="2640015"/>
            <a:chExt cx="2293881" cy="3292619"/>
          </a:xfrm>
        </p:grpSpPr>
        <p:sp>
          <p:nvSpPr>
            <p:cNvPr id="65" name="Rounded Rectangle 5">
              <a:extLst>
                <a:ext uri="{FF2B5EF4-FFF2-40B4-BE49-F238E27FC236}">
                  <a16:creationId xmlns:a16="http://schemas.microsoft.com/office/drawing/2014/main" id="{D7B4342D-8F9B-4DD1-AC77-B60089B60F4B}"/>
                </a:ext>
              </a:extLst>
            </p:cNvPr>
            <p:cNvSpPr/>
            <p:nvPr/>
          </p:nvSpPr>
          <p:spPr>
            <a:xfrm flipH="1">
              <a:off x="7678405" y="2640015"/>
              <a:ext cx="2229320" cy="3292619"/>
            </a:xfrm>
            <a:prstGeom prst="roundRect">
              <a:avLst>
                <a:gd name="adj" fmla="val 9132"/>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71450"/>
              <a:endParaRPr lang="en-US" sz="1350">
                <a:solidFill>
                  <a:srgbClr val="FFFFFF"/>
                </a:solidFill>
                <a:latin typeface="Open Sans Light"/>
              </a:endParaRPr>
            </a:p>
          </p:txBody>
        </p:sp>
        <p:sp>
          <p:nvSpPr>
            <p:cNvPr id="66" name="Rectangle 65">
              <a:extLst>
                <a:ext uri="{FF2B5EF4-FFF2-40B4-BE49-F238E27FC236}">
                  <a16:creationId xmlns:a16="http://schemas.microsoft.com/office/drawing/2014/main" id="{104A6A7A-50DD-404B-8142-A93D8E28176C}"/>
                </a:ext>
              </a:extLst>
            </p:cNvPr>
            <p:cNvSpPr/>
            <p:nvPr/>
          </p:nvSpPr>
          <p:spPr>
            <a:xfrm flipH="1">
              <a:off x="7613844" y="3212712"/>
              <a:ext cx="2252466" cy="2277547"/>
            </a:xfrm>
            <a:prstGeom prst="rect">
              <a:avLst/>
            </a:prstGeom>
          </p:spPr>
          <p:txBody>
            <a:bodyPr wrap="square">
              <a:spAutoFit/>
            </a:bodyPr>
            <a:lstStyle/>
            <a:p>
              <a:pPr marL="171450" indent="-171450" defTabSz="171450">
                <a:buFont typeface="Arial" panose="020B0604020202020204" pitchFamily="34" charset="0"/>
                <a:buChar char="•"/>
              </a:pPr>
              <a:r>
                <a:rPr lang="en-US" sz="1050">
                  <a:solidFill>
                    <a:srgbClr val="172144"/>
                  </a:solidFill>
                  <a:latin typeface="Open Sans Light"/>
                </a:rPr>
                <a:t>We learned that more complex models may yield better results.</a:t>
              </a:r>
            </a:p>
            <a:p>
              <a:pPr marL="171450" indent="-171450" defTabSz="171450">
                <a:buFont typeface="Arial" panose="020B0604020202020204" pitchFamily="34" charset="0"/>
                <a:buChar char="•"/>
              </a:pPr>
              <a:r>
                <a:rPr lang="en-US" sz="1050">
                  <a:solidFill>
                    <a:srgbClr val="172144"/>
                  </a:solidFill>
                  <a:latin typeface="Open Sans Light"/>
                </a:rPr>
                <a:t>Cleaning more rigorously did improve results slightly.</a:t>
              </a:r>
            </a:p>
            <a:p>
              <a:pPr marL="171450" indent="-171450" defTabSz="171450">
                <a:buFont typeface="Arial" panose="020B0604020202020204" pitchFamily="34" charset="0"/>
                <a:buChar char="•"/>
              </a:pPr>
              <a:r>
                <a:rPr lang="en-US" sz="1050">
                  <a:solidFill>
                    <a:srgbClr val="172144"/>
                  </a:solidFill>
                  <a:latin typeface="Open Sans Light"/>
                </a:rPr>
                <a:t>Using more data would be the next logical step (Outside of scope for Project)</a:t>
              </a:r>
            </a:p>
          </p:txBody>
        </p:sp>
      </p:grpSp>
      <p:grpSp>
        <p:nvGrpSpPr>
          <p:cNvPr id="70" name="Group 69">
            <a:extLst>
              <a:ext uri="{FF2B5EF4-FFF2-40B4-BE49-F238E27FC236}">
                <a16:creationId xmlns:a16="http://schemas.microsoft.com/office/drawing/2014/main" id="{38403842-7420-498B-BBED-FE3991C01B8C}"/>
              </a:ext>
            </a:extLst>
          </p:cNvPr>
          <p:cNvGrpSpPr/>
          <p:nvPr/>
        </p:nvGrpSpPr>
        <p:grpSpPr>
          <a:xfrm>
            <a:off x="8807966" y="2972033"/>
            <a:ext cx="1671990" cy="2469464"/>
            <a:chOff x="9962678" y="2977554"/>
            <a:chExt cx="2229320" cy="3292618"/>
          </a:xfrm>
        </p:grpSpPr>
        <p:sp>
          <p:nvSpPr>
            <p:cNvPr id="71" name="Rounded Rectangle 6">
              <a:extLst>
                <a:ext uri="{FF2B5EF4-FFF2-40B4-BE49-F238E27FC236}">
                  <a16:creationId xmlns:a16="http://schemas.microsoft.com/office/drawing/2014/main" id="{2B797534-90B8-4299-B18D-89A25423E7CB}"/>
                </a:ext>
              </a:extLst>
            </p:cNvPr>
            <p:cNvSpPr/>
            <p:nvPr/>
          </p:nvSpPr>
          <p:spPr>
            <a:xfrm flipH="1">
              <a:off x="9962678" y="2977554"/>
              <a:ext cx="2229320" cy="3292618"/>
            </a:xfrm>
            <a:prstGeom prst="roundRect">
              <a:avLst>
                <a:gd name="adj" fmla="val 9132"/>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71450"/>
              <a:endParaRPr lang="en-US" sz="1350">
                <a:solidFill>
                  <a:srgbClr val="FFFFFF"/>
                </a:solidFill>
                <a:latin typeface="Open Sans Light"/>
              </a:endParaRPr>
            </a:p>
          </p:txBody>
        </p:sp>
        <p:sp>
          <p:nvSpPr>
            <p:cNvPr id="72" name="Rectangle 71">
              <a:extLst>
                <a:ext uri="{FF2B5EF4-FFF2-40B4-BE49-F238E27FC236}">
                  <a16:creationId xmlns:a16="http://schemas.microsoft.com/office/drawing/2014/main" id="{6583047D-0D2C-4A85-9774-186B3E047E44}"/>
                </a:ext>
              </a:extLst>
            </p:cNvPr>
            <p:cNvSpPr/>
            <p:nvPr/>
          </p:nvSpPr>
          <p:spPr>
            <a:xfrm flipH="1">
              <a:off x="10014441" y="3799379"/>
              <a:ext cx="2063049" cy="2062102"/>
            </a:xfrm>
            <a:prstGeom prst="rect">
              <a:avLst/>
            </a:prstGeom>
          </p:spPr>
          <p:txBody>
            <a:bodyPr wrap="square">
              <a:spAutoFit/>
            </a:bodyPr>
            <a:lstStyle/>
            <a:p>
              <a:pPr marL="171450" indent="-171450" defTabSz="171450">
                <a:buFont typeface="Arial" panose="020B0604020202020204" pitchFamily="34" charset="0"/>
                <a:buChar char="•"/>
              </a:pPr>
              <a:r>
                <a:rPr lang="en-US" sz="1050">
                  <a:solidFill>
                    <a:srgbClr val="172144"/>
                  </a:solidFill>
                  <a:latin typeface="Open Sans Light"/>
                </a:rPr>
                <a:t>Scrape larger dataset</a:t>
              </a:r>
            </a:p>
            <a:p>
              <a:pPr marL="171450" indent="-171450" defTabSz="171450">
                <a:buFont typeface="Arial" panose="020B0604020202020204" pitchFamily="34" charset="0"/>
                <a:buChar char="•"/>
              </a:pPr>
              <a:r>
                <a:rPr lang="en-US" sz="1050">
                  <a:solidFill>
                    <a:srgbClr val="172144"/>
                  </a:solidFill>
                  <a:latin typeface="Open Sans Light"/>
                </a:rPr>
                <a:t>Tuning Parameters</a:t>
              </a:r>
            </a:p>
            <a:p>
              <a:pPr marL="171450" indent="-171450" defTabSz="171450">
                <a:buFont typeface="Arial" panose="020B0604020202020204" pitchFamily="34" charset="0"/>
                <a:buChar char="•"/>
              </a:pPr>
              <a:r>
                <a:rPr lang="en-US" sz="1050">
                  <a:solidFill>
                    <a:srgbClr val="172144"/>
                  </a:solidFill>
                  <a:latin typeface="Open Sans Light"/>
                </a:rPr>
                <a:t>Use more applicable model learning.</a:t>
              </a:r>
            </a:p>
            <a:p>
              <a:pPr marL="171450" indent="-171450" defTabSz="171450">
                <a:buFont typeface="Arial" panose="020B0604020202020204" pitchFamily="34" charset="0"/>
                <a:buChar char="•"/>
              </a:pPr>
              <a:r>
                <a:rPr lang="en-US" sz="1050">
                  <a:solidFill>
                    <a:srgbClr val="172144"/>
                  </a:solidFill>
                  <a:latin typeface="Open Sans Light"/>
                </a:rPr>
                <a:t>Use of Evolutionary or gradient based optimizations.</a:t>
              </a:r>
            </a:p>
          </p:txBody>
        </p:sp>
      </p:grpSp>
      <p:sp>
        <p:nvSpPr>
          <p:cNvPr id="77" name="Rounded Rectangle 9">
            <a:extLst>
              <a:ext uri="{FF2B5EF4-FFF2-40B4-BE49-F238E27FC236}">
                <a16:creationId xmlns:a16="http://schemas.microsoft.com/office/drawing/2014/main" id="{09A6919C-46C7-47CA-ACAE-0E8A34F532A7}"/>
              </a:ext>
            </a:extLst>
          </p:cNvPr>
          <p:cNvSpPr/>
          <p:nvPr/>
        </p:nvSpPr>
        <p:spPr>
          <a:xfrm flipH="1">
            <a:off x="8704727" y="2796350"/>
            <a:ext cx="1877875" cy="623322"/>
          </a:xfrm>
          <a:prstGeom prst="roundRect">
            <a:avLst>
              <a:gd name="adj" fmla="val 9132"/>
            </a:avLst>
          </a:prstGeom>
          <a:gradFill flip="none" rotWithShape="1">
            <a:gsLst>
              <a:gs pos="46000">
                <a:schemeClr val="accent1"/>
              </a:gs>
              <a:gs pos="0">
                <a:schemeClr val="accent1">
                  <a:lumMod val="75000"/>
                </a:schemeClr>
              </a:gs>
            </a:gsLst>
            <a:lin ang="9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lvl="1" defTabSz="171450"/>
            <a:r>
              <a:rPr lang="en-US">
                <a:solidFill>
                  <a:srgbClr val="FFFFFF"/>
                </a:solidFill>
                <a:latin typeface="Open Sans Light"/>
              </a:rPr>
              <a:t>Next Steps</a:t>
            </a:r>
          </a:p>
        </p:txBody>
      </p:sp>
      <p:sp>
        <p:nvSpPr>
          <p:cNvPr id="79" name="Round Diagonal Corner Rectangle 18">
            <a:extLst>
              <a:ext uri="{FF2B5EF4-FFF2-40B4-BE49-F238E27FC236}">
                <a16:creationId xmlns:a16="http://schemas.microsoft.com/office/drawing/2014/main" id="{E248E20E-53AF-4275-B3E7-0026085F1851}"/>
              </a:ext>
            </a:extLst>
          </p:cNvPr>
          <p:cNvSpPr/>
          <p:nvPr/>
        </p:nvSpPr>
        <p:spPr>
          <a:xfrm rot="5400000">
            <a:off x="8567638" y="3081460"/>
            <a:ext cx="475304" cy="201125"/>
          </a:xfrm>
          <a:custGeom>
            <a:avLst/>
            <a:gdLst>
              <a:gd name="connsiteX0" fmla="*/ 79696 w 697113"/>
              <a:gd name="connsiteY0" fmla="*/ 0 h 335292"/>
              <a:gd name="connsiteX1" fmla="*/ 697113 w 697113"/>
              <a:gd name="connsiteY1" fmla="*/ 0 h 335292"/>
              <a:gd name="connsiteX2" fmla="*/ 697113 w 697113"/>
              <a:gd name="connsiteY2" fmla="*/ 0 h 335292"/>
              <a:gd name="connsiteX3" fmla="*/ 697113 w 697113"/>
              <a:gd name="connsiteY3" fmla="*/ 255596 h 335292"/>
              <a:gd name="connsiteX4" fmla="*/ 617417 w 697113"/>
              <a:gd name="connsiteY4" fmla="*/ 335292 h 335292"/>
              <a:gd name="connsiteX5" fmla="*/ 0 w 697113"/>
              <a:gd name="connsiteY5" fmla="*/ 335292 h 335292"/>
              <a:gd name="connsiteX6" fmla="*/ 0 w 697113"/>
              <a:gd name="connsiteY6" fmla="*/ 335292 h 335292"/>
              <a:gd name="connsiteX7" fmla="*/ 0 w 697113"/>
              <a:gd name="connsiteY7" fmla="*/ 79696 h 335292"/>
              <a:gd name="connsiteX8" fmla="*/ 79696 w 697113"/>
              <a:gd name="connsiteY8" fmla="*/ 0 h 335292"/>
              <a:gd name="connsiteX0" fmla="*/ 79696 w 697113"/>
              <a:gd name="connsiteY0" fmla="*/ 0 h 335292"/>
              <a:gd name="connsiteX1" fmla="*/ 697113 w 697113"/>
              <a:gd name="connsiteY1" fmla="*/ 0 h 335292"/>
              <a:gd name="connsiteX2" fmla="*/ 697113 w 697113"/>
              <a:gd name="connsiteY2" fmla="*/ 255596 h 335292"/>
              <a:gd name="connsiteX3" fmla="*/ 617417 w 697113"/>
              <a:gd name="connsiteY3" fmla="*/ 335292 h 335292"/>
              <a:gd name="connsiteX4" fmla="*/ 0 w 697113"/>
              <a:gd name="connsiteY4" fmla="*/ 335292 h 335292"/>
              <a:gd name="connsiteX5" fmla="*/ 0 w 697113"/>
              <a:gd name="connsiteY5" fmla="*/ 335292 h 335292"/>
              <a:gd name="connsiteX6" fmla="*/ 0 w 697113"/>
              <a:gd name="connsiteY6" fmla="*/ 79696 h 335292"/>
              <a:gd name="connsiteX7" fmla="*/ 79696 w 697113"/>
              <a:gd name="connsiteY7" fmla="*/ 0 h 335292"/>
              <a:gd name="connsiteX0" fmla="*/ 79696 w 697113"/>
              <a:gd name="connsiteY0" fmla="*/ 0 h 335292"/>
              <a:gd name="connsiteX1" fmla="*/ 158953 w 697113"/>
              <a:gd name="connsiteY1" fmla="*/ 3 h 335292"/>
              <a:gd name="connsiteX2" fmla="*/ 697113 w 697113"/>
              <a:gd name="connsiteY2" fmla="*/ 255596 h 335292"/>
              <a:gd name="connsiteX3" fmla="*/ 617417 w 697113"/>
              <a:gd name="connsiteY3" fmla="*/ 335292 h 335292"/>
              <a:gd name="connsiteX4" fmla="*/ 0 w 697113"/>
              <a:gd name="connsiteY4" fmla="*/ 335292 h 335292"/>
              <a:gd name="connsiteX5" fmla="*/ 0 w 697113"/>
              <a:gd name="connsiteY5" fmla="*/ 335292 h 335292"/>
              <a:gd name="connsiteX6" fmla="*/ 0 w 697113"/>
              <a:gd name="connsiteY6" fmla="*/ 79696 h 335292"/>
              <a:gd name="connsiteX7" fmla="*/ 79696 w 697113"/>
              <a:gd name="connsiteY7" fmla="*/ 0 h 335292"/>
              <a:gd name="connsiteX0" fmla="*/ 79696 w 697113"/>
              <a:gd name="connsiteY0" fmla="*/ 0 h 335292"/>
              <a:gd name="connsiteX1" fmla="*/ 156574 w 697113"/>
              <a:gd name="connsiteY1" fmla="*/ 2387 h 335292"/>
              <a:gd name="connsiteX2" fmla="*/ 697113 w 697113"/>
              <a:gd name="connsiteY2" fmla="*/ 255596 h 335292"/>
              <a:gd name="connsiteX3" fmla="*/ 617417 w 697113"/>
              <a:gd name="connsiteY3" fmla="*/ 335292 h 335292"/>
              <a:gd name="connsiteX4" fmla="*/ 0 w 697113"/>
              <a:gd name="connsiteY4" fmla="*/ 335292 h 335292"/>
              <a:gd name="connsiteX5" fmla="*/ 0 w 697113"/>
              <a:gd name="connsiteY5" fmla="*/ 335292 h 335292"/>
              <a:gd name="connsiteX6" fmla="*/ 0 w 697113"/>
              <a:gd name="connsiteY6" fmla="*/ 79696 h 335292"/>
              <a:gd name="connsiteX7" fmla="*/ 79696 w 697113"/>
              <a:gd name="connsiteY7" fmla="*/ 0 h 335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7113" h="335292">
                <a:moveTo>
                  <a:pt x="79696" y="0"/>
                </a:moveTo>
                <a:lnTo>
                  <a:pt x="156574" y="2387"/>
                </a:lnTo>
                <a:lnTo>
                  <a:pt x="697113" y="255596"/>
                </a:lnTo>
                <a:cubicBezTo>
                  <a:pt x="697113" y="299611"/>
                  <a:pt x="661432" y="335292"/>
                  <a:pt x="617417" y="335292"/>
                </a:cubicBezTo>
                <a:lnTo>
                  <a:pt x="0" y="335292"/>
                </a:lnTo>
                <a:lnTo>
                  <a:pt x="0" y="335292"/>
                </a:lnTo>
                <a:lnTo>
                  <a:pt x="0" y="79696"/>
                </a:lnTo>
                <a:cubicBezTo>
                  <a:pt x="0" y="35681"/>
                  <a:pt x="35681" y="0"/>
                  <a:pt x="79696" y="0"/>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71450"/>
            <a:endParaRPr lang="en-US" sz="1350">
              <a:solidFill>
                <a:srgbClr val="FFFFFF"/>
              </a:solidFill>
              <a:latin typeface="Open Sans Light"/>
            </a:endParaRPr>
          </a:p>
        </p:txBody>
      </p:sp>
      <p:sp>
        <p:nvSpPr>
          <p:cNvPr id="81" name="Rounded Rectangle 11">
            <a:extLst>
              <a:ext uri="{FF2B5EF4-FFF2-40B4-BE49-F238E27FC236}">
                <a16:creationId xmlns:a16="http://schemas.microsoft.com/office/drawing/2014/main" id="{4C517F9F-5B86-4EDA-BED5-8378EAE2E3E6}"/>
              </a:ext>
            </a:extLst>
          </p:cNvPr>
          <p:cNvSpPr/>
          <p:nvPr/>
        </p:nvSpPr>
        <p:spPr>
          <a:xfrm flipH="1">
            <a:off x="6949124" y="2357487"/>
            <a:ext cx="1963272" cy="623322"/>
          </a:xfrm>
          <a:prstGeom prst="roundRect">
            <a:avLst>
              <a:gd name="adj" fmla="val 9132"/>
            </a:avLst>
          </a:prstGeom>
          <a:gradFill>
            <a:gsLst>
              <a:gs pos="46000">
                <a:schemeClr val="accent2"/>
              </a:gs>
              <a:gs pos="0">
                <a:schemeClr val="accent2">
                  <a:lumMod val="75000"/>
                </a:schemeClr>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lvl="1" defTabSz="171450"/>
            <a:r>
              <a:rPr lang="en-US" sz="1650">
                <a:solidFill>
                  <a:srgbClr val="FFFFFF"/>
                </a:solidFill>
                <a:latin typeface="Open Sans Light"/>
              </a:rPr>
              <a:t>   Solutions</a:t>
            </a:r>
            <a:endParaRPr lang="en-US" sz="2700">
              <a:solidFill>
                <a:srgbClr val="FFFFFF"/>
              </a:solidFill>
              <a:latin typeface="Open Sans Light"/>
            </a:endParaRPr>
          </a:p>
        </p:txBody>
      </p:sp>
      <p:sp>
        <p:nvSpPr>
          <p:cNvPr id="83" name="Round Diagonal Corner Rectangle 18">
            <a:extLst>
              <a:ext uri="{FF2B5EF4-FFF2-40B4-BE49-F238E27FC236}">
                <a16:creationId xmlns:a16="http://schemas.microsoft.com/office/drawing/2014/main" id="{1D8B0A67-AA7F-4939-82AE-1A7330F9C1D9}"/>
              </a:ext>
            </a:extLst>
          </p:cNvPr>
          <p:cNvSpPr/>
          <p:nvPr/>
        </p:nvSpPr>
        <p:spPr>
          <a:xfrm rot="5400000">
            <a:off x="6805491" y="2762058"/>
            <a:ext cx="475304" cy="201125"/>
          </a:xfrm>
          <a:custGeom>
            <a:avLst/>
            <a:gdLst>
              <a:gd name="connsiteX0" fmla="*/ 79696 w 697113"/>
              <a:gd name="connsiteY0" fmla="*/ 0 h 335292"/>
              <a:gd name="connsiteX1" fmla="*/ 697113 w 697113"/>
              <a:gd name="connsiteY1" fmla="*/ 0 h 335292"/>
              <a:gd name="connsiteX2" fmla="*/ 697113 w 697113"/>
              <a:gd name="connsiteY2" fmla="*/ 0 h 335292"/>
              <a:gd name="connsiteX3" fmla="*/ 697113 w 697113"/>
              <a:gd name="connsiteY3" fmla="*/ 255596 h 335292"/>
              <a:gd name="connsiteX4" fmla="*/ 617417 w 697113"/>
              <a:gd name="connsiteY4" fmla="*/ 335292 h 335292"/>
              <a:gd name="connsiteX5" fmla="*/ 0 w 697113"/>
              <a:gd name="connsiteY5" fmla="*/ 335292 h 335292"/>
              <a:gd name="connsiteX6" fmla="*/ 0 w 697113"/>
              <a:gd name="connsiteY6" fmla="*/ 335292 h 335292"/>
              <a:gd name="connsiteX7" fmla="*/ 0 w 697113"/>
              <a:gd name="connsiteY7" fmla="*/ 79696 h 335292"/>
              <a:gd name="connsiteX8" fmla="*/ 79696 w 697113"/>
              <a:gd name="connsiteY8" fmla="*/ 0 h 335292"/>
              <a:gd name="connsiteX0" fmla="*/ 79696 w 697113"/>
              <a:gd name="connsiteY0" fmla="*/ 0 h 335292"/>
              <a:gd name="connsiteX1" fmla="*/ 697113 w 697113"/>
              <a:gd name="connsiteY1" fmla="*/ 0 h 335292"/>
              <a:gd name="connsiteX2" fmla="*/ 697113 w 697113"/>
              <a:gd name="connsiteY2" fmla="*/ 255596 h 335292"/>
              <a:gd name="connsiteX3" fmla="*/ 617417 w 697113"/>
              <a:gd name="connsiteY3" fmla="*/ 335292 h 335292"/>
              <a:gd name="connsiteX4" fmla="*/ 0 w 697113"/>
              <a:gd name="connsiteY4" fmla="*/ 335292 h 335292"/>
              <a:gd name="connsiteX5" fmla="*/ 0 w 697113"/>
              <a:gd name="connsiteY5" fmla="*/ 335292 h 335292"/>
              <a:gd name="connsiteX6" fmla="*/ 0 w 697113"/>
              <a:gd name="connsiteY6" fmla="*/ 79696 h 335292"/>
              <a:gd name="connsiteX7" fmla="*/ 79696 w 697113"/>
              <a:gd name="connsiteY7" fmla="*/ 0 h 335292"/>
              <a:gd name="connsiteX0" fmla="*/ 79696 w 697113"/>
              <a:gd name="connsiteY0" fmla="*/ 0 h 335292"/>
              <a:gd name="connsiteX1" fmla="*/ 158953 w 697113"/>
              <a:gd name="connsiteY1" fmla="*/ 3 h 335292"/>
              <a:gd name="connsiteX2" fmla="*/ 697113 w 697113"/>
              <a:gd name="connsiteY2" fmla="*/ 255596 h 335292"/>
              <a:gd name="connsiteX3" fmla="*/ 617417 w 697113"/>
              <a:gd name="connsiteY3" fmla="*/ 335292 h 335292"/>
              <a:gd name="connsiteX4" fmla="*/ 0 w 697113"/>
              <a:gd name="connsiteY4" fmla="*/ 335292 h 335292"/>
              <a:gd name="connsiteX5" fmla="*/ 0 w 697113"/>
              <a:gd name="connsiteY5" fmla="*/ 335292 h 335292"/>
              <a:gd name="connsiteX6" fmla="*/ 0 w 697113"/>
              <a:gd name="connsiteY6" fmla="*/ 79696 h 335292"/>
              <a:gd name="connsiteX7" fmla="*/ 79696 w 697113"/>
              <a:gd name="connsiteY7" fmla="*/ 0 h 335292"/>
              <a:gd name="connsiteX0" fmla="*/ 79696 w 697113"/>
              <a:gd name="connsiteY0" fmla="*/ 0 h 335292"/>
              <a:gd name="connsiteX1" fmla="*/ 156574 w 697113"/>
              <a:gd name="connsiteY1" fmla="*/ 2387 h 335292"/>
              <a:gd name="connsiteX2" fmla="*/ 697113 w 697113"/>
              <a:gd name="connsiteY2" fmla="*/ 255596 h 335292"/>
              <a:gd name="connsiteX3" fmla="*/ 617417 w 697113"/>
              <a:gd name="connsiteY3" fmla="*/ 335292 h 335292"/>
              <a:gd name="connsiteX4" fmla="*/ 0 w 697113"/>
              <a:gd name="connsiteY4" fmla="*/ 335292 h 335292"/>
              <a:gd name="connsiteX5" fmla="*/ 0 w 697113"/>
              <a:gd name="connsiteY5" fmla="*/ 335292 h 335292"/>
              <a:gd name="connsiteX6" fmla="*/ 0 w 697113"/>
              <a:gd name="connsiteY6" fmla="*/ 79696 h 335292"/>
              <a:gd name="connsiteX7" fmla="*/ 79696 w 697113"/>
              <a:gd name="connsiteY7" fmla="*/ 0 h 335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7113" h="335292">
                <a:moveTo>
                  <a:pt x="79696" y="0"/>
                </a:moveTo>
                <a:lnTo>
                  <a:pt x="156574" y="2387"/>
                </a:lnTo>
                <a:lnTo>
                  <a:pt x="697113" y="255596"/>
                </a:lnTo>
                <a:cubicBezTo>
                  <a:pt x="697113" y="299611"/>
                  <a:pt x="661432" y="335292"/>
                  <a:pt x="617417" y="335292"/>
                </a:cubicBezTo>
                <a:lnTo>
                  <a:pt x="0" y="335292"/>
                </a:lnTo>
                <a:lnTo>
                  <a:pt x="0" y="335292"/>
                </a:lnTo>
                <a:lnTo>
                  <a:pt x="0" y="79696"/>
                </a:lnTo>
                <a:cubicBezTo>
                  <a:pt x="0" y="35681"/>
                  <a:pt x="35681" y="0"/>
                  <a:pt x="79696" y="0"/>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71450"/>
            <a:endParaRPr lang="en-US" sz="1350">
              <a:solidFill>
                <a:srgbClr val="FFFFFF"/>
              </a:solidFill>
              <a:latin typeface="Open Sans Light"/>
            </a:endParaRPr>
          </a:p>
        </p:txBody>
      </p:sp>
      <p:sp>
        <p:nvSpPr>
          <p:cNvPr id="85" name="Rounded Rectangle 13">
            <a:extLst>
              <a:ext uri="{FF2B5EF4-FFF2-40B4-BE49-F238E27FC236}">
                <a16:creationId xmlns:a16="http://schemas.microsoft.com/office/drawing/2014/main" id="{25AEB326-B3B4-48BB-82F0-9DE25F076F5C}"/>
              </a:ext>
            </a:extLst>
          </p:cNvPr>
          <p:cNvSpPr/>
          <p:nvPr/>
        </p:nvSpPr>
        <p:spPr>
          <a:xfrm flipH="1">
            <a:off x="5180434" y="2127014"/>
            <a:ext cx="1963272" cy="623322"/>
          </a:xfrm>
          <a:prstGeom prst="roundRect">
            <a:avLst>
              <a:gd name="adj" fmla="val 9132"/>
            </a:avLst>
          </a:prstGeom>
          <a:gradFill>
            <a:gsLst>
              <a:gs pos="46000">
                <a:schemeClr val="accent3"/>
              </a:gs>
              <a:gs pos="0">
                <a:schemeClr val="accent3">
                  <a:lumMod val="75000"/>
                </a:schemeClr>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lvl="1" algn="ctr" defTabSz="171450"/>
            <a:r>
              <a:rPr lang="en-US" sz="1650">
                <a:solidFill>
                  <a:srgbClr val="FFFFFF"/>
                </a:solidFill>
                <a:latin typeface="Open Sans Light"/>
              </a:rPr>
              <a:t>Analysis</a:t>
            </a:r>
          </a:p>
        </p:txBody>
      </p:sp>
      <p:grpSp>
        <p:nvGrpSpPr>
          <p:cNvPr id="87" name="Group 86">
            <a:extLst>
              <a:ext uri="{FF2B5EF4-FFF2-40B4-BE49-F238E27FC236}">
                <a16:creationId xmlns:a16="http://schemas.microsoft.com/office/drawing/2014/main" id="{9D9078CC-BBA6-4E7F-BA6B-20499A5D5500}"/>
              </a:ext>
            </a:extLst>
          </p:cNvPr>
          <p:cNvGrpSpPr/>
          <p:nvPr/>
        </p:nvGrpSpPr>
        <p:grpSpPr>
          <a:xfrm>
            <a:off x="1759379" y="1862164"/>
            <a:ext cx="1671990" cy="2497436"/>
            <a:chOff x="564560" y="1497729"/>
            <a:chExt cx="2229320" cy="3329914"/>
          </a:xfrm>
        </p:grpSpPr>
        <p:sp>
          <p:nvSpPr>
            <p:cNvPr id="88" name="Rounded Rectangle 41">
              <a:extLst>
                <a:ext uri="{FF2B5EF4-FFF2-40B4-BE49-F238E27FC236}">
                  <a16:creationId xmlns:a16="http://schemas.microsoft.com/office/drawing/2014/main" id="{F818DC4F-264B-45F1-94AB-91E0E5784378}"/>
                </a:ext>
              </a:extLst>
            </p:cNvPr>
            <p:cNvSpPr/>
            <p:nvPr/>
          </p:nvSpPr>
          <p:spPr>
            <a:xfrm flipH="1">
              <a:off x="564560" y="1497729"/>
              <a:ext cx="2229320" cy="3292618"/>
            </a:xfrm>
            <a:prstGeom prst="roundRect">
              <a:avLst>
                <a:gd name="adj" fmla="val 9132"/>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71450"/>
              <a:endParaRPr lang="en-US" sz="1350">
                <a:solidFill>
                  <a:srgbClr val="FFFFFF"/>
                </a:solidFill>
                <a:latin typeface="Open Sans Light"/>
              </a:endParaRPr>
            </a:p>
          </p:txBody>
        </p:sp>
        <p:sp>
          <p:nvSpPr>
            <p:cNvPr id="89" name="Rectangle 88">
              <a:extLst>
                <a:ext uri="{FF2B5EF4-FFF2-40B4-BE49-F238E27FC236}">
                  <a16:creationId xmlns:a16="http://schemas.microsoft.com/office/drawing/2014/main" id="{928746B7-B954-48AC-B14B-420B43BFF7F4}"/>
                </a:ext>
              </a:extLst>
            </p:cNvPr>
            <p:cNvSpPr/>
            <p:nvPr/>
          </p:nvSpPr>
          <p:spPr>
            <a:xfrm flipH="1">
              <a:off x="605560" y="2242321"/>
              <a:ext cx="2063049" cy="2585322"/>
            </a:xfrm>
            <a:prstGeom prst="rect">
              <a:avLst/>
            </a:prstGeom>
          </p:spPr>
          <p:txBody>
            <a:bodyPr wrap="square">
              <a:spAutoFit/>
            </a:bodyPr>
            <a:lstStyle/>
            <a:p>
              <a:pPr defTabSz="171450"/>
              <a:r>
                <a:rPr lang="en-US" sz="1200">
                  <a:solidFill>
                    <a:srgbClr val="172144"/>
                  </a:solidFill>
                  <a:latin typeface="Open Sans Light"/>
                </a:rPr>
                <a:t>We faced quite a few data challenges:</a:t>
              </a:r>
            </a:p>
            <a:p>
              <a:pPr defTabSz="171450"/>
              <a:endParaRPr lang="en-US" sz="1200">
                <a:solidFill>
                  <a:srgbClr val="172144"/>
                </a:solidFill>
                <a:latin typeface="Open Sans Light"/>
              </a:endParaRPr>
            </a:p>
            <a:p>
              <a:pPr marL="171450" indent="-171450" defTabSz="171450">
                <a:buFont typeface="Arial" panose="020B0604020202020204" pitchFamily="34" charset="0"/>
                <a:buChar char="•"/>
              </a:pPr>
              <a:r>
                <a:rPr lang="en-US" sz="1200">
                  <a:solidFill>
                    <a:srgbClr val="172144"/>
                  </a:solidFill>
                  <a:latin typeface="Open Sans Light"/>
                </a:rPr>
                <a:t>Too few data</a:t>
              </a:r>
            </a:p>
            <a:p>
              <a:pPr marL="171450" indent="-171450" defTabSz="171450">
                <a:buFont typeface="Arial" panose="020B0604020202020204" pitchFamily="34" charset="0"/>
                <a:buChar char="•"/>
              </a:pPr>
              <a:r>
                <a:rPr lang="en-US" sz="1200">
                  <a:solidFill>
                    <a:srgbClr val="172144"/>
                  </a:solidFill>
                  <a:latin typeface="Open Sans Light"/>
                </a:rPr>
                <a:t>Bad Data</a:t>
              </a:r>
            </a:p>
            <a:p>
              <a:pPr marL="171450" indent="-171450" defTabSz="171450">
                <a:buFont typeface="Arial" panose="020B0604020202020204" pitchFamily="34" charset="0"/>
                <a:buChar char="•"/>
              </a:pPr>
              <a:r>
                <a:rPr lang="en-US" sz="1200">
                  <a:solidFill>
                    <a:srgbClr val="172144"/>
                  </a:solidFill>
                  <a:latin typeface="Open Sans Light"/>
                </a:rPr>
                <a:t>Unreliable outcomes</a:t>
              </a:r>
            </a:p>
            <a:p>
              <a:pPr marL="171450" indent="-171450" defTabSz="171450">
                <a:buFont typeface="Arial" panose="020B0604020202020204" pitchFamily="34" charset="0"/>
                <a:buChar char="•"/>
              </a:pPr>
              <a:r>
                <a:rPr lang="en-US" sz="1200">
                  <a:solidFill>
                    <a:srgbClr val="172144"/>
                  </a:solidFill>
                  <a:latin typeface="Open Sans Light"/>
                </a:rPr>
                <a:t>Irrelevant Predictors</a:t>
              </a:r>
            </a:p>
            <a:p>
              <a:pPr defTabSz="171450"/>
              <a:endParaRPr lang="en-US" sz="1200">
                <a:solidFill>
                  <a:srgbClr val="172144"/>
                </a:solidFill>
                <a:latin typeface="Open Sans Light"/>
              </a:endParaRPr>
            </a:p>
          </p:txBody>
        </p:sp>
      </p:grpSp>
      <p:sp>
        <p:nvSpPr>
          <p:cNvPr id="93" name="Round Diagonal Corner Rectangle 18">
            <a:extLst>
              <a:ext uri="{FF2B5EF4-FFF2-40B4-BE49-F238E27FC236}">
                <a16:creationId xmlns:a16="http://schemas.microsoft.com/office/drawing/2014/main" id="{29BC3754-3334-430A-8B38-A4B75E69A7D5}"/>
              </a:ext>
            </a:extLst>
          </p:cNvPr>
          <p:cNvSpPr/>
          <p:nvPr/>
        </p:nvSpPr>
        <p:spPr>
          <a:xfrm rot="5400000">
            <a:off x="5043344" y="2440623"/>
            <a:ext cx="475304" cy="201125"/>
          </a:xfrm>
          <a:custGeom>
            <a:avLst/>
            <a:gdLst>
              <a:gd name="connsiteX0" fmla="*/ 79696 w 697113"/>
              <a:gd name="connsiteY0" fmla="*/ 0 h 335292"/>
              <a:gd name="connsiteX1" fmla="*/ 697113 w 697113"/>
              <a:gd name="connsiteY1" fmla="*/ 0 h 335292"/>
              <a:gd name="connsiteX2" fmla="*/ 697113 w 697113"/>
              <a:gd name="connsiteY2" fmla="*/ 0 h 335292"/>
              <a:gd name="connsiteX3" fmla="*/ 697113 w 697113"/>
              <a:gd name="connsiteY3" fmla="*/ 255596 h 335292"/>
              <a:gd name="connsiteX4" fmla="*/ 617417 w 697113"/>
              <a:gd name="connsiteY4" fmla="*/ 335292 h 335292"/>
              <a:gd name="connsiteX5" fmla="*/ 0 w 697113"/>
              <a:gd name="connsiteY5" fmla="*/ 335292 h 335292"/>
              <a:gd name="connsiteX6" fmla="*/ 0 w 697113"/>
              <a:gd name="connsiteY6" fmla="*/ 335292 h 335292"/>
              <a:gd name="connsiteX7" fmla="*/ 0 w 697113"/>
              <a:gd name="connsiteY7" fmla="*/ 79696 h 335292"/>
              <a:gd name="connsiteX8" fmla="*/ 79696 w 697113"/>
              <a:gd name="connsiteY8" fmla="*/ 0 h 335292"/>
              <a:gd name="connsiteX0" fmla="*/ 79696 w 697113"/>
              <a:gd name="connsiteY0" fmla="*/ 0 h 335292"/>
              <a:gd name="connsiteX1" fmla="*/ 697113 w 697113"/>
              <a:gd name="connsiteY1" fmla="*/ 0 h 335292"/>
              <a:gd name="connsiteX2" fmla="*/ 697113 w 697113"/>
              <a:gd name="connsiteY2" fmla="*/ 255596 h 335292"/>
              <a:gd name="connsiteX3" fmla="*/ 617417 w 697113"/>
              <a:gd name="connsiteY3" fmla="*/ 335292 h 335292"/>
              <a:gd name="connsiteX4" fmla="*/ 0 w 697113"/>
              <a:gd name="connsiteY4" fmla="*/ 335292 h 335292"/>
              <a:gd name="connsiteX5" fmla="*/ 0 w 697113"/>
              <a:gd name="connsiteY5" fmla="*/ 335292 h 335292"/>
              <a:gd name="connsiteX6" fmla="*/ 0 w 697113"/>
              <a:gd name="connsiteY6" fmla="*/ 79696 h 335292"/>
              <a:gd name="connsiteX7" fmla="*/ 79696 w 697113"/>
              <a:gd name="connsiteY7" fmla="*/ 0 h 335292"/>
              <a:gd name="connsiteX0" fmla="*/ 79696 w 697113"/>
              <a:gd name="connsiteY0" fmla="*/ 0 h 335292"/>
              <a:gd name="connsiteX1" fmla="*/ 158953 w 697113"/>
              <a:gd name="connsiteY1" fmla="*/ 3 h 335292"/>
              <a:gd name="connsiteX2" fmla="*/ 697113 w 697113"/>
              <a:gd name="connsiteY2" fmla="*/ 255596 h 335292"/>
              <a:gd name="connsiteX3" fmla="*/ 617417 w 697113"/>
              <a:gd name="connsiteY3" fmla="*/ 335292 h 335292"/>
              <a:gd name="connsiteX4" fmla="*/ 0 w 697113"/>
              <a:gd name="connsiteY4" fmla="*/ 335292 h 335292"/>
              <a:gd name="connsiteX5" fmla="*/ 0 w 697113"/>
              <a:gd name="connsiteY5" fmla="*/ 335292 h 335292"/>
              <a:gd name="connsiteX6" fmla="*/ 0 w 697113"/>
              <a:gd name="connsiteY6" fmla="*/ 79696 h 335292"/>
              <a:gd name="connsiteX7" fmla="*/ 79696 w 697113"/>
              <a:gd name="connsiteY7" fmla="*/ 0 h 335292"/>
              <a:gd name="connsiteX0" fmla="*/ 79696 w 697113"/>
              <a:gd name="connsiteY0" fmla="*/ 0 h 335292"/>
              <a:gd name="connsiteX1" fmla="*/ 156574 w 697113"/>
              <a:gd name="connsiteY1" fmla="*/ 2387 h 335292"/>
              <a:gd name="connsiteX2" fmla="*/ 697113 w 697113"/>
              <a:gd name="connsiteY2" fmla="*/ 255596 h 335292"/>
              <a:gd name="connsiteX3" fmla="*/ 617417 w 697113"/>
              <a:gd name="connsiteY3" fmla="*/ 335292 h 335292"/>
              <a:gd name="connsiteX4" fmla="*/ 0 w 697113"/>
              <a:gd name="connsiteY4" fmla="*/ 335292 h 335292"/>
              <a:gd name="connsiteX5" fmla="*/ 0 w 697113"/>
              <a:gd name="connsiteY5" fmla="*/ 335292 h 335292"/>
              <a:gd name="connsiteX6" fmla="*/ 0 w 697113"/>
              <a:gd name="connsiteY6" fmla="*/ 79696 h 335292"/>
              <a:gd name="connsiteX7" fmla="*/ 79696 w 697113"/>
              <a:gd name="connsiteY7" fmla="*/ 0 h 335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7113" h="335292">
                <a:moveTo>
                  <a:pt x="79696" y="0"/>
                </a:moveTo>
                <a:lnTo>
                  <a:pt x="156574" y="2387"/>
                </a:lnTo>
                <a:lnTo>
                  <a:pt x="697113" y="255596"/>
                </a:lnTo>
                <a:cubicBezTo>
                  <a:pt x="697113" y="299611"/>
                  <a:pt x="661432" y="335292"/>
                  <a:pt x="617417" y="335292"/>
                </a:cubicBezTo>
                <a:lnTo>
                  <a:pt x="0" y="335292"/>
                </a:lnTo>
                <a:lnTo>
                  <a:pt x="0" y="335292"/>
                </a:lnTo>
                <a:lnTo>
                  <a:pt x="0" y="79696"/>
                </a:lnTo>
                <a:cubicBezTo>
                  <a:pt x="0" y="35681"/>
                  <a:pt x="35681" y="0"/>
                  <a:pt x="79696" y="0"/>
                </a:cubicBezTo>
                <a:close/>
              </a:path>
            </a:pathLst>
          </a:cu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71450"/>
            <a:endParaRPr lang="en-US" sz="1350">
              <a:solidFill>
                <a:srgbClr val="FFFFFF"/>
              </a:solidFill>
              <a:latin typeface="Open Sans Light"/>
            </a:endParaRPr>
          </a:p>
        </p:txBody>
      </p:sp>
      <p:sp>
        <p:nvSpPr>
          <p:cNvPr id="95" name="Rounded Rectangle 15">
            <a:extLst>
              <a:ext uri="{FF2B5EF4-FFF2-40B4-BE49-F238E27FC236}">
                <a16:creationId xmlns:a16="http://schemas.microsoft.com/office/drawing/2014/main" id="{AEDAF81C-2044-4ECC-8B05-0AC0679AC3EC}"/>
              </a:ext>
            </a:extLst>
          </p:cNvPr>
          <p:cNvSpPr/>
          <p:nvPr/>
        </p:nvSpPr>
        <p:spPr>
          <a:xfrm flipH="1">
            <a:off x="3418114" y="1871724"/>
            <a:ext cx="1963272" cy="623322"/>
          </a:xfrm>
          <a:prstGeom prst="roundRect">
            <a:avLst>
              <a:gd name="adj" fmla="val 9132"/>
            </a:avLst>
          </a:prstGeom>
          <a:gradFill>
            <a:gsLst>
              <a:gs pos="46000">
                <a:schemeClr val="accent4"/>
              </a:gs>
              <a:gs pos="0">
                <a:schemeClr val="accent4">
                  <a:lumMod val="75000"/>
                </a:schemeClr>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lvl="1" defTabSz="171450"/>
            <a:r>
              <a:rPr lang="en-US" sz="1650">
                <a:solidFill>
                  <a:srgbClr val="FFFFFF"/>
                </a:solidFill>
                <a:latin typeface="Open Sans Light"/>
              </a:rPr>
              <a:t>Interpolation Issues</a:t>
            </a:r>
          </a:p>
        </p:txBody>
      </p:sp>
      <p:sp>
        <p:nvSpPr>
          <p:cNvPr id="97" name="Round Diagonal Corner Rectangle 18">
            <a:extLst>
              <a:ext uri="{FF2B5EF4-FFF2-40B4-BE49-F238E27FC236}">
                <a16:creationId xmlns:a16="http://schemas.microsoft.com/office/drawing/2014/main" id="{AF9CA91B-CA43-4257-AD98-B977E97E9068}"/>
              </a:ext>
            </a:extLst>
          </p:cNvPr>
          <p:cNvSpPr/>
          <p:nvPr/>
        </p:nvSpPr>
        <p:spPr>
          <a:xfrm rot="5400000">
            <a:off x="3281196" y="2146709"/>
            <a:ext cx="475304" cy="201125"/>
          </a:xfrm>
          <a:custGeom>
            <a:avLst/>
            <a:gdLst>
              <a:gd name="connsiteX0" fmla="*/ 79696 w 697113"/>
              <a:gd name="connsiteY0" fmla="*/ 0 h 335292"/>
              <a:gd name="connsiteX1" fmla="*/ 697113 w 697113"/>
              <a:gd name="connsiteY1" fmla="*/ 0 h 335292"/>
              <a:gd name="connsiteX2" fmla="*/ 697113 w 697113"/>
              <a:gd name="connsiteY2" fmla="*/ 0 h 335292"/>
              <a:gd name="connsiteX3" fmla="*/ 697113 w 697113"/>
              <a:gd name="connsiteY3" fmla="*/ 255596 h 335292"/>
              <a:gd name="connsiteX4" fmla="*/ 617417 w 697113"/>
              <a:gd name="connsiteY4" fmla="*/ 335292 h 335292"/>
              <a:gd name="connsiteX5" fmla="*/ 0 w 697113"/>
              <a:gd name="connsiteY5" fmla="*/ 335292 h 335292"/>
              <a:gd name="connsiteX6" fmla="*/ 0 w 697113"/>
              <a:gd name="connsiteY6" fmla="*/ 335292 h 335292"/>
              <a:gd name="connsiteX7" fmla="*/ 0 w 697113"/>
              <a:gd name="connsiteY7" fmla="*/ 79696 h 335292"/>
              <a:gd name="connsiteX8" fmla="*/ 79696 w 697113"/>
              <a:gd name="connsiteY8" fmla="*/ 0 h 335292"/>
              <a:gd name="connsiteX0" fmla="*/ 79696 w 697113"/>
              <a:gd name="connsiteY0" fmla="*/ 0 h 335292"/>
              <a:gd name="connsiteX1" fmla="*/ 697113 w 697113"/>
              <a:gd name="connsiteY1" fmla="*/ 0 h 335292"/>
              <a:gd name="connsiteX2" fmla="*/ 697113 w 697113"/>
              <a:gd name="connsiteY2" fmla="*/ 255596 h 335292"/>
              <a:gd name="connsiteX3" fmla="*/ 617417 w 697113"/>
              <a:gd name="connsiteY3" fmla="*/ 335292 h 335292"/>
              <a:gd name="connsiteX4" fmla="*/ 0 w 697113"/>
              <a:gd name="connsiteY4" fmla="*/ 335292 h 335292"/>
              <a:gd name="connsiteX5" fmla="*/ 0 w 697113"/>
              <a:gd name="connsiteY5" fmla="*/ 335292 h 335292"/>
              <a:gd name="connsiteX6" fmla="*/ 0 w 697113"/>
              <a:gd name="connsiteY6" fmla="*/ 79696 h 335292"/>
              <a:gd name="connsiteX7" fmla="*/ 79696 w 697113"/>
              <a:gd name="connsiteY7" fmla="*/ 0 h 335292"/>
              <a:gd name="connsiteX0" fmla="*/ 79696 w 697113"/>
              <a:gd name="connsiteY0" fmla="*/ 0 h 335292"/>
              <a:gd name="connsiteX1" fmla="*/ 158953 w 697113"/>
              <a:gd name="connsiteY1" fmla="*/ 3 h 335292"/>
              <a:gd name="connsiteX2" fmla="*/ 697113 w 697113"/>
              <a:gd name="connsiteY2" fmla="*/ 255596 h 335292"/>
              <a:gd name="connsiteX3" fmla="*/ 617417 w 697113"/>
              <a:gd name="connsiteY3" fmla="*/ 335292 h 335292"/>
              <a:gd name="connsiteX4" fmla="*/ 0 w 697113"/>
              <a:gd name="connsiteY4" fmla="*/ 335292 h 335292"/>
              <a:gd name="connsiteX5" fmla="*/ 0 w 697113"/>
              <a:gd name="connsiteY5" fmla="*/ 335292 h 335292"/>
              <a:gd name="connsiteX6" fmla="*/ 0 w 697113"/>
              <a:gd name="connsiteY6" fmla="*/ 79696 h 335292"/>
              <a:gd name="connsiteX7" fmla="*/ 79696 w 697113"/>
              <a:gd name="connsiteY7" fmla="*/ 0 h 335292"/>
              <a:gd name="connsiteX0" fmla="*/ 79696 w 697113"/>
              <a:gd name="connsiteY0" fmla="*/ 0 h 335292"/>
              <a:gd name="connsiteX1" fmla="*/ 156574 w 697113"/>
              <a:gd name="connsiteY1" fmla="*/ 2387 h 335292"/>
              <a:gd name="connsiteX2" fmla="*/ 697113 w 697113"/>
              <a:gd name="connsiteY2" fmla="*/ 255596 h 335292"/>
              <a:gd name="connsiteX3" fmla="*/ 617417 w 697113"/>
              <a:gd name="connsiteY3" fmla="*/ 335292 h 335292"/>
              <a:gd name="connsiteX4" fmla="*/ 0 w 697113"/>
              <a:gd name="connsiteY4" fmla="*/ 335292 h 335292"/>
              <a:gd name="connsiteX5" fmla="*/ 0 w 697113"/>
              <a:gd name="connsiteY5" fmla="*/ 335292 h 335292"/>
              <a:gd name="connsiteX6" fmla="*/ 0 w 697113"/>
              <a:gd name="connsiteY6" fmla="*/ 79696 h 335292"/>
              <a:gd name="connsiteX7" fmla="*/ 79696 w 697113"/>
              <a:gd name="connsiteY7" fmla="*/ 0 h 335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7113" h="335292">
                <a:moveTo>
                  <a:pt x="79696" y="0"/>
                </a:moveTo>
                <a:lnTo>
                  <a:pt x="156574" y="2387"/>
                </a:lnTo>
                <a:lnTo>
                  <a:pt x="697113" y="255596"/>
                </a:lnTo>
                <a:cubicBezTo>
                  <a:pt x="697113" y="299611"/>
                  <a:pt x="661432" y="335292"/>
                  <a:pt x="617417" y="335292"/>
                </a:cubicBezTo>
                <a:lnTo>
                  <a:pt x="0" y="335292"/>
                </a:lnTo>
                <a:lnTo>
                  <a:pt x="0" y="335292"/>
                </a:lnTo>
                <a:lnTo>
                  <a:pt x="0" y="79696"/>
                </a:lnTo>
                <a:cubicBezTo>
                  <a:pt x="0" y="35681"/>
                  <a:pt x="35681" y="0"/>
                  <a:pt x="79696" y="0"/>
                </a:cubicBezTo>
                <a:close/>
              </a:path>
            </a:pathLst>
          </a:cu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71450"/>
            <a:endParaRPr lang="en-US" sz="1350">
              <a:solidFill>
                <a:srgbClr val="FFFFFF"/>
              </a:solidFill>
              <a:latin typeface="Open Sans Light"/>
            </a:endParaRPr>
          </a:p>
        </p:txBody>
      </p:sp>
      <p:sp>
        <p:nvSpPr>
          <p:cNvPr id="99" name="Rounded Rectangle 43">
            <a:extLst>
              <a:ext uri="{FF2B5EF4-FFF2-40B4-BE49-F238E27FC236}">
                <a16:creationId xmlns:a16="http://schemas.microsoft.com/office/drawing/2014/main" id="{FA212B37-B692-40F6-9842-AA3F31EE448E}"/>
              </a:ext>
            </a:extLst>
          </p:cNvPr>
          <p:cNvSpPr/>
          <p:nvPr/>
        </p:nvSpPr>
        <p:spPr>
          <a:xfrm flipH="1">
            <a:off x="1655795" y="1577810"/>
            <a:ext cx="1963443" cy="623322"/>
          </a:xfrm>
          <a:prstGeom prst="roundRect">
            <a:avLst>
              <a:gd name="adj" fmla="val 9132"/>
            </a:avLst>
          </a:prstGeom>
          <a:gradFill>
            <a:gsLst>
              <a:gs pos="46000">
                <a:schemeClr val="accent5"/>
              </a:gs>
              <a:gs pos="0">
                <a:schemeClr val="accent5">
                  <a:lumMod val="75000"/>
                </a:schemeClr>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lvl="1" defTabSz="171450"/>
            <a:r>
              <a:rPr lang="en-US" sz="1650">
                <a:solidFill>
                  <a:srgbClr val="FFFFFF"/>
                </a:solidFill>
                <a:latin typeface="Open Sans Light"/>
              </a:rPr>
              <a:t>Data Challenges</a:t>
            </a:r>
          </a:p>
        </p:txBody>
      </p:sp>
      <p:sp>
        <p:nvSpPr>
          <p:cNvPr id="101" name="Title 1">
            <a:extLst>
              <a:ext uri="{FF2B5EF4-FFF2-40B4-BE49-F238E27FC236}">
                <a16:creationId xmlns:a16="http://schemas.microsoft.com/office/drawing/2014/main" id="{12CF17F4-B416-4F42-9BA8-DB151B6C0195}"/>
              </a:ext>
            </a:extLst>
          </p:cNvPr>
          <p:cNvSpPr txBox="1">
            <a:spLocks/>
          </p:cNvSpPr>
          <p:nvPr/>
        </p:nvSpPr>
        <p:spPr>
          <a:xfrm flipH="1">
            <a:off x="3188239" y="555602"/>
            <a:ext cx="5814050" cy="613171"/>
          </a:xfrm>
          <a:prstGeom prst="rect">
            <a:avLst/>
          </a:prstGeom>
        </p:spPr>
        <p:txBody>
          <a:bodyPr lIns="91440" tIns="45720" rIns="91440" bIns="45720"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defTabSz="342900"/>
            <a:r>
              <a:rPr lang="en-US" sz="3200">
                <a:solidFill>
                  <a:srgbClr val="FFFFFF">
                    <a:lumMod val="90000"/>
                    <a:lumOff val="10000"/>
                  </a:srgbClr>
                </a:solidFill>
                <a:latin typeface="Open Sans Light"/>
              </a:rPr>
              <a:t>Conclusion</a:t>
            </a:r>
          </a:p>
        </p:txBody>
      </p:sp>
    </p:spTree>
    <p:extLst>
      <p:ext uri="{BB962C8B-B14F-4D97-AF65-F5344CB8AC3E}">
        <p14:creationId xmlns:p14="http://schemas.microsoft.com/office/powerpoint/2010/main" val="1721582757"/>
      </p:ext>
    </p:extLst>
  </p:cSld>
  <p:clrMapOvr>
    <a:overrideClrMapping bg1="dk1" tx1="lt1" bg2="dk2" tx2="lt2" accent1="accent1" accent2="accent2" accent3="accent3" accent4="accent4" accent5="accent5" accent6="accent6" hlink="hlink" folHlink="folHlink"/>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250"/>
                                  </p:stCondLst>
                                  <p:childTnLst>
                                    <p:set>
                                      <p:cBhvr>
                                        <p:cTn id="6" dur="1" fill="hold">
                                          <p:stCondLst>
                                            <p:cond delay="0"/>
                                          </p:stCondLst>
                                        </p:cTn>
                                        <p:tgtEl>
                                          <p:spTgt spid="87"/>
                                        </p:tgtEl>
                                        <p:attrNameLst>
                                          <p:attrName>style.visibility</p:attrName>
                                        </p:attrNameLst>
                                      </p:cBhvr>
                                      <p:to>
                                        <p:strVal val="visible"/>
                                      </p:to>
                                    </p:set>
                                    <p:anim calcmode="lin" valueType="num">
                                      <p:cBhvr additive="base">
                                        <p:cTn id="7" dur="1000" fill="hold"/>
                                        <p:tgtEl>
                                          <p:spTgt spid="87"/>
                                        </p:tgtEl>
                                        <p:attrNameLst>
                                          <p:attrName>ppt_x</p:attrName>
                                        </p:attrNameLst>
                                      </p:cBhvr>
                                      <p:tavLst>
                                        <p:tav tm="0">
                                          <p:val>
                                            <p:strVal val="#ppt_x"/>
                                          </p:val>
                                        </p:tav>
                                        <p:tav tm="100000">
                                          <p:val>
                                            <p:strVal val="#ppt_x"/>
                                          </p:val>
                                        </p:tav>
                                      </p:tavLst>
                                    </p:anim>
                                    <p:anim calcmode="lin" valueType="num">
                                      <p:cBhvr additive="base">
                                        <p:cTn id="8" dur="1000" fill="hold"/>
                                        <p:tgtEl>
                                          <p:spTgt spid="8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1" fill="hold" grpId="0" nodeType="clickEffect">
                                  <p:stCondLst>
                                    <p:cond delay="0"/>
                                  </p:stCondLst>
                                  <p:childTnLst>
                                    <p:set>
                                      <p:cBhvr>
                                        <p:cTn id="12" dur="1" fill="hold">
                                          <p:stCondLst>
                                            <p:cond delay="0"/>
                                          </p:stCondLst>
                                        </p:cTn>
                                        <p:tgtEl>
                                          <p:spTgt spid="97"/>
                                        </p:tgtEl>
                                        <p:attrNameLst>
                                          <p:attrName>style.visibility</p:attrName>
                                        </p:attrNameLst>
                                      </p:cBhvr>
                                      <p:to>
                                        <p:strVal val="visible"/>
                                      </p:to>
                                    </p:set>
                                    <p:animEffect transition="in" filter="wipe(up)">
                                      <p:cBhvr>
                                        <p:cTn id="13" dur="500"/>
                                        <p:tgtEl>
                                          <p:spTgt spid="97"/>
                                        </p:tgtEl>
                                      </p:cBhvr>
                                    </p:animEffect>
                                  </p:childTnLst>
                                </p:cTn>
                              </p:par>
                              <p:par>
                                <p:cTn id="14" presetID="2" presetClass="entr" presetSubtype="4" decel="100000" fill="hold" nodeType="withEffect">
                                  <p:stCondLst>
                                    <p:cond delay="500"/>
                                  </p:stCondLst>
                                  <p:childTnLst>
                                    <p:set>
                                      <p:cBhvr>
                                        <p:cTn id="15" dur="1" fill="hold">
                                          <p:stCondLst>
                                            <p:cond delay="0"/>
                                          </p:stCondLst>
                                        </p:cTn>
                                        <p:tgtEl>
                                          <p:spTgt spid="52"/>
                                        </p:tgtEl>
                                        <p:attrNameLst>
                                          <p:attrName>style.visibility</p:attrName>
                                        </p:attrNameLst>
                                      </p:cBhvr>
                                      <p:to>
                                        <p:strVal val="visible"/>
                                      </p:to>
                                    </p:set>
                                    <p:anim calcmode="lin" valueType="num">
                                      <p:cBhvr additive="base">
                                        <p:cTn id="16" dur="1000" fill="hold"/>
                                        <p:tgtEl>
                                          <p:spTgt spid="52"/>
                                        </p:tgtEl>
                                        <p:attrNameLst>
                                          <p:attrName>ppt_x</p:attrName>
                                        </p:attrNameLst>
                                      </p:cBhvr>
                                      <p:tavLst>
                                        <p:tav tm="0">
                                          <p:val>
                                            <p:strVal val="#ppt_x"/>
                                          </p:val>
                                        </p:tav>
                                        <p:tav tm="100000">
                                          <p:val>
                                            <p:strVal val="#ppt_x"/>
                                          </p:val>
                                        </p:tav>
                                      </p:tavLst>
                                    </p:anim>
                                    <p:anim calcmode="lin" valueType="num">
                                      <p:cBhvr additive="base">
                                        <p:cTn id="17" dur="1000" fill="hold"/>
                                        <p:tgtEl>
                                          <p:spTgt spid="52"/>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93"/>
                                        </p:tgtEl>
                                        <p:attrNameLst>
                                          <p:attrName>style.visibility</p:attrName>
                                        </p:attrNameLst>
                                      </p:cBhvr>
                                      <p:to>
                                        <p:strVal val="visible"/>
                                      </p:to>
                                    </p:set>
                                    <p:animEffect transition="in" filter="wipe(up)">
                                      <p:cBhvr>
                                        <p:cTn id="22" dur="500"/>
                                        <p:tgtEl>
                                          <p:spTgt spid="93"/>
                                        </p:tgtEl>
                                      </p:cBhvr>
                                    </p:animEffect>
                                  </p:childTnLst>
                                </p:cTn>
                              </p:par>
                              <p:par>
                                <p:cTn id="23" presetID="2" presetClass="entr" presetSubtype="4" decel="100000" fill="hold" nodeType="withEffect">
                                  <p:stCondLst>
                                    <p:cond delay="500"/>
                                  </p:stCondLst>
                                  <p:childTnLst>
                                    <p:set>
                                      <p:cBhvr>
                                        <p:cTn id="24" dur="1" fill="hold">
                                          <p:stCondLst>
                                            <p:cond delay="0"/>
                                          </p:stCondLst>
                                        </p:cTn>
                                        <p:tgtEl>
                                          <p:spTgt spid="58"/>
                                        </p:tgtEl>
                                        <p:attrNameLst>
                                          <p:attrName>style.visibility</p:attrName>
                                        </p:attrNameLst>
                                      </p:cBhvr>
                                      <p:to>
                                        <p:strVal val="visible"/>
                                      </p:to>
                                    </p:set>
                                    <p:anim calcmode="lin" valueType="num">
                                      <p:cBhvr additive="base">
                                        <p:cTn id="25" dur="1000" fill="hold"/>
                                        <p:tgtEl>
                                          <p:spTgt spid="58"/>
                                        </p:tgtEl>
                                        <p:attrNameLst>
                                          <p:attrName>ppt_x</p:attrName>
                                        </p:attrNameLst>
                                      </p:cBhvr>
                                      <p:tavLst>
                                        <p:tav tm="0">
                                          <p:val>
                                            <p:strVal val="#ppt_x"/>
                                          </p:val>
                                        </p:tav>
                                        <p:tav tm="100000">
                                          <p:val>
                                            <p:strVal val="#ppt_x"/>
                                          </p:val>
                                        </p:tav>
                                      </p:tavLst>
                                    </p:anim>
                                    <p:anim calcmode="lin" valueType="num">
                                      <p:cBhvr additive="base">
                                        <p:cTn id="26" dur="1000" fill="hold"/>
                                        <p:tgtEl>
                                          <p:spTgt spid="58"/>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2" presetClass="entr" presetSubtype="1" fill="hold" grpId="0" nodeType="clickEffect">
                                  <p:stCondLst>
                                    <p:cond delay="0"/>
                                  </p:stCondLst>
                                  <p:childTnLst>
                                    <p:set>
                                      <p:cBhvr>
                                        <p:cTn id="30" dur="1" fill="hold">
                                          <p:stCondLst>
                                            <p:cond delay="0"/>
                                          </p:stCondLst>
                                        </p:cTn>
                                        <p:tgtEl>
                                          <p:spTgt spid="83"/>
                                        </p:tgtEl>
                                        <p:attrNameLst>
                                          <p:attrName>style.visibility</p:attrName>
                                        </p:attrNameLst>
                                      </p:cBhvr>
                                      <p:to>
                                        <p:strVal val="visible"/>
                                      </p:to>
                                    </p:set>
                                    <p:animEffect transition="in" filter="wipe(up)">
                                      <p:cBhvr>
                                        <p:cTn id="31" dur="500"/>
                                        <p:tgtEl>
                                          <p:spTgt spid="83"/>
                                        </p:tgtEl>
                                      </p:cBhvr>
                                    </p:animEffect>
                                  </p:childTnLst>
                                </p:cTn>
                              </p:par>
                              <p:par>
                                <p:cTn id="32" presetID="2" presetClass="entr" presetSubtype="4" decel="100000" fill="hold" nodeType="withEffect">
                                  <p:stCondLst>
                                    <p:cond delay="500"/>
                                  </p:stCondLst>
                                  <p:childTnLst>
                                    <p:set>
                                      <p:cBhvr>
                                        <p:cTn id="33" dur="1" fill="hold">
                                          <p:stCondLst>
                                            <p:cond delay="0"/>
                                          </p:stCondLst>
                                        </p:cTn>
                                        <p:tgtEl>
                                          <p:spTgt spid="64"/>
                                        </p:tgtEl>
                                        <p:attrNameLst>
                                          <p:attrName>style.visibility</p:attrName>
                                        </p:attrNameLst>
                                      </p:cBhvr>
                                      <p:to>
                                        <p:strVal val="visible"/>
                                      </p:to>
                                    </p:set>
                                    <p:anim calcmode="lin" valueType="num">
                                      <p:cBhvr additive="base">
                                        <p:cTn id="34" dur="1000" fill="hold"/>
                                        <p:tgtEl>
                                          <p:spTgt spid="64"/>
                                        </p:tgtEl>
                                        <p:attrNameLst>
                                          <p:attrName>ppt_x</p:attrName>
                                        </p:attrNameLst>
                                      </p:cBhvr>
                                      <p:tavLst>
                                        <p:tav tm="0">
                                          <p:val>
                                            <p:strVal val="#ppt_x"/>
                                          </p:val>
                                        </p:tav>
                                        <p:tav tm="100000">
                                          <p:val>
                                            <p:strVal val="#ppt_x"/>
                                          </p:val>
                                        </p:tav>
                                      </p:tavLst>
                                    </p:anim>
                                    <p:anim calcmode="lin" valueType="num">
                                      <p:cBhvr additive="base">
                                        <p:cTn id="35" dur="1000" fill="hold"/>
                                        <p:tgtEl>
                                          <p:spTgt spid="64"/>
                                        </p:tgtEl>
                                        <p:attrNameLst>
                                          <p:attrName>ppt_y</p:attrName>
                                        </p:attrNameLst>
                                      </p:cBhvr>
                                      <p:tavLst>
                                        <p:tav tm="0">
                                          <p:val>
                                            <p:strVal val="1+#ppt_h/2"/>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22" presetClass="entr" presetSubtype="1" fill="hold" grpId="0" nodeType="clickEffect">
                                  <p:stCondLst>
                                    <p:cond delay="0"/>
                                  </p:stCondLst>
                                  <p:childTnLst>
                                    <p:set>
                                      <p:cBhvr>
                                        <p:cTn id="39" dur="1" fill="hold">
                                          <p:stCondLst>
                                            <p:cond delay="0"/>
                                          </p:stCondLst>
                                        </p:cTn>
                                        <p:tgtEl>
                                          <p:spTgt spid="79"/>
                                        </p:tgtEl>
                                        <p:attrNameLst>
                                          <p:attrName>style.visibility</p:attrName>
                                        </p:attrNameLst>
                                      </p:cBhvr>
                                      <p:to>
                                        <p:strVal val="visible"/>
                                      </p:to>
                                    </p:set>
                                    <p:animEffect transition="in" filter="wipe(up)">
                                      <p:cBhvr>
                                        <p:cTn id="40" dur="500"/>
                                        <p:tgtEl>
                                          <p:spTgt spid="79"/>
                                        </p:tgtEl>
                                      </p:cBhvr>
                                    </p:animEffect>
                                  </p:childTnLst>
                                </p:cTn>
                              </p:par>
                              <p:par>
                                <p:cTn id="41" presetID="2" presetClass="entr" presetSubtype="4" decel="100000" fill="hold" nodeType="withEffect">
                                  <p:stCondLst>
                                    <p:cond delay="500"/>
                                  </p:stCondLst>
                                  <p:childTnLst>
                                    <p:set>
                                      <p:cBhvr>
                                        <p:cTn id="42" dur="1" fill="hold">
                                          <p:stCondLst>
                                            <p:cond delay="0"/>
                                          </p:stCondLst>
                                        </p:cTn>
                                        <p:tgtEl>
                                          <p:spTgt spid="70"/>
                                        </p:tgtEl>
                                        <p:attrNameLst>
                                          <p:attrName>style.visibility</p:attrName>
                                        </p:attrNameLst>
                                      </p:cBhvr>
                                      <p:to>
                                        <p:strVal val="visible"/>
                                      </p:to>
                                    </p:set>
                                    <p:anim calcmode="lin" valueType="num">
                                      <p:cBhvr additive="base">
                                        <p:cTn id="43" dur="1000" fill="hold"/>
                                        <p:tgtEl>
                                          <p:spTgt spid="70"/>
                                        </p:tgtEl>
                                        <p:attrNameLst>
                                          <p:attrName>ppt_x</p:attrName>
                                        </p:attrNameLst>
                                      </p:cBhvr>
                                      <p:tavLst>
                                        <p:tav tm="0">
                                          <p:val>
                                            <p:strVal val="#ppt_x"/>
                                          </p:val>
                                        </p:tav>
                                        <p:tav tm="100000">
                                          <p:val>
                                            <p:strVal val="#ppt_x"/>
                                          </p:val>
                                        </p:tav>
                                      </p:tavLst>
                                    </p:anim>
                                    <p:anim calcmode="lin" valueType="num">
                                      <p:cBhvr additive="base">
                                        <p:cTn id="44" dur="1000" fill="hold"/>
                                        <p:tgtEl>
                                          <p:spTgt spid="7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 grpId="0" animBg="1"/>
      <p:bldP spid="83" grpId="0" animBg="1"/>
      <p:bldP spid="93" grpId="0" animBg="1"/>
      <p:bldP spid="97" grpId="0" animBg="1"/>
    </p:bldLst>
  </p:timing>
</p:sld>
</file>

<file path=ppt/slides/slide32.xml><?xml version="1.0" encoding="utf-8"?>
<p:sld xmlns:a="http://schemas.openxmlformats.org/drawingml/2006/main" xmlns:r="http://schemas.openxmlformats.org/officeDocument/2006/relationships" xmlns:p="http://schemas.openxmlformats.org/presentationml/2006/main" showMasterSp="0">
  <p:cSld>
    <p:bg>
      <p:bgPr>
        <a:solidFill>
          <a:srgbClr val="172144"/>
        </a:solidFill>
        <a:effectLst/>
      </p:bgPr>
    </p:bg>
    <p:spTree>
      <p:nvGrpSpPr>
        <p:cNvPr id="1" name="Shape 251"/>
        <p:cNvGrpSpPr/>
        <p:nvPr/>
      </p:nvGrpSpPr>
      <p:grpSpPr>
        <a:xfrm>
          <a:off x="0" y="0"/>
          <a:ext cx="0" cy="0"/>
          <a:chOff x="0" y="0"/>
          <a:chExt cx="0" cy="0"/>
        </a:xfrm>
      </p:grpSpPr>
      <p:sp>
        <p:nvSpPr>
          <p:cNvPr id="252" name="Google Shape;252;p39"/>
          <p:cNvSpPr txBox="1">
            <a:spLocks noGrp="1"/>
          </p:cNvSpPr>
          <p:nvPr>
            <p:ph type="title"/>
          </p:nvPr>
        </p:nvSpPr>
        <p:spPr>
          <a:xfrm>
            <a:off x="517200" y="610700"/>
            <a:ext cx="11157600" cy="914800"/>
          </a:xfrm>
          <a:prstGeom prst="rect">
            <a:avLst/>
          </a:prstGeom>
        </p:spPr>
        <p:txBody>
          <a:bodyPr spcFirstLastPara="1" wrap="square" lIns="121900" tIns="121900" rIns="121900" bIns="121900" anchor="b" anchorCtr="0">
            <a:noAutofit/>
          </a:bodyPr>
          <a:lstStyle/>
          <a:p>
            <a:r>
              <a:rPr lang="en">
                <a:latin typeface="Century Gothic"/>
              </a:rPr>
              <a:t>References &amp; Appendix</a:t>
            </a:r>
            <a:endParaRPr>
              <a:latin typeface="Century Gothic"/>
            </a:endParaRPr>
          </a:p>
        </p:txBody>
      </p:sp>
      <p:sp>
        <p:nvSpPr>
          <p:cNvPr id="253" name="Google Shape;253;p39"/>
          <p:cNvSpPr txBox="1">
            <a:spLocks noGrp="1"/>
          </p:cNvSpPr>
          <p:nvPr>
            <p:ph type="body" idx="1"/>
          </p:nvPr>
        </p:nvSpPr>
        <p:spPr>
          <a:xfrm>
            <a:off x="508020" y="1938633"/>
            <a:ext cx="11157600" cy="5235600"/>
          </a:xfrm>
          <a:prstGeom prst="rect">
            <a:avLst/>
          </a:prstGeom>
        </p:spPr>
        <p:txBody>
          <a:bodyPr spcFirstLastPara="1" wrap="square" lIns="121900" tIns="121900" rIns="121900" bIns="121900" anchor="t" anchorCtr="0">
            <a:noAutofit/>
          </a:bodyPr>
          <a:lstStyle/>
          <a:p>
            <a:pPr marL="0" indent="0">
              <a:lnSpc>
                <a:spcPct val="100000"/>
              </a:lnSpc>
              <a:buNone/>
            </a:pPr>
            <a:r>
              <a:rPr lang="en-US" sz="1700">
                <a:solidFill>
                  <a:schemeClr val="tx1"/>
                </a:solidFill>
                <a:latin typeface="Times"/>
              </a:rPr>
              <a:t>Markham-</a:t>
            </a:r>
            <a:r>
              <a:rPr lang="en-US" sz="1700" err="1">
                <a:solidFill>
                  <a:schemeClr val="tx1"/>
                </a:solidFill>
                <a:latin typeface="Times"/>
              </a:rPr>
              <a:t>Bagnra</a:t>
            </a:r>
            <a:r>
              <a:rPr lang="en-US" sz="1700">
                <a:solidFill>
                  <a:schemeClr val="tx1"/>
                </a:solidFill>
                <a:latin typeface="Times"/>
              </a:rPr>
              <a:t>, Suzanne Dawn, "An examination of online ratings on hotel performance </a:t>
            </a:r>
          </a:p>
          <a:p>
            <a:pPr marL="608965" indent="0">
              <a:lnSpc>
                <a:spcPct val="100000"/>
              </a:lnSpc>
              <a:spcBef>
                <a:spcPts val="2133"/>
              </a:spcBef>
              <a:buNone/>
            </a:pPr>
            <a:r>
              <a:rPr lang="en-US" sz="1700">
                <a:solidFill>
                  <a:schemeClr val="tx1"/>
                </a:solidFill>
                <a:latin typeface="Times"/>
              </a:rPr>
              <a:t>indicators: An analysis of the Boston hotel market" (2016). </a:t>
            </a:r>
            <a:r>
              <a:rPr lang="en-US" sz="1700" i="1">
                <a:solidFill>
                  <a:schemeClr val="tx1"/>
                </a:solidFill>
                <a:latin typeface="Times"/>
              </a:rPr>
              <a:t>Graduate Theses and Dissertations.</a:t>
            </a:r>
            <a:r>
              <a:rPr lang="en-US" sz="1700">
                <a:solidFill>
                  <a:schemeClr val="tx1"/>
                </a:solidFill>
                <a:latin typeface="Times"/>
              </a:rPr>
              <a:t> 15971. </a:t>
            </a:r>
            <a:r>
              <a:rPr lang="en-US" sz="1700">
                <a:solidFill>
                  <a:schemeClr val="tx1"/>
                </a:solidFill>
                <a:latin typeface="Times"/>
                <a:hlinkClick r:id="rId3">
                  <a:extLst>
                    <a:ext uri="{A12FA001-AC4F-418D-AE19-62706E023703}">
                      <ahyp:hlinkClr xmlns:ahyp="http://schemas.microsoft.com/office/drawing/2018/hyperlinkcolor" val="tx"/>
                    </a:ext>
                  </a:extLst>
                </a:hlinkClick>
              </a:rPr>
              <a:t>https://lib.dr.iastate.edu/cgi/viewcontent.cgi?article=5001&amp;context=etd</a:t>
            </a:r>
            <a:endParaRPr lang="en-US" sz="1700">
              <a:solidFill>
                <a:schemeClr val="tx1"/>
              </a:solidFill>
              <a:latin typeface="Times"/>
            </a:endParaRPr>
          </a:p>
          <a:p>
            <a:pPr marL="0" indent="0">
              <a:lnSpc>
                <a:spcPct val="100000"/>
              </a:lnSpc>
              <a:spcBef>
                <a:spcPts val="2133"/>
              </a:spcBef>
              <a:buNone/>
            </a:pPr>
            <a:r>
              <a:rPr lang="en-US" sz="1850">
                <a:solidFill>
                  <a:schemeClr val="tx1"/>
                </a:solidFill>
                <a:latin typeface="Times"/>
              </a:rPr>
              <a:t>Phillips, P., Barnes, S., Zigan, K., &amp; </a:t>
            </a:r>
            <a:r>
              <a:rPr lang="en-US" sz="1850" err="1">
                <a:solidFill>
                  <a:schemeClr val="tx1"/>
                </a:solidFill>
                <a:latin typeface="Times"/>
              </a:rPr>
              <a:t>Schegg</a:t>
            </a:r>
            <a:r>
              <a:rPr lang="en-US" sz="1850">
                <a:solidFill>
                  <a:schemeClr val="tx1"/>
                </a:solidFill>
                <a:latin typeface="Times"/>
              </a:rPr>
              <a:t>, R. (2016). Understanding The Impact of </a:t>
            </a:r>
          </a:p>
          <a:p>
            <a:pPr marL="608965" indent="0">
              <a:lnSpc>
                <a:spcPct val="100000"/>
              </a:lnSpc>
              <a:spcBef>
                <a:spcPts val="1600"/>
              </a:spcBef>
              <a:buNone/>
            </a:pPr>
            <a:r>
              <a:rPr lang="en-US" sz="1850">
                <a:solidFill>
                  <a:schemeClr val="tx1"/>
                </a:solidFill>
                <a:latin typeface="Times"/>
              </a:rPr>
              <a:t>Online Reviews On Hotel Performance: An Empirical Analysis. Retrieved from </a:t>
            </a:r>
            <a:r>
              <a:rPr lang="en-US" sz="1850">
                <a:solidFill>
                  <a:schemeClr val="tx1"/>
                </a:solidFill>
                <a:latin typeface="Times"/>
                <a:hlinkClick r:id="rId4">
                  <a:extLst>
                    <a:ext uri="{A12FA001-AC4F-418D-AE19-62706E023703}">
                      <ahyp:hlinkClr xmlns:ahyp="http://schemas.microsoft.com/office/drawing/2018/hyperlinkcolor" val="tx"/>
                    </a:ext>
                  </a:extLst>
                </a:hlinkClick>
              </a:rPr>
              <a:t>https://internet.psych.wisc.edu/wp-content/uploads/532-Master/532-UnitPa</a:t>
            </a:r>
            <a:endParaRPr lang="en-US" sz="1850">
              <a:solidFill>
                <a:schemeClr val="tx1"/>
              </a:solidFill>
              <a:latin typeface="Times"/>
            </a:endParaRPr>
          </a:p>
          <a:p>
            <a:pPr marL="0" indent="0">
              <a:lnSpc>
                <a:spcPct val="100000"/>
              </a:lnSpc>
              <a:spcBef>
                <a:spcPts val="1600"/>
              </a:spcBef>
              <a:buNone/>
            </a:pPr>
            <a:r>
              <a:rPr lang="en-US" sz="1700" err="1">
                <a:solidFill>
                  <a:schemeClr val="tx1"/>
                </a:solidFill>
                <a:latin typeface="Times"/>
              </a:rPr>
              <a:t>Radojević</a:t>
            </a:r>
            <a:r>
              <a:rPr lang="en-US" sz="1700">
                <a:solidFill>
                  <a:schemeClr val="tx1"/>
                </a:solidFill>
                <a:latin typeface="Times"/>
              </a:rPr>
              <a:t>, Tijana &amp; Stanisic, Nemanja &amp; Stanić, Nenad. (2017). Inside the Rating Scores: A </a:t>
            </a:r>
          </a:p>
          <a:p>
            <a:pPr marL="608965" indent="0">
              <a:lnSpc>
                <a:spcPct val="100000"/>
              </a:lnSpc>
              <a:spcBef>
                <a:spcPts val="2133"/>
              </a:spcBef>
              <a:spcAft>
                <a:spcPts val="2133"/>
              </a:spcAft>
              <a:buNone/>
            </a:pPr>
            <a:r>
              <a:rPr lang="en-US" sz="1700">
                <a:solidFill>
                  <a:schemeClr val="tx1"/>
                </a:solidFill>
                <a:latin typeface="Times"/>
              </a:rPr>
              <a:t>Multilevel Analysis of the Factors Influencing Customer Satisfaction in the Hotel Industry. Cornell Hospitality Quarterly. 58. 134-164. </a:t>
            </a:r>
            <a:r>
              <a:rPr lang="en-US" sz="1700">
                <a:solidFill>
                  <a:schemeClr val="tx1"/>
                </a:solidFill>
                <a:latin typeface="Times"/>
                <a:hlinkClick r:id="rId5">
                  <a:extLst>
                    <a:ext uri="{A12FA001-AC4F-418D-AE19-62706E023703}">
                      <ahyp:hlinkClr xmlns:ahyp="http://schemas.microsoft.com/office/drawing/2018/hyperlinkcolor" val="tx"/>
                    </a:ext>
                  </a:extLst>
                </a:hlinkClick>
              </a:rPr>
              <a:t>https://www.researchgate.net/publication/312164283_Inside_the_Rating_Scores_A_Multilevel_Analysis_of_the_Factors_Influencing_Customer_Satisfaction_in_the_Hotel_Industry</a:t>
            </a:r>
            <a:endParaRPr lang="en-US" sz="1700" u="sng">
              <a:solidFill>
                <a:schemeClr val="tx1"/>
              </a:solidFill>
              <a:latin typeface="Times"/>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D0180D68-17B8-49FF-B4EF-B9CF757E15E0}"/>
              </a:ext>
            </a:extLst>
          </p:cNvPr>
          <p:cNvSpPr/>
          <p:nvPr/>
        </p:nvSpPr>
        <p:spPr>
          <a:xfrm flipH="1">
            <a:off x="5322854" y="2375334"/>
            <a:ext cx="5836031" cy="4482666"/>
          </a:xfrm>
          <a:custGeom>
            <a:avLst/>
            <a:gdLst>
              <a:gd name="connsiteX0" fmla="*/ 1807 w 4895637"/>
              <a:gd name="connsiteY0" fmla="*/ 455923 h 3760348"/>
              <a:gd name="connsiteX1" fmla="*/ 1299965 w 4895637"/>
              <a:gd name="connsiteY1" fmla="*/ 67913 h 3760348"/>
              <a:gd name="connsiteX2" fmla="*/ 2104728 w 4895637"/>
              <a:gd name="connsiteY2" fmla="*/ 1203203 h 3760348"/>
              <a:gd name="connsiteX3" fmla="*/ 3939394 w 4895637"/>
              <a:gd name="connsiteY3" fmla="*/ 1399603 h 3760348"/>
              <a:gd name="connsiteX4" fmla="*/ 4231600 w 4895637"/>
              <a:gd name="connsiteY4" fmla="*/ 2544473 h 3760348"/>
              <a:gd name="connsiteX5" fmla="*/ 4892655 w 4895637"/>
              <a:gd name="connsiteY5" fmla="*/ 3684553 h 3760348"/>
              <a:gd name="connsiteX6" fmla="*/ 4878284 w 4895637"/>
              <a:gd name="connsiteY6" fmla="*/ 3761197 h 3760348"/>
              <a:gd name="connsiteX7" fmla="*/ 1807 w 4895637"/>
              <a:gd name="connsiteY7" fmla="*/ 3761197 h 3760348"/>
              <a:gd name="connsiteX8" fmla="*/ 1807 w 4895637"/>
              <a:gd name="connsiteY8" fmla="*/ 455923 h 3760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95637" h="3760348">
                <a:moveTo>
                  <a:pt x="1807" y="455923"/>
                </a:moveTo>
                <a:cubicBezTo>
                  <a:pt x="1807" y="455923"/>
                  <a:pt x="753876" y="-205132"/>
                  <a:pt x="1299965" y="67913"/>
                </a:cubicBezTo>
                <a:cubicBezTo>
                  <a:pt x="1846054" y="340957"/>
                  <a:pt x="1755039" y="1011592"/>
                  <a:pt x="2104728" y="1203203"/>
                </a:cubicBezTo>
                <a:cubicBezTo>
                  <a:pt x="2454416" y="1394813"/>
                  <a:pt x="3522642" y="1126558"/>
                  <a:pt x="3939394" y="1399603"/>
                </a:cubicBezTo>
                <a:cubicBezTo>
                  <a:pt x="4356146" y="1672647"/>
                  <a:pt x="3915443" y="2156463"/>
                  <a:pt x="4231600" y="2544473"/>
                </a:cubicBezTo>
                <a:cubicBezTo>
                  <a:pt x="4547756" y="2932484"/>
                  <a:pt x="4950138" y="3277382"/>
                  <a:pt x="4892655" y="3684553"/>
                </a:cubicBezTo>
                <a:lnTo>
                  <a:pt x="4878284" y="3761197"/>
                </a:lnTo>
                <a:lnTo>
                  <a:pt x="1807" y="3761197"/>
                </a:lnTo>
                <a:lnTo>
                  <a:pt x="1807" y="455923"/>
                </a:lnTo>
                <a:close/>
              </a:path>
            </a:pathLst>
          </a:custGeom>
          <a:gradFill flip="none" rotWithShape="1">
            <a:gsLst>
              <a:gs pos="0">
                <a:srgbClr val="172144"/>
              </a:gs>
              <a:gs pos="100000">
                <a:srgbClr val="314792"/>
              </a:gs>
            </a:gsLst>
            <a:lin ang="2700000" scaled="1"/>
            <a:tileRect/>
          </a:gradFill>
          <a:ln w="4790" cap="flat">
            <a:noFill/>
            <a:prstDash val="solid"/>
            <a:miter/>
          </a:ln>
        </p:spPr>
        <p:txBody>
          <a:bodyPr rtlCol="0" anchor="ctr"/>
          <a:lstStyle/>
          <a:p>
            <a:pPr defTabSz="171450"/>
            <a:endParaRPr lang="en-US" sz="675">
              <a:solidFill>
                <a:srgbClr val="172144"/>
              </a:solidFill>
              <a:latin typeface="Calibri"/>
            </a:endParaRPr>
          </a:p>
        </p:txBody>
      </p:sp>
      <p:sp>
        <p:nvSpPr>
          <p:cNvPr id="4" name="Freeform: Shape 3">
            <a:extLst>
              <a:ext uri="{FF2B5EF4-FFF2-40B4-BE49-F238E27FC236}">
                <a16:creationId xmlns:a16="http://schemas.microsoft.com/office/drawing/2014/main" id="{A3C2B004-5DCE-4167-8FEA-BB3EA05B1733}"/>
              </a:ext>
            </a:extLst>
          </p:cNvPr>
          <p:cNvSpPr/>
          <p:nvPr/>
        </p:nvSpPr>
        <p:spPr>
          <a:xfrm flipH="1">
            <a:off x="5041936" y="2536152"/>
            <a:ext cx="5626660" cy="4321848"/>
          </a:xfrm>
          <a:custGeom>
            <a:avLst/>
            <a:gdLst>
              <a:gd name="connsiteX0" fmla="*/ 1807 w 4895637"/>
              <a:gd name="connsiteY0" fmla="*/ 455923 h 3760348"/>
              <a:gd name="connsiteX1" fmla="*/ 1299965 w 4895637"/>
              <a:gd name="connsiteY1" fmla="*/ 67913 h 3760348"/>
              <a:gd name="connsiteX2" fmla="*/ 2104728 w 4895637"/>
              <a:gd name="connsiteY2" fmla="*/ 1203203 h 3760348"/>
              <a:gd name="connsiteX3" fmla="*/ 3939394 w 4895637"/>
              <a:gd name="connsiteY3" fmla="*/ 1399603 h 3760348"/>
              <a:gd name="connsiteX4" fmla="*/ 4231600 w 4895637"/>
              <a:gd name="connsiteY4" fmla="*/ 2544473 h 3760348"/>
              <a:gd name="connsiteX5" fmla="*/ 4892655 w 4895637"/>
              <a:gd name="connsiteY5" fmla="*/ 3684553 h 3760348"/>
              <a:gd name="connsiteX6" fmla="*/ 4878284 w 4895637"/>
              <a:gd name="connsiteY6" fmla="*/ 3761197 h 3760348"/>
              <a:gd name="connsiteX7" fmla="*/ 1807 w 4895637"/>
              <a:gd name="connsiteY7" fmla="*/ 3761197 h 3760348"/>
              <a:gd name="connsiteX8" fmla="*/ 1807 w 4895637"/>
              <a:gd name="connsiteY8" fmla="*/ 455923 h 3760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95637" h="3760348">
                <a:moveTo>
                  <a:pt x="1807" y="455923"/>
                </a:moveTo>
                <a:cubicBezTo>
                  <a:pt x="1807" y="455923"/>
                  <a:pt x="753876" y="-205132"/>
                  <a:pt x="1299965" y="67913"/>
                </a:cubicBezTo>
                <a:cubicBezTo>
                  <a:pt x="1846054" y="340957"/>
                  <a:pt x="1755039" y="1011592"/>
                  <a:pt x="2104728" y="1203203"/>
                </a:cubicBezTo>
                <a:cubicBezTo>
                  <a:pt x="2454416" y="1394813"/>
                  <a:pt x="3522642" y="1126558"/>
                  <a:pt x="3939394" y="1399603"/>
                </a:cubicBezTo>
                <a:cubicBezTo>
                  <a:pt x="4356146" y="1672647"/>
                  <a:pt x="3915443" y="2156463"/>
                  <a:pt x="4231600" y="2544473"/>
                </a:cubicBezTo>
                <a:cubicBezTo>
                  <a:pt x="4547756" y="2932484"/>
                  <a:pt x="4950138" y="3277382"/>
                  <a:pt x="4892655" y="3684553"/>
                </a:cubicBezTo>
                <a:lnTo>
                  <a:pt x="4878284" y="3761197"/>
                </a:lnTo>
                <a:lnTo>
                  <a:pt x="1807" y="3761197"/>
                </a:lnTo>
                <a:lnTo>
                  <a:pt x="1807" y="455923"/>
                </a:lnTo>
                <a:close/>
              </a:path>
            </a:pathLst>
          </a:custGeom>
          <a:gradFill flip="none" rotWithShape="1">
            <a:gsLst>
              <a:gs pos="36000">
                <a:srgbClr val="172144"/>
              </a:gs>
              <a:gs pos="0">
                <a:srgbClr val="314792"/>
              </a:gs>
            </a:gsLst>
            <a:lin ang="2700000" scaled="1"/>
            <a:tileRect/>
          </a:gradFill>
          <a:ln w="4790"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defTabSz="171450"/>
            <a:endParaRPr lang="en-US" sz="675">
              <a:solidFill>
                <a:srgbClr val="172144"/>
              </a:solidFill>
              <a:latin typeface="Calibri"/>
            </a:endParaRPr>
          </a:p>
        </p:txBody>
      </p:sp>
      <p:sp>
        <p:nvSpPr>
          <p:cNvPr id="5" name="Freeform: Shape 4">
            <a:extLst>
              <a:ext uri="{FF2B5EF4-FFF2-40B4-BE49-F238E27FC236}">
                <a16:creationId xmlns:a16="http://schemas.microsoft.com/office/drawing/2014/main" id="{2E76DAE6-C4AE-4956-A223-8DD68512DAC9}"/>
              </a:ext>
            </a:extLst>
          </p:cNvPr>
          <p:cNvSpPr/>
          <p:nvPr/>
        </p:nvSpPr>
        <p:spPr>
          <a:xfrm flipH="1">
            <a:off x="5286970" y="2724363"/>
            <a:ext cx="5381626" cy="4133637"/>
          </a:xfrm>
          <a:custGeom>
            <a:avLst/>
            <a:gdLst>
              <a:gd name="connsiteX0" fmla="*/ 1807 w 4895637"/>
              <a:gd name="connsiteY0" fmla="*/ 455923 h 3760348"/>
              <a:gd name="connsiteX1" fmla="*/ 1299965 w 4895637"/>
              <a:gd name="connsiteY1" fmla="*/ 67913 h 3760348"/>
              <a:gd name="connsiteX2" fmla="*/ 2104728 w 4895637"/>
              <a:gd name="connsiteY2" fmla="*/ 1203203 h 3760348"/>
              <a:gd name="connsiteX3" fmla="*/ 3939394 w 4895637"/>
              <a:gd name="connsiteY3" fmla="*/ 1399603 h 3760348"/>
              <a:gd name="connsiteX4" fmla="*/ 4231600 w 4895637"/>
              <a:gd name="connsiteY4" fmla="*/ 2544473 h 3760348"/>
              <a:gd name="connsiteX5" fmla="*/ 4892655 w 4895637"/>
              <a:gd name="connsiteY5" fmla="*/ 3684553 h 3760348"/>
              <a:gd name="connsiteX6" fmla="*/ 4878284 w 4895637"/>
              <a:gd name="connsiteY6" fmla="*/ 3761197 h 3760348"/>
              <a:gd name="connsiteX7" fmla="*/ 1807 w 4895637"/>
              <a:gd name="connsiteY7" fmla="*/ 3761197 h 3760348"/>
              <a:gd name="connsiteX8" fmla="*/ 1807 w 4895637"/>
              <a:gd name="connsiteY8" fmla="*/ 455923 h 3760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95637" h="3760348">
                <a:moveTo>
                  <a:pt x="1807" y="455923"/>
                </a:moveTo>
                <a:cubicBezTo>
                  <a:pt x="1807" y="455923"/>
                  <a:pt x="753876" y="-205132"/>
                  <a:pt x="1299965" y="67913"/>
                </a:cubicBezTo>
                <a:cubicBezTo>
                  <a:pt x="1846054" y="340957"/>
                  <a:pt x="1755039" y="1011592"/>
                  <a:pt x="2104728" y="1203203"/>
                </a:cubicBezTo>
                <a:cubicBezTo>
                  <a:pt x="2454416" y="1394813"/>
                  <a:pt x="3522642" y="1126558"/>
                  <a:pt x="3939394" y="1399603"/>
                </a:cubicBezTo>
                <a:cubicBezTo>
                  <a:pt x="4356146" y="1672647"/>
                  <a:pt x="3915443" y="2156463"/>
                  <a:pt x="4231600" y="2544473"/>
                </a:cubicBezTo>
                <a:cubicBezTo>
                  <a:pt x="4547756" y="2932484"/>
                  <a:pt x="4950138" y="3277382"/>
                  <a:pt x="4892655" y="3684553"/>
                </a:cubicBezTo>
                <a:lnTo>
                  <a:pt x="4878284" y="3761197"/>
                </a:lnTo>
                <a:lnTo>
                  <a:pt x="1807" y="3761197"/>
                </a:lnTo>
                <a:lnTo>
                  <a:pt x="1807" y="455923"/>
                </a:lnTo>
                <a:close/>
              </a:path>
            </a:pathLst>
          </a:custGeom>
          <a:gradFill flip="none" rotWithShape="1">
            <a:gsLst>
              <a:gs pos="0">
                <a:srgbClr val="172144"/>
              </a:gs>
              <a:gs pos="100000">
                <a:srgbClr val="314792"/>
              </a:gs>
            </a:gsLst>
            <a:lin ang="16200000" scaled="1"/>
            <a:tileRect/>
          </a:gradFill>
          <a:ln w="4790"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defTabSz="171450"/>
            <a:endParaRPr lang="en-US" sz="675">
              <a:solidFill>
                <a:srgbClr val="172144"/>
              </a:solidFill>
              <a:latin typeface="Calibri"/>
            </a:endParaRPr>
          </a:p>
        </p:txBody>
      </p:sp>
      <p:grpSp>
        <p:nvGrpSpPr>
          <p:cNvPr id="43" name="Group 42">
            <a:extLst>
              <a:ext uri="{FF2B5EF4-FFF2-40B4-BE49-F238E27FC236}">
                <a16:creationId xmlns:a16="http://schemas.microsoft.com/office/drawing/2014/main" id="{D65535BA-AF71-44DB-9BBF-F24E8F60658D}"/>
              </a:ext>
            </a:extLst>
          </p:cNvPr>
          <p:cNvGrpSpPr/>
          <p:nvPr/>
        </p:nvGrpSpPr>
        <p:grpSpPr>
          <a:xfrm flipH="1">
            <a:off x="6211498" y="2481678"/>
            <a:ext cx="5146334" cy="4142871"/>
            <a:chOff x="6904908" y="4587181"/>
            <a:chExt cx="5159102" cy="4153149"/>
          </a:xfrm>
          <a:solidFill>
            <a:schemeClr val="accent3"/>
          </a:solidFill>
          <a:effectLst>
            <a:outerShdw blurRad="355600" dist="152400" dir="13500000" algn="br" rotWithShape="0">
              <a:schemeClr val="accent3">
                <a:lumMod val="50000"/>
                <a:alpha val="49000"/>
              </a:schemeClr>
            </a:outerShdw>
          </a:effectLst>
        </p:grpSpPr>
        <p:sp>
          <p:nvSpPr>
            <p:cNvPr id="7" name="Freeform: Shape 6">
              <a:extLst>
                <a:ext uri="{FF2B5EF4-FFF2-40B4-BE49-F238E27FC236}">
                  <a16:creationId xmlns:a16="http://schemas.microsoft.com/office/drawing/2014/main" id="{A301D110-BA71-42D0-8560-EF4C57ADA782}"/>
                </a:ext>
              </a:extLst>
            </p:cNvPr>
            <p:cNvSpPr/>
            <p:nvPr/>
          </p:nvSpPr>
          <p:spPr>
            <a:xfrm>
              <a:off x="8571916" y="4865015"/>
              <a:ext cx="373640" cy="373640"/>
            </a:xfrm>
            <a:custGeom>
              <a:avLst/>
              <a:gdLst>
                <a:gd name="connsiteX0" fmla="*/ 372442 w 373639"/>
                <a:gd name="connsiteY0" fmla="*/ 188017 h 373639"/>
                <a:gd name="connsiteX1" fmla="*/ 188017 w 373639"/>
                <a:gd name="connsiteY1" fmla="*/ 372442 h 373639"/>
                <a:gd name="connsiteX2" fmla="*/ 3592 w 373639"/>
                <a:gd name="connsiteY2" fmla="*/ 188017 h 373639"/>
                <a:gd name="connsiteX3" fmla="*/ 188017 w 373639"/>
                <a:gd name="connsiteY3" fmla="*/ 3593 h 373639"/>
                <a:gd name="connsiteX4" fmla="*/ 372442 w 373639"/>
                <a:gd name="connsiteY4" fmla="*/ 188017 h 3736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3639" h="373639">
                  <a:moveTo>
                    <a:pt x="372442" y="188017"/>
                  </a:moveTo>
                  <a:cubicBezTo>
                    <a:pt x="372442" y="289872"/>
                    <a:pt x="289872" y="372442"/>
                    <a:pt x="188017" y="372442"/>
                  </a:cubicBezTo>
                  <a:cubicBezTo>
                    <a:pt x="86162" y="372442"/>
                    <a:pt x="3592" y="289872"/>
                    <a:pt x="3592" y="188017"/>
                  </a:cubicBezTo>
                  <a:cubicBezTo>
                    <a:pt x="3592" y="86162"/>
                    <a:pt x="86162" y="3593"/>
                    <a:pt x="188017" y="3593"/>
                  </a:cubicBezTo>
                  <a:cubicBezTo>
                    <a:pt x="289872" y="3593"/>
                    <a:pt x="372442" y="86162"/>
                    <a:pt x="372442" y="188017"/>
                  </a:cubicBezTo>
                  <a:close/>
                </a:path>
              </a:pathLst>
            </a:custGeom>
            <a:grpFill/>
            <a:ln w="9525" cap="flat">
              <a:noFill/>
              <a:prstDash val="solid"/>
              <a:miter/>
            </a:ln>
          </p:spPr>
          <p:txBody>
            <a:bodyPr rtlCol="0" anchor="ctr"/>
            <a:lstStyle/>
            <a:p>
              <a:pPr defTabSz="171450"/>
              <a:endParaRPr lang="en-US" sz="675">
                <a:solidFill>
                  <a:srgbClr val="172144"/>
                </a:solidFill>
                <a:latin typeface="Calibri"/>
              </a:endParaRPr>
            </a:p>
          </p:txBody>
        </p:sp>
        <p:sp>
          <p:nvSpPr>
            <p:cNvPr id="8" name="Freeform: Shape 7">
              <a:extLst>
                <a:ext uri="{FF2B5EF4-FFF2-40B4-BE49-F238E27FC236}">
                  <a16:creationId xmlns:a16="http://schemas.microsoft.com/office/drawing/2014/main" id="{6035E13C-4B0B-4BE3-8D01-73B6FABB0542}"/>
                </a:ext>
              </a:extLst>
            </p:cNvPr>
            <p:cNvSpPr/>
            <p:nvPr/>
          </p:nvSpPr>
          <p:spPr>
            <a:xfrm>
              <a:off x="10919140" y="6522443"/>
              <a:ext cx="493396" cy="493396"/>
            </a:xfrm>
            <a:custGeom>
              <a:avLst/>
              <a:gdLst>
                <a:gd name="connsiteX0" fmla="*/ 492198 w 493395"/>
                <a:gd name="connsiteY0" fmla="*/ 247896 h 493396"/>
                <a:gd name="connsiteX1" fmla="*/ 247895 w 493395"/>
                <a:gd name="connsiteY1" fmla="*/ 492199 h 493396"/>
                <a:gd name="connsiteX2" fmla="*/ 3592 w 493395"/>
                <a:gd name="connsiteY2" fmla="*/ 247896 h 493396"/>
                <a:gd name="connsiteX3" fmla="*/ 247895 w 493395"/>
                <a:gd name="connsiteY3" fmla="*/ 3593 h 493396"/>
                <a:gd name="connsiteX4" fmla="*/ 492198 w 493395"/>
                <a:gd name="connsiteY4" fmla="*/ 247896 h 493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3395" h="493396">
                  <a:moveTo>
                    <a:pt x="492198" y="247896"/>
                  </a:moveTo>
                  <a:cubicBezTo>
                    <a:pt x="492198" y="382820"/>
                    <a:pt x="382820" y="492199"/>
                    <a:pt x="247895" y="492199"/>
                  </a:cubicBezTo>
                  <a:cubicBezTo>
                    <a:pt x="112971" y="492199"/>
                    <a:pt x="3592" y="382820"/>
                    <a:pt x="3592" y="247896"/>
                  </a:cubicBezTo>
                  <a:cubicBezTo>
                    <a:pt x="3592" y="112971"/>
                    <a:pt x="112971" y="3593"/>
                    <a:pt x="247895" y="3593"/>
                  </a:cubicBezTo>
                  <a:cubicBezTo>
                    <a:pt x="382820" y="3593"/>
                    <a:pt x="492198" y="112971"/>
                    <a:pt x="492198" y="247896"/>
                  </a:cubicBezTo>
                  <a:close/>
                </a:path>
              </a:pathLst>
            </a:custGeom>
            <a:grpFill/>
            <a:ln w="9525" cap="flat">
              <a:noFill/>
              <a:prstDash val="solid"/>
              <a:miter/>
            </a:ln>
          </p:spPr>
          <p:txBody>
            <a:bodyPr rtlCol="0" anchor="ctr"/>
            <a:lstStyle/>
            <a:p>
              <a:pPr defTabSz="171450"/>
              <a:endParaRPr lang="en-US" sz="675">
                <a:solidFill>
                  <a:srgbClr val="172144"/>
                </a:solidFill>
                <a:latin typeface="Calibri"/>
              </a:endParaRPr>
            </a:p>
          </p:txBody>
        </p:sp>
        <p:sp>
          <p:nvSpPr>
            <p:cNvPr id="9" name="Freeform: Shape 8">
              <a:extLst>
                <a:ext uri="{FF2B5EF4-FFF2-40B4-BE49-F238E27FC236}">
                  <a16:creationId xmlns:a16="http://schemas.microsoft.com/office/drawing/2014/main" id="{13278ECF-BF8E-4F99-9D7F-04DDB8B9F103}"/>
                </a:ext>
              </a:extLst>
            </p:cNvPr>
            <p:cNvSpPr/>
            <p:nvPr/>
          </p:nvSpPr>
          <p:spPr>
            <a:xfrm>
              <a:off x="9894026" y="7164337"/>
              <a:ext cx="205981" cy="205981"/>
            </a:xfrm>
            <a:custGeom>
              <a:avLst/>
              <a:gdLst>
                <a:gd name="connsiteX0" fmla="*/ 204783 w 205980"/>
                <a:gd name="connsiteY0" fmla="*/ 104188 h 205980"/>
                <a:gd name="connsiteX1" fmla="*/ 104188 w 205980"/>
                <a:gd name="connsiteY1" fmla="*/ 204783 h 205980"/>
                <a:gd name="connsiteX2" fmla="*/ 3592 w 205980"/>
                <a:gd name="connsiteY2" fmla="*/ 104188 h 205980"/>
                <a:gd name="connsiteX3" fmla="*/ 104188 w 205980"/>
                <a:gd name="connsiteY3" fmla="*/ 3593 h 205980"/>
                <a:gd name="connsiteX4" fmla="*/ 204783 w 205980"/>
                <a:gd name="connsiteY4" fmla="*/ 104188 h 205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980" h="205980">
                  <a:moveTo>
                    <a:pt x="204783" y="104188"/>
                  </a:moveTo>
                  <a:cubicBezTo>
                    <a:pt x="204783" y="159745"/>
                    <a:pt x="159745" y="204783"/>
                    <a:pt x="104188" y="204783"/>
                  </a:cubicBezTo>
                  <a:cubicBezTo>
                    <a:pt x="48631" y="204783"/>
                    <a:pt x="3592" y="159745"/>
                    <a:pt x="3592" y="104188"/>
                  </a:cubicBezTo>
                  <a:cubicBezTo>
                    <a:pt x="3592" y="48631"/>
                    <a:pt x="48631" y="3593"/>
                    <a:pt x="104188" y="3593"/>
                  </a:cubicBezTo>
                  <a:cubicBezTo>
                    <a:pt x="159745" y="3593"/>
                    <a:pt x="204783" y="48631"/>
                    <a:pt x="204783" y="104188"/>
                  </a:cubicBezTo>
                  <a:close/>
                </a:path>
              </a:pathLst>
            </a:custGeom>
            <a:grpFill/>
            <a:ln w="9525" cap="flat">
              <a:noFill/>
              <a:prstDash val="solid"/>
              <a:miter/>
            </a:ln>
          </p:spPr>
          <p:txBody>
            <a:bodyPr rtlCol="0" anchor="ctr"/>
            <a:lstStyle/>
            <a:p>
              <a:pPr defTabSz="171450"/>
              <a:endParaRPr lang="en-US" sz="675">
                <a:solidFill>
                  <a:srgbClr val="172144"/>
                </a:solidFill>
                <a:latin typeface="Calibri"/>
              </a:endParaRPr>
            </a:p>
          </p:txBody>
        </p:sp>
        <p:sp>
          <p:nvSpPr>
            <p:cNvPr id="10" name="Freeform: Shape 9">
              <a:extLst>
                <a:ext uri="{FF2B5EF4-FFF2-40B4-BE49-F238E27FC236}">
                  <a16:creationId xmlns:a16="http://schemas.microsoft.com/office/drawing/2014/main" id="{A772021E-D326-459C-A77D-6DAC2A4F370D}"/>
                </a:ext>
              </a:extLst>
            </p:cNvPr>
            <p:cNvSpPr/>
            <p:nvPr/>
          </p:nvSpPr>
          <p:spPr>
            <a:xfrm>
              <a:off x="6904908" y="4587181"/>
              <a:ext cx="5159102" cy="4153149"/>
            </a:xfrm>
            <a:custGeom>
              <a:avLst/>
              <a:gdLst>
                <a:gd name="connsiteX0" fmla="*/ 4932763 w 5159101"/>
                <a:gd name="connsiteY0" fmla="*/ 3160369 h 4153148"/>
                <a:gd name="connsiteX1" fmla="*/ 4384279 w 5159101"/>
                <a:gd name="connsiteY1" fmla="*/ 2623861 h 4153148"/>
                <a:gd name="connsiteX2" fmla="*/ 3996268 w 5159101"/>
                <a:gd name="connsiteY2" fmla="*/ 2784813 h 4153148"/>
                <a:gd name="connsiteX3" fmla="*/ 3608258 w 5159101"/>
                <a:gd name="connsiteY3" fmla="*/ 2623861 h 4153148"/>
                <a:gd name="connsiteX4" fmla="*/ 3082288 w 5159101"/>
                <a:gd name="connsiteY4" fmla="*/ 3016183 h 4153148"/>
                <a:gd name="connsiteX5" fmla="*/ 2995105 w 5159101"/>
                <a:gd name="connsiteY5" fmla="*/ 3007081 h 4153148"/>
                <a:gd name="connsiteX6" fmla="*/ 2782419 w 5159101"/>
                <a:gd name="connsiteY6" fmla="*/ 3064085 h 4153148"/>
                <a:gd name="connsiteX7" fmla="*/ 2477758 w 5159101"/>
                <a:gd name="connsiteY7" fmla="*/ 2935227 h 4153148"/>
                <a:gd name="connsiteX8" fmla="*/ 2269862 w 5159101"/>
                <a:gd name="connsiteY8" fmla="*/ 2989836 h 4153148"/>
                <a:gd name="connsiteX9" fmla="*/ 2015020 w 5159101"/>
                <a:gd name="connsiteY9" fmla="*/ 2731162 h 4153148"/>
                <a:gd name="connsiteX10" fmla="*/ 2020289 w 5159101"/>
                <a:gd name="connsiteY10" fmla="*/ 2664578 h 4153148"/>
                <a:gd name="connsiteX11" fmla="*/ 1596352 w 5159101"/>
                <a:gd name="connsiteY11" fmla="*/ 2240641 h 4153148"/>
                <a:gd name="connsiteX12" fmla="*/ 1592520 w 5159101"/>
                <a:gd name="connsiteY12" fmla="*/ 2240641 h 4153148"/>
                <a:gd name="connsiteX13" fmla="*/ 1637069 w 5159101"/>
                <a:gd name="connsiteY13" fmla="*/ 2051426 h 4153148"/>
                <a:gd name="connsiteX14" fmla="*/ 1460788 w 5159101"/>
                <a:gd name="connsiteY14" fmla="*/ 1707486 h 4153148"/>
                <a:gd name="connsiteX15" fmla="*/ 1852630 w 5159101"/>
                <a:gd name="connsiteY15" fmla="*/ 1203551 h 4153148"/>
                <a:gd name="connsiteX16" fmla="*/ 1332888 w 5159101"/>
                <a:gd name="connsiteY16" fmla="*/ 683809 h 4153148"/>
                <a:gd name="connsiteX17" fmla="*/ 1201156 w 5159101"/>
                <a:gd name="connsiteY17" fmla="*/ 700575 h 4153148"/>
                <a:gd name="connsiteX18" fmla="*/ 920926 w 5159101"/>
                <a:gd name="connsiteY18" fmla="*/ 363341 h 4153148"/>
                <a:gd name="connsiteX19" fmla="*/ 468247 w 5159101"/>
                <a:gd name="connsiteY19" fmla="*/ 3593 h 4153148"/>
                <a:gd name="connsiteX20" fmla="*/ 3593 w 5159101"/>
                <a:gd name="connsiteY20" fmla="*/ 468247 h 4153148"/>
                <a:gd name="connsiteX21" fmla="*/ 182748 w 5159101"/>
                <a:gd name="connsiteY21" fmla="*/ 834702 h 4153148"/>
                <a:gd name="connsiteX22" fmla="*/ 3593 w 5159101"/>
                <a:gd name="connsiteY22" fmla="*/ 1201156 h 4153148"/>
                <a:gd name="connsiteX23" fmla="*/ 435674 w 5159101"/>
                <a:gd name="connsiteY23" fmla="*/ 1664852 h 4153148"/>
                <a:gd name="connsiteX24" fmla="*/ 324540 w 5159101"/>
                <a:gd name="connsiteY24" fmla="*/ 1950830 h 4153148"/>
                <a:gd name="connsiteX25" fmla="*/ 748477 w 5159101"/>
                <a:gd name="connsiteY25" fmla="*/ 2374768 h 4153148"/>
                <a:gd name="connsiteX26" fmla="*/ 802607 w 5159101"/>
                <a:gd name="connsiteY26" fmla="*/ 2371415 h 4153148"/>
                <a:gd name="connsiteX27" fmla="*/ 746082 w 5159101"/>
                <a:gd name="connsiteY27" fmla="*/ 2583144 h 4153148"/>
                <a:gd name="connsiteX28" fmla="*/ 1170019 w 5159101"/>
                <a:gd name="connsiteY28" fmla="*/ 3007081 h 4153148"/>
                <a:gd name="connsiteX29" fmla="*/ 1315164 w 5159101"/>
                <a:gd name="connsiteY29" fmla="*/ 2981693 h 4153148"/>
                <a:gd name="connsiteX30" fmla="*/ 1450728 w 5159101"/>
                <a:gd name="connsiteY30" fmla="*/ 3062648 h 4153148"/>
                <a:gd name="connsiteX31" fmla="*/ 1445459 w 5159101"/>
                <a:gd name="connsiteY31" fmla="*/ 3129233 h 4153148"/>
                <a:gd name="connsiteX32" fmla="*/ 1869396 w 5159101"/>
                <a:gd name="connsiteY32" fmla="*/ 3553170 h 4153148"/>
                <a:gd name="connsiteX33" fmla="*/ 2077293 w 5159101"/>
                <a:gd name="connsiteY33" fmla="*/ 3498561 h 4153148"/>
                <a:gd name="connsiteX34" fmla="*/ 2477758 w 5159101"/>
                <a:gd name="connsiteY34" fmla="*/ 3783102 h 4153148"/>
                <a:gd name="connsiteX35" fmla="*/ 2690446 w 5159101"/>
                <a:gd name="connsiteY35" fmla="*/ 3726098 h 4153148"/>
                <a:gd name="connsiteX36" fmla="*/ 2995105 w 5159101"/>
                <a:gd name="connsiteY36" fmla="*/ 3854956 h 4153148"/>
                <a:gd name="connsiteX37" fmla="*/ 3112467 w 5159101"/>
                <a:gd name="connsiteY37" fmla="*/ 3838669 h 4153148"/>
                <a:gd name="connsiteX38" fmla="*/ 3608258 w 5159101"/>
                <a:gd name="connsiteY38" fmla="*/ 4151952 h 4153148"/>
                <a:gd name="connsiteX39" fmla="*/ 4108839 w 5159101"/>
                <a:gd name="connsiteY39" fmla="*/ 3828130 h 4153148"/>
                <a:gd name="connsiteX40" fmla="*/ 4609421 w 5159101"/>
                <a:gd name="connsiteY40" fmla="*/ 4151952 h 4153148"/>
                <a:gd name="connsiteX41" fmla="*/ 5157905 w 5159101"/>
                <a:gd name="connsiteY41" fmla="*/ 3603468 h 4153148"/>
                <a:gd name="connsiteX42" fmla="*/ 4932763 w 5159101"/>
                <a:gd name="connsiteY42" fmla="*/ 3160369 h 4153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5159101" h="4153148">
                  <a:moveTo>
                    <a:pt x="4932763" y="3160369"/>
                  </a:moveTo>
                  <a:cubicBezTo>
                    <a:pt x="4926535" y="2862894"/>
                    <a:pt x="4683191" y="2623861"/>
                    <a:pt x="4384279" y="2623861"/>
                  </a:cubicBezTo>
                  <a:cubicBezTo>
                    <a:pt x="4232907" y="2623861"/>
                    <a:pt x="4095426" y="2685176"/>
                    <a:pt x="3996268" y="2784813"/>
                  </a:cubicBezTo>
                  <a:cubicBezTo>
                    <a:pt x="3897110" y="2685655"/>
                    <a:pt x="3759630" y="2623861"/>
                    <a:pt x="3608258" y="2623861"/>
                  </a:cubicBezTo>
                  <a:cubicBezTo>
                    <a:pt x="3359644" y="2623861"/>
                    <a:pt x="3149831" y="2789125"/>
                    <a:pt x="3082288" y="3016183"/>
                  </a:cubicBezTo>
                  <a:cubicBezTo>
                    <a:pt x="3054026" y="3010434"/>
                    <a:pt x="3024805" y="3007081"/>
                    <a:pt x="2995105" y="3007081"/>
                  </a:cubicBezTo>
                  <a:cubicBezTo>
                    <a:pt x="2917504" y="3007081"/>
                    <a:pt x="2844692" y="3028158"/>
                    <a:pt x="2782419" y="3064085"/>
                  </a:cubicBezTo>
                  <a:cubicBezTo>
                    <a:pt x="2705295" y="2984567"/>
                    <a:pt x="2597514" y="2935227"/>
                    <a:pt x="2477758" y="2935227"/>
                  </a:cubicBezTo>
                  <a:cubicBezTo>
                    <a:pt x="2402073" y="2935227"/>
                    <a:pt x="2331177" y="2954867"/>
                    <a:pt x="2269862" y="2989836"/>
                  </a:cubicBezTo>
                  <a:cubicBezTo>
                    <a:pt x="2228186" y="2870080"/>
                    <a:pt x="2134297" y="2774754"/>
                    <a:pt x="2015020" y="2731162"/>
                  </a:cubicBezTo>
                  <a:cubicBezTo>
                    <a:pt x="2018373" y="2709606"/>
                    <a:pt x="2020289" y="2687571"/>
                    <a:pt x="2020289" y="2664578"/>
                  </a:cubicBezTo>
                  <a:cubicBezTo>
                    <a:pt x="2020289" y="2430335"/>
                    <a:pt x="1830595" y="2240641"/>
                    <a:pt x="1596352" y="2240641"/>
                  </a:cubicBezTo>
                  <a:cubicBezTo>
                    <a:pt x="1594915" y="2240641"/>
                    <a:pt x="1593957" y="2240641"/>
                    <a:pt x="1592520" y="2240641"/>
                  </a:cubicBezTo>
                  <a:cubicBezTo>
                    <a:pt x="1620782" y="2183637"/>
                    <a:pt x="1637069" y="2119447"/>
                    <a:pt x="1637069" y="2051426"/>
                  </a:cubicBezTo>
                  <a:cubicBezTo>
                    <a:pt x="1637069" y="1909634"/>
                    <a:pt x="1567610" y="1784609"/>
                    <a:pt x="1460788" y="1707486"/>
                  </a:cubicBezTo>
                  <a:cubicBezTo>
                    <a:pt x="1685930" y="1650482"/>
                    <a:pt x="1852630" y="1446417"/>
                    <a:pt x="1852630" y="1203551"/>
                  </a:cubicBezTo>
                  <a:cubicBezTo>
                    <a:pt x="1852630" y="916615"/>
                    <a:pt x="1619824" y="683809"/>
                    <a:pt x="1332888" y="683809"/>
                  </a:cubicBezTo>
                  <a:cubicBezTo>
                    <a:pt x="1287380" y="683809"/>
                    <a:pt x="1243310" y="689557"/>
                    <a:pt x="1201156" y="700575"/>
                  </a:cubicBezTo>
                  <a:cubicBezTo>
                    <a:pt x="1170019" y="547286"/>
                    <a:pt x="1062718" y="421303"/>
                    <a:pt x="920926" y="363341"/>
                  </a:cubicBezTo>
                  <a:cubicBezTo>
                    <a:pt x="873503" y="157360"/>
                    <a:pt x="688599" y="3593"/>
                    <a:pt x="468247" y="3593"/>
                  </a:cubicBezTo>
                  <a:cubicBezTo>
                    <a:pt x="211490" y="3593"/>
                    <a:pt x="3593" y="211490"/>
                    <a:pt x="3593" y="468247"/>
                  </a:cubicBezTo>
                  <a:cubicBezTo>
                    <a:pt x="3593" y="617224"/>
                    <a:pt x="73531" y="749435"/>
                    <a:pt x="182748" y="834702"/>
                  </a:cubicBezTo>
                  <a:cubicBezTo>
                    <a:pt x="74010" y="919968"/>
                    <a:pt x="3593" y="1052179"/>
                    <a:pt x="3593" y="1201156"/>
                  </a:cubicBezTo>
                  <a:cubicBezTo>
                    <a:pt x="3593" y="1446896"/>
                    <a:pt x="194245" y="1648086"/>
                    <a:pt x="435674" y="1664852"/>
                  </a:cubicBezTo>
                  <a:cubicBezTo>
                    <a:pt x="366694" y="1740059"/>
                    <a:pt x="324540" y="1840655"/>
                    <a:pt x="324540" y="1950830"/>
                  </a:cubicBezTo>
                  <a:cubicBezTo>
                    <a:pt x="324540" y="2185074"/>
                    <a:pt x="514234" y="2374768"/>
                    <a:pt x="748477" y="2374768"/>
                  </a:cubicBezTo>
                  <a:cubicBezTo>
                    <a:pt x="766680" y="2374768"/>
                    <a:pt x="784883" y="2373810"/>
                    <a:pt x="802607" y="2371415"/>
                  </a:cubicBezTo>
                  <a:cubicBezTo>
                    <a:pt x="766680" y="2433688"/>
                    <a:pt x="746082" y="2506021"/>
                    <a:pt x="746082" y="2583144"/>
                  </a:cubicBezTo>
                  <a:cubicBezTo>
                    <a:pt x="746082" y="2817387"/>
                    <a:pt x="935776" y="3007081"/>
                    <a:pt x="1170019" y="3007081"/>
                  </a:cubicBezTo>
                  <a:cubicBezTo>
                    <a:pt x="1220796" y="3007081"/>
                    <a:pt x="1269657" y="2997980"/>
                    <a:pt x="1315164" y="2981693"/>
                  </a:cubicBezTo>
                  <a:cubicBezTo>
                    <a:pt x="1354444" y="3016662"/>
                    <a:pt x="1400431" y="3044445"/>
                    <a:pt x="1450728" y="3062648"/>
                  </a:cubicBezTo>
                  <a:cubicBezTo>
                    <a:pt x="1447375" y="3084204"/>
                    <a:pt x="1445459" y="3106239"/>
                    <a:pt x="1445459" y="3129233"/>
                  </a:cubicBezTo>
                  <a:cubicBezTo>
                    <a:pt x="1445459" y="3363476"/>
                    <a:pt x="1635153" y="3553170"/>
                    <a:pt x="1869396" y="3553170"/>
                  </a:cubicBezTo>
                  <a:cubicBezTo>
                    <a:pt x="1945082" y="3553170"/>
                    <a:pt x="2015978" y="3533530"/>
                    <a:pt x="2077293" y="3498561"/>
                  </a:cubicBezTo>
                  <a:cubicBezTo>
                    <a:pt x="2134776" y="3664304"/>
                    <a:pt x="2292376" y="3783102"/>
                    <a:pt x="2477758" y="3783102"/>
                  </a:cubicBezTo>
                  <a:cubicBezTo>
                    <a:pt x="2555361" y="3783102"/>
                    <a:pt x="2628172" y="3762025"/>
                    <a:pt x="2690446" y="3726098"/>
                  </a:cubicBezTo>
                  <a:cubicBezTo>
                    <a:pt x="2767568" y="3805616"/>
                    <a:pt x="2875349" y="3854956"/>
                    <a:pt x="2995105" y="3854956"/>
                  </a:cubicBezTo>
                  <a:cubicBezTo>
                    <a:pt x="3035823" y="3854956"/>
                    <a:pt x="3075102" y="3849208"/>
                    <a:pt x="3112467" y="3838669"/>
                  </a:cubicBezTo>
                  <a:cubicBezTo>
                    <a:pt x="3200608" y="4024052"/>
                    <a:pt x="3389343" y="4151952"/>
                    <a:pt x="3608258" y="4151952"/>
                  </a:cubicBezTo>
                  <a:cubicBezTo>
                    <a:pt x="3831004" y="4151952"/>
                    <a:pt x="4023094" y="4018783"/>
                    <a:pt x="4108839" y="3828130"/>
                  </a:cubicBezTo>
                  <a:cubicBezTo>
                    <a:pt x="4194585" y="4019262"/>
                    <a:pt x="4386674" y="4151952"/>
                    <a:pt x="4609421" y="4151952"/>
                  </a:cubicBezTo>
                  <a:cubicBezTo>
                    <a:pt x="4912164" y="4151952"/>
                    <a:pt x="5157905" y="3906212"/>
                    <a:pt x="5157905" y="3603468"/>
                  </a:cubicBezTo>
                  <a:cubicBezTo>
                    <a:pt x="5157905" y="3421438"/>
                    <a:pt x="5069285" y="3260006"/>
                    <a:pt x="4932763" y="3160369"/>
                  </a:cubicBezTo>
                  <a:close/>
                </a:path>
              </a:pathLst>
            </a:custGeom>
            <a:grpFill/>
            <a:ln w="9525" cap="flat">
              <a:noFill/>
              <a:prstDash val="solid"/>
              <a:miter/>
            </a:ln>
          </p:spPr>
          <p:txBody>
            <a:bodyPr rtlCol="0" anchor="ctr"/>
            <a:lstStyle/>
            <a:p>
              <a:pPr defTabSz="171450"/>
              <a:endParaRPr lang="en-US" sz="675">
                <a:solidFill>
                  <a:srgbClr val="172144"/>
                </a:solidFill>
                <a:latin typeface="Calibri"/>
              </a:endParaRPr>
            </a:p>
          </p:txBody>
        </p:sp>
      </p:grpSp>
      <p:grpSp>
        <p:nvGrpSpPr>
          <p:cNvPr id="42" name="Group 41">
            <a:extLst>
              <a:ext uri="{FF2B5EF4-FFF2-40B4-BE49-F238E27FC236}">
                <a16:creationId xmlns:a16="http://schemas.microsoft.com/office/drawing/2014/main" id="{E952D0CE-E151-42B2-8CE1-993744AC9EEA}"/>
              </a:ext>
            </a:extLst>
          </p:cNvPr>
          <p:cNvGrpSpPr/>
          <p:nvPr/>
        </p:nvGrpSpPr>
        <p:grpSpPr>
          <a:xfrm flipH="1">
            <a:off x="6157732" y="2496492"/>
            <a:ext cx="5617005" cy="4630744"/>
            <a:chOff x="3416168" y="4602031"/>
            <a:chExt cx="5630941" cy="4642233"/>
          </a:xfrm>
          <a:solidFill>
            <a:schemeClr val="accent3">
              <a:lumMod val="60000"/>
              <a:lumOff val="40000"/>
            </a:schemeClr>
          </a:solidFill>
          <a:effectLst>
            <a:outerShdw blurRad="355600" dist="152400" dir="13500000" algn="br" rotWithShape="0">
              <a:schemeClr val="accent3">
                <a:lumMod val="50000"/>
                <a:alpha val="49000"/>
              </a:schemeClr>
            </a:outerShdw>
          </a:effectLst>
        </p:grpSpPr>
        <p:sp>
          <p:nvSpPr>
            <p:cNvPr id="11" name="Freeform: Shape 10">
              <a:extLst>
                <a:ext uri="{FF2B5EF4-FFF2-40B4-BE49-F238E27FC236}">
                  <a16:creationId xmlns:a16="http://schemas.microsoft.com/office/drawing/2014/main" id="{AFD7E630-C735-4048-9321-6A1A31BF41F2}"/>
                </a:ext>
              </a:extLst>
            </p:cNvPr>
            <p:cNvSpPr/>
            <p:nvPr/>
          </p:nvSpPr>
          <p:spPr>
            <a:xfrm>
              <a:off x="4509782" y="4602031"/>
              <a:ext cx="225142" cy="225142"/>
            </a:xfrm>
            <a:custGeom>
              <a:avLst/>
              <a:gdLst>
                <a:gd name="connsiteX0" fmla="*/ 222028 w 225141"/>
                <a:gd name="connsiteY0" fmla="*/ 112810 h 225141"/>
                <a:gd name="connsiteX1" fmla="*/ 112810 w 225141"/>
                <a:gd name="connsiteY1" fmla="*/ 222028 h 225141"/>
                <a:gd name="connsiteX2" fmla="*/ 3593 w 225141"/>
                <a:gd name="connsiteY2" fmla="*/ 112810 h 225141"/>
                <a:gd name="connsiteX3" fmla="*/ 112810 w 225141"/>
                <a:gd name="connsiteY3" fmla="*/ 3593 h 225141"/>
                <a:gd name="connsiteX4" fmla="*/ 222028 w 225141"/>
                <a:gd name="connsiteY4" fmla="*/ 112810 h 225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141" h="225141">
                  <a:moveTo>
                    <a:pt x="222028" y="112810"/>
                  </a:moveTo>
                  <a:cubicBezTo>
                    <a:pt x="222028" y="173130"/>
                    <a:pt x="173130" y="222028"/>
                    <a:pt x="112810" y="222028"/>
                  </a:cubicBezTo>
                  <a:cubicBezTo>
                    <a:pt x="52491" y="222028"/>
                    <a:pt x="3593" y="173130"/>
                    <a:pt x="3593" y="112810"/>
                  </a:cubicBezTo>
                  <a:cubicBezTo>
                    <a:pt x="3593" y="52491"/>
                    <a:pt x="52491" y="3593"/>
                    <a:pt x="112810" y="3593"/>
                  </a:cubicBezTo>
                  <a:cubicBezTo>
                    <a:pt x="173130" y="3593"/>
                    <a:pt x="222028" y="52491"/>
                    <a:pt x="222028" y="112810"/>
                  </a:cubicBezTo>
                  <a:close/>
                </a:path>
              </a:pathLst>
            </a:custGeom>
            <a:grpFill/>
            <a:ln w="9525" cap="flat">
              <a:noFill/>
              <a:prstDash val="solid"/>
              <a:miter/>
            </a:ln>
          </p:spPr>
          <p:txBody>
            <a:bodyPr rtlCol="0" anchor="ctr"/>
            <a:lstStyle/>
            <a:p>
              <a:pPr defTabSz="171450"/>
              <a:endParaRPr lang="en-US" sz="675">
                <a:solidFill>
                  <a:srgbClr val="172144"/>
                </a:solidFill>
                <a:latin typeface="Calibri"/>
              </a:endParaRPr>
            </a:p>
          </p:txBody>
        </p:sp>
        <p:sp>
          <p:nvSpPr>
            <p:cNvPr id="12" name="Freeform: Shape 11">
              <a:extLst>
                <a:ext uri="{FF2B5EF4-FFF2-40B4-BE49-F238E27FC236}">
                  <a16:creationId xmlns:a16="http://schemas.microsoft.com/office/drawing/2014/main" id="{B70A71D4-EF57-4FEE-935C-51B4BB3AE0B2}"/>
                </a:ext>
              </a:extLst>
            </p:cNvPr>
            <p:cNvSpPr/>
            <p:nvPr/>
          </p:nvSpPr>
          <p:spPr>
            <a:xfrm>
              <a:off x="8510601" y="7149008"/>
              <a:ext cx="536508" cy="536508"/>
            </a:xfrm>
            <a:custGeom>
              <a:avLst/>
              <a:gdLst>
                <a:gd name="connsiteX0" fmla="*/ 535311 w 536508"/>
                <a:gd name="connsiteY0" fmla="*/ 269452 h 536508"/>
                <a:gd name="connsiteX1" fmla="*/ 269452 w 536508"/>
                <a:gd name="connsiteY1" fmla="*/ 535311 h 536508"/>
                <a:gd name="connsiteX2" fmla="*/ 3593 w 536508"/>
                <a:gd name="connsiteY2" fmla="*/ 269452 h 536508"/>
                <a:gd name="connsiteX3" fmla="*/ 269452 w 536508"/>
                <a:gd name="connsiteY3" fmla="*/ 3593 h 536508"/>
                <a:gd name="connsiteX4" fmla="*/ 535311 w 536508"/>
                <a:gd name="connsiteY4" fmla="*/ 269452 h 5365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6508" h="536508">
                  <a:moveTo>
                    <a:pt x="535311" y="269452"/>
                  </a:moveTo>
                  <a:cubicBezTo>
                    <a:pt x="535311" y="416282"/>
                    <a:pt x="416282" y="535311"/>
                    <a:pt x="269452" y="535311"/>
                  </a:cubicBezTo>
                  <a:cubicBezTo>
                    <a:pt x="122622" y="535311"/>
                    <a:pt x="3593" y="416282"/>
                    <a:pt x="3593" y="269452"/>
                  </a:cubicBezTo>
                  <a:cubicBezTo>
                    <a:pt x="3593" y="122622"/>
                    <a:pt x="122622" y="3593"/>
                    <a:pt x="269452" y="3593"/>
                  </a:cubicBezTo>
                  <a:cubicBezTo>
                    <a:pt x="416282" y="3593"/>
                    <a:pt x="535311" y="122622"/>
                    <a:pt x="535311" y="269452"/>
                  </a:cubicBezTo>
                  <a:close/>
                </a:path>
              </a:pathLst>
            </a:custGeom>
            <a:grpFill/>
            <a:ln w="9525" cap="flat">
              <a:noFill/>
              <a:prstDash val="solid"/>
              <a:miter/>
            </a:ln>
          </p:spPr>
          <p:txBody>
            <a:bodyPr rtlCol="0" anchor="ctr"/>
            <a:lstStyle/>
            <a:p>
              <a:pPr defTabSz="171450"/>
              <a:endParaRPr lang="en-US" sz="675">
                <a:solidFill>
                  <a:srgbClr val="172144"/>
                </a:solidFill>
                <a:latin typeface="Calibri"/>
              </a:endParaRPr>
            </a:p>
          </p:txBody>
        </p:sp>
        <p:sp>
          <p:nvSpPr>
            <p:cNvPr id="13" name="Freeform: Shape 12">
              <a:extLst>
                <a:ext uri="{FF2B5EF4-FFF2-40B4-BE49-F238E27FC236}">
                  <a16:creationId xmlns:a16="http://schemas.microsoft.com/office/drawing/2014/main" id="{4C6DE2DB-C015-4D6F-B08A-DBBC4E0321B6}"/>
                </a:ext>
              </a:extLst>
            </p:cNvPr>
            <p:cNvSpPr/>
            <p:nvPr/>
          </p:nvSpPr>
          <p:spPr>
            <a:xfrm>
              <a:off x="5931529" y="7378461"/>
              <a:ext cx="249093" cy="249093"/>
            </a:xfrm>
            <a:custGeom>
              <a:avLst/>
              <a:gdLst>
                <a:gd name="connsiteX0" fmla="*/ 248853 w 249093"/>
                <a:gd name="connsiteY0" fmla="*/ 126223 h 249093"/>
                <a:gd name="connsiteX1" fmla="*/ 126223 w 249093"/>
                <a:gd name="connsiteY1" fmla="*/ 248854 h 249093"/>
                <a:gd name="connsiteX2" fmla="*/ 3593 w 249093"/>
                <a:gd name="connsiteY2" fmla="*/ 126223 h 249093"/>
                <a:gd name="connsiteX3" fmla="*/ 126223 w 249093"/>
                <a:gd name="connsiteY3" fmla="*/ 3593 h 249093"/>
                <a:gd name="connsiteX4" fmla="*/ 248853 w 249093"/>
                <a:gd name="connsiteY4" fmla="*/ 126223 h 2490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093" h="249093">
                  <a:moveTo>
                    <a:pt x="248853" y="126223"/>
                  </a:moveTo>
                  <a:cubicBezTo>
                    <a:pt x="248853" y="193950"/>
                    <a:pt x="193950" y="248854"/>
                    <a:pt x="126223" y="248854"/>
                  </a:cubicBezTo>
                  <a:cubicBezTo>
                    <a:pt x="58496" y="248854"/>
                    <a:pt x="3593" y="193950"/>
                    <a:pt x="3593" y="126223"/>
                  </a:cubicBezTo>
                  <a:cubicBezTo>
                    <a:pt x="3593" y="58496"/>
                    <a:pt x="58496" y="3593"/>
                    <a:pt x="126223" y="3593"/>
                  </a:cubicBezTo>
                  <a:cubicBezTo>
                    <a:pt x="193950" y="3593"/>
                    <a:pt x="248853" y="58496"/>
                    <a:pt x="248853" y="126223"/>
                  </a:cubicBezTo>
                  <a:close/>
                </a:path>
              </a:pathLst>
            </a:custGeom>
            <a:grpFill/>
            <a:ln w="9525" cap="flat">
              <a:noFill/>
              <a:prstDash val="solid"/>
              <a:miter/>
            </a:ln>
          </p:spPr>
          <p:txBody>
            <a:bodyPr rtlCol="0" anchor="ctr"/>
            <a:lstStyle/>
            <a:p>
              <a:pPr defTabSz="171450"/>
              <a:endParaRPr lang="en-US" sz="675">
                <a:solidFill>
                  <a:srgbClr val="172144"/>
                </a:solidFill>
                <a:latin typeface="Calibri"/>
              </a:endParaRPr>
            </a:p>
          </p:txBody>
        </p:sp>
        <p:sp>
          <p:nvSpPr>
            <p:cNvPr id="14" name="Freeform: Shape 13">
              <a:extLst>
                <a:ext uri="{FF2B5EF4-FFF2-40B4-BE49-F238E27FC236}">
                  <a16:creationId xmlns:a16="http://schemas.microsoft.com/office/drawing/2014/main" id="{8B0A3D51-ADEF-468E-A59C-BEA720A79D92}"/>
                </a:ext>
              </a:extLst>
            </p:cNvPr>
            <p:cNvSpPr/>
            <p:nvPr/>
          </p:nvSpPr>
          <p:spPr>
            <a:xfrm>
              <a:off x="3416168" y="4727056"/>
              <a:ext cx="5614176" cy="4517208"/>
            </a:xfrm>
            <a:custGeom>
              <a:avLst/>
              <a:gdLst>
                <a:gd name="connsiteX0" fmla="*/ 5363885 w 5614175"/>
                <a:gd name="connsiteY0" fmla="*/ 3436767 h 4517208"/>
                <a:gd name="connsiteX1" fmla="*/ 4767499 w 5614175"/>
                <a:gd name="connsiteY1" fmla="*/ 2853314 h 4517208"/>
                <a:gd name="connsiteX2" fmla="*/ 4345478 w 5614175"/>
                <a:gd name="connsiteY2" fmla="*/ 3028158 h 4517208"/>
                <a:gd name="connsiteX3" fmla="*/ 3923456 w 5614175"/>
                <a:gd name="connsiteY3" fmla="*/ 2853314 h 4517208"/>
                <a:gd name="connsiteX4" fmla="*/ 3351500 w 5614175"/>
                <a:gd name="connsiteY4" fmla="*/ 3280126 h 4517208"/>
                <a:gd name="connsiteX5" fmla="*/ 3256653 w 5614175"/>
                <a:gd name="connsiteY5" fmla="*/ 3270545 h 4517208"/>
                <a:gd name="connsiteX6" fmla="*/ 3025284 w 5614175"/>
                <a:gd name="connsiteY6" fmla="*/ 3332818 h 4517208"/>
                <a:gd name="connsiteX7" fmla="*/ 2694277 w 5614175"/>
                <a:gd name="connsiteY7" fmla="*/ 3192464 h 4517208"/>
                <a:gd name="connsiteX8" fmla="*/ 2468178 w 5614175"/>
                <a:gd name="connsiteY8" fmla="*/ 3251863 h 4517208"/>
                <a:gd name="connsiteX9" fmla="*/ 2191301 w 5614175"/>
                <a:gd name="connsiteY9" fmla="*/ 2970675 h 4517208"/>
                <a:gd name="connsiteX10" fmla="*/ 2197050 w 5614175"/>
                <a:gd name="connsiteY10" fmla="*/ 2898342 h 4517208"/>
                <a:gd name="connsiteX11" fmla="*/ 1735748 w 5614175"/>
                <a:gd name="connsiteY11" fmla="*/ 2437041 h 4517208"/>
                <a:gd name="connsiteX12" fmla="*/ 1731437 w 5614175"/>
                <a:gd name="connsiteY12" fmla="*/ 2437041 h 4517208"/>
                <a:gd name="connsiteX13" fmla="*/ 1779818 w 5614175"/>
                <a:gd name="connsiteY13" fmla="*/ 2231060 h 4517208"/>
                <a:gd name="connsiteX14" fmla="*/ 1588208 w 5614175"/>
                <a:gd name="connsiteY14" fmla="*/ 1856941 h 4517208"/>
                <a:gd name="connsiteX15" fmla="*/ 2014540 w 5614175"/>
                <a:gd name="connsiteY15" fmla="*/ 1308937 h 4517208"/>
                <a:gd name="connsiteX16" fmla="*/ 1449291 w 5614175"/>
                <a:gd name="connsiteY16" fmla="*/ 743687 h 4517208"/>
                <a:gd name="connsiteX17" fmla="*/ 1306062 w 5614175"/>
                <a:gd name="connsiteY17" fmla="*/ 761890 h 4517208"/>
                <a:gd name="connsiteX18" fmla="*/ 1001402 w 5614175"/>
                <a:gd name="connsiteY18" fmla="*/ 394956 h 4517208"/>
                <a:gd name="connsiteX19" fmla="*/ 508964 w 5614175"/>
                <a:gd name="connsiteY19" fmla="*/ 3593 h 4517208"/>
                <a:gd name="connsiteX20" fmla="*/ 3593 w 5614175"/>
                <a:gd name="connsiteY20" fmla="*/ 508964 h 4517208"/>
                <a:gd name="connsiteX21" fmla="*/ 198077 w 5614175"/>
                <a:gd name="connsiteY21" fmla="*/ 907513 h 4517208"/>
                <a:gd name="connsiteX22" fmla="*/ 3593 w 5614175"/>
                <a:gd name="connsiteY22" fmla="*/ 1306062 h 4517208"/>
                <a:gd name="connsiteX23" fmla="*/ 473516 w 5614175"/>
                <a:gd name="connsiteY23" fmla="*/ 1809997 h 4517208"/>
                <a:gd name="connsiteX24" fmla="*/ 352802 w 5614175"/>
                <a:gd name="connsiteY24" fmla="*/ 2121363 h 4517208"/>
                <a:gd name="connsiteX25" fmla="*/ 814103 w 5614175"/>
                <a:gd name="connsiteY25" fmla="*/ 2582665 h 4517208"/>
                <a:gd name="connsiteX26" fmla="*/ 873024 w 5614175"/>
                <a:gd name="connsiteY26" fmla="*/ 2578833 h 4517208"/>
                <a:gd name="connsiteX27" fmla="*/ 811229 w 5614175"/>
                <a:gd name="connsiteY27" fmla="*/ 2809244 h 4517208"/>
                <a:gd name="connsiteX28" fmla="*/ 1272530 w 5614175"/>
                <a:gd name="connsiteY28" fmla="*/ 3270545 h 4517208"/>
                <a:gd name="connsiteX29" fmla="*/ 1430130 w 5614175"/>
                <a:gd name="connsiteY29" fmla="*/ 3242761 h 4517208"/>
                <a:gd name="connsiteX30" fmla="*/ 1577670 w 5614175"/>
                <a:gd name="connsiteY30" fmla="*/ 3330902 h 4517208"/>
                <a:gd name="connsiteX31" fmla="*/ 1571922 w 5614175"/>
                <a:gd name="connsiteY31" fmla="*/ 3403235 h 4517208"/>
                <a:gd name="connsiteX32" fmla="*/ 2033222 w 5614175"/>
                <a:gd name="connsiteY32" fmla="*/ 3864536 h 4517208"/>
                <a:gd name="connsiteX33" fmla="*/ 2259323 w 5614175"/>
                <a:gd name="connsiteY33" fmla="*/ 3805137 h 4517208"/>
                <a:gd name="connsiteX34" fmla="*/ 2694756 w 5614175"/>
                <a:gd name="connsiteY34" fmla="*/ 4114587 h 4517208"/>
                <a:gd name="connsiteX35" fmla="*/ 2926126 w 5614175"/>
                <a:gd name="connsiteY35" fmla="*/ 4052314 h 4517208"/>
                <a:gd name="connsiteX36" fmla="*/ 3257611 w 5614175"/>
                <a:gd name="connsiteY36" fmla="*/ 4192669 h 4517208"/>
                <a:gd name="connsiteX37" fmla="*/ 3385511 w 5614175"/>
                <a:gd name="connsiteY37" fmla="*/ 4174944 h 4517208"/>
                <a:gd name="connsiteX38" fmla="*/ 3924893 w 5614175"/>
                <a:gd name="connsiteY38" fmla="*/ 4516011 h 4517208"/>
                <a:gd name="connsiteX39" fmla="*/ 4469545 w 5614175"/>
                <a:gd name="connsiteY39" fmla="*/ 4163448 h 4517208"/>
                <a:gd name="connsiteX40" fmla="*/ 5014197 w 5614175"/>
                <a:gd name="connsiteY40" fmla="*/ 4516011 h 4517208"/>
                <a:gd name="connsiteX41" fmla="*/ 5610583 w 5614175"/>
                <a:gd name="connsiteY41" fmla="*/ 3919624 h 4517208"/>
                <a:gd name="connsiteX42" fmla="*/ 5363885 w 5614175"/>
                <a:gd name="connsiteY42" fmla="*/ 3436767 h 4517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5614175" h="4517208">
                  <a:moveTo>
                    <a:pt x="5363885" y="3436767"/>
                  </a:moveTo>
                  <a:cubicBezTo>
                    <a:pt x="5356700" y="3113425"/>
                    <a:pt x="5092757" y="2853314"/>
                    <a:pt x="4767499" y="2853314"/>
                  </a:cubicBezTo>
                  <a:cubicBezTo>
                    <a:pt x="4602714" y="2853314"/>
                    <a:pt x="4453259" y="2920378"/>
                    <a:pt x="4345478" y="3028158"/>
                  </a:cubicBezTo>
                  <a:cubicBezTo>
                    <a:pt x="4237697" y="2919899"/>
                    <a:pt x="4088241" y="2853314"/>
                    <a:pt x="3923456" y="2853314"/>
                  </a:cubicBezTo>
                  <a:cubicBezTo>
                    <a:pt x="3652807" y="2853314"/>
                    <a:pt x="3424791" y="3033428"/>
                    <a:pt x="3351500" y="3280126"/>
                  </a:cubicBezTo>
                  <a:cubicBezTo>
                    <a:pt x="3320843" y="3273898"/>
                    <a:pt x="3289227" y="3270545"/>
                    <a:pt x="3256653" y="3270545"/>
                  </a:cubicBezTo>
                  <a:cubicBezTo>
                    <a:pt x="3172345" y="3270545"/>
                    <a:pt x="3093306" y="3293059"/>
                    <a:pt x="3025284" y="3332818"/>
                  </a:cubicBezTo>
                  <a:cubicBezTo>
                    <a:pt x="2941454" y="3246115"/>
                    <a:pt x="2824093" y="3192464"/>
                    <a:pt x="2694277" y="3192464"/>
                  </a:cubicBezTo>
                  <a:cubicBezTo>
                    <a:pt x="2611885" y="3192464"/>
                    <a:pt x="2534762" y="3214020"/>
                    <a:pt x="2468178" y="3251863"/>
                  </a:cubicBezTo>
                  <a:cubicBezTo>
                    <a:pt x="2422670" y="3121568"/>
                    <a:pt x="2320638" y="3017620"/>
                    <a:pt x="2191301" y="2970675"/>
                  </a:cubicBezTo>
                  <a:cubicBezTo>
                    <a:pt x="2195133" y="2947203"/>
                    <a:pt x="2197050" y="2923252"/>
                    <a:pt x="2197050" y="2898342"/>
                  </a:cubicBezTo>
                  <a:cubicBezTo>
                    <a:pt x="2197050" y="2643501"/>
                    <a:pt x="1990589" y="2437041"/>
                    <a:pt x="1735748" y="2437041"/>
                  </a:cubicBezTo>
                  <a:cubicBezTo>
                    <a:pt x="1734311" y="2437041"/>
                    <a:pt x="1732874" y="2437041"/>
                    <a:pt x="1731437" y="2437041"/>
                  </a:cubicBezTo>
                  <a:cubicBezTo>
                    <a:pt x="1762573" y="2375247"/>
                    <a:pt x="1779818" y="2305309"/>
                    <a:pt x="1779818" y="2231060"/>
                  </a:cubicBezTo>
                  <a:cubicBezTo>
                    <a:pt x="1779818" y="2076814"/>
                    <a:pt x="1704132" y="1940771"/>
                    <a:pt x="1588208" y="1856941"/>
                  </a:cubicBezTo>
                  <a:cubicBezTo>
                    <a:pt x="1832990" y="1795147"/>
                    <a:pt x="2014540" y="1572880"/>
                    <a:pt x="2014540" y="1308937"/>
                  </a:cubicBezTo>
                  <a:cubicBezTo>
                    <a:pt x="2014540" y="996612"/>
                    <a:pt x="1761615" y="743687"/>
                    <a:pt x="1449291" y="743687"/>
                  </a:cubicBezTo>
                  <a:cubicBezTo>
                    <a:pt x="1399951" y="743687"/>
                    <a:pt x="1352049" y="749914"/>
                    <a:pt x="1306062" y="761890"/>
                  </a:cubicBezTo>
                  <a:cubicBezTo>
                    <a:pt x="1272052" y="594710"/>
                    <a:pt x="1155648" y="458188"/>
                    <a:pt x="1001402" y="394956"/>
                  </a:cubicBezTo>
                  <a:cubicBezTo>
                    <a:pt x="949668" y="170773"/>
                    <a:pt x="748956" y="3593"/>
                    <a:pt x="508964" y="3593"/>
                  </a:cubicBezTo>
                  <a:cubicBezTo>
                    <a:pt x="229692" y="3593"/>
                    <a:pt x="3593" y="229693"/>
                    <a:pt x="3593" y="508964"/>
                  </a:cubicBezTo>
                  <a:cubicBezTo>
                    <a:pt x="3593" y="670875"/>
                    <a:pt x="79758" y="815061"/>
                    <a:pt x="198077" y="907513"/>
                  </a:cubicBezTo>
                  <a:cubicBezTo>
                    <a:pt x="79758" y="999965"/>
                    <a:pt x="3593" y="1144152"/>
                    <a:pt x="3593" y="1306062"/>
                  </a:cubicBezTo>
                  <a:cubicBezTo>
                    <a:pt x="3593" y="1573359"/>
                    <a:pt x="211011" y="1791794"/>
                    <a:pt x="473516" y="1809997"/>
                  </a:cubicBezTo>
                  <a:cubicBezTo>
                    <a:pt x="398309" y="1891910"/>
                    <a:pt x="352802" y="2001128"/>
                    <a:pt x="352802" y="2121363"/>
                  </a:cubicBezTo>
                  <a:cubicBezTo>
                    <a:pt x="352802" y="2376205"/>
                    <a:pt x="559262" y="2582665"/>
                    <a:pt x="814103" y="2582665"/>
                  </a:cubicBezTo>
                  <a:cubicBezTo>
                    <a:pt x="834222" y="2582665"/>
                    <a:pt x="853863" y="2581228"/>
                    <a:pt x="873024" y="2578833"/>
                  </a:cubicBezTo>
                  <a:cubicBezTo>
                    <a:pt x="833743" y="2646854"/>
                    <a:pt x="811229" y="2725414"/>
                    <a:pt x="811229" y="2809244"/>
                  </a:cubicBezTo>
                  <a:cubicBezTo>
                    <a:pt x="811229" y="3064085"/>
                    <a:pt x="1017689" y="3270545"/>
                    <a:pt x="1272530" y="3270545"/>
                  </a:cubicBezTo>
                  <a:cubicBezTo>
                    <a:pt x="1328098" y="3270545"/>
                    <a:pt x="1380790" y="3260965"/>
                    <a:pt x="1430130" y="3242761"/>
                  </a:cubicBezTo>
                  <a:cubicBezTo>
                    <a:pt x="1472763" y="3280605"/>
                    <a:pt x="1523061" y="3310783"/>
                    <a:pt x="1577670" y="3330902"/>
                  </a:cubicBezTo>
                  <a:cubicBezTo>
                    <a:pt x="1573837" y="3354375"/>
                    <a:pt x="1571922" y="3378326"/>
                    <a:pt x="1571922" y="3403235"/>
                  </a:cubicBezTo>
                  <a:cubicBezTo>
                    <a:pt x="1571922" y="3658076"/>
                    <a:pt x="1778381" y="3864536"/>
                    <a:pt x="2033222" y="3864536"/>
                  </a:cubicBezTo>
                  <a:cubicBezTo>
                    <a:pt x="2115615" y="3864536"/>
                    <a:pt x="2192738" y="3842980"/>
                    <a:pt x="2259323" y="3805137"/>
                  </a:cubicBezTo>
                  <a:cubicBezTo>
                    <a:pt x="2322075" y="3985251"/>
                    <a:pt x="2493566" y="4114587"/>
                    <a:pt x="2694756" y="4114587"/>
                  </a:cubicBezTo>
                  <a:cubicBezTo>
                    <a:pt x="2779065" y="4114587"/>
                    <a:pt x="2858104" y="4092073"/>
                    <a:pt x="2926126" y="4052314"/>
                  </a:cubicBezTo>
                  <a:cubicBezTo>
                    <a:pt x="3009955" y="4139018"/>
                    <a:pt x="3127316" y="4192669"/>
                    <a:pt x="3257611" y="4192669"/>
                  </a:cubicBezTo>
                  <a:cubicBezTo>
                    <a:pt x="3302161" y="4192669"/>
                    <a:pt x="3344794" y="4186441"/>
                    <a:pt x="3385511" y="4174944"/>
                  </a:cubicBezTo>
                  <a:cubicBezTo>
                    <a:pt x="3481316" y="4376615"/>
                    <a:pt x="3686818" y="4516011"/>
                    <a:pt x="3924893" y="4516011"/>
                  </a:cubicBezTo>
                  <a:cubicBezTo>
                    <a:pt x="4167280" y="4516011"/>
                    <a:pt x="4376135" y="4371345"/>
                    <a:pt x="4469545" y="4163448"/>
                  </a:cubicBezTo>
                  <a:cubicBezTo>
                    <a:pt x="4562955" y="4371345"/>
                    <a:pt x="4771331" y="4516011"/>
                    <a:pt x="5014197" y="4516011"/>
                  </a:cubicBezTo>
                  <a:cubicBezTo>
                    <a:pt x="5343766" y="4516011"/>
                    <a:pt x="5610583" y="4248715"/>
                    <a:pt x="5610583" y="3919624"/>
                  </a:cubicBezTo>
                  <a:cubicBezTo>
                    <a:pt x="5608667" y="3720350"/>
                    <a:pt x="5512383" y="3545027"/>
                    <a:pt x="5363885" y="3436767"/>
                  </a:cubicBezTo>
                  <a:close/>
                </a:path>
              </a:pathLst>
            </a:custGeom>
            <a:grpFill/>
            <a:ln w="9525" cap="flat">
              <a:noFill/>
              <a:prstDash val="solid"/>
              <a:miter/>
            </a:ln>
          </p:spPr>
          <p:txBody>
            <a:bodyPr rtlCol="0" anchor="ctr"/>
            <a:lstStyle/>
            <a:p>
              <a:pPr defTabSz="171450"/>
              <a:endParaRPr lang="en-US" sz="675">
                <a:solidFill>
                  <a:srgbClr val="172144"/>
                </a:solidFill>
                <a:latin typeface="Calibri"/>
              </a:endParaRPr>
            </a:p>
          </p:txBody>
        </p:sp>
      </p:grpSp>
      <p:grpSp>
        <p:nvGrpSpPr>
          <p:cNvPr id="44" name="Group 43">
            <a:extLst>
              <a:ext uri="{FF2B5EF4-FFF2-40B4-BE49-F238E27FC236}">
                <a16:creationId xmlns:a16="http://schemas.microsoft.com/office/drawing/2014/main" id="{4BCFADF6-8A5D-4D41-BEA5-79439B06145C}"/>
              </a:ext>
            </a:extLst>
          </p:cNvPr>
          <p:cNvGrpSpPr/>
          <p:nvPr/>
        </p:nvGrpSpPr>
        <p:grpSpPr>
          <a:xfrm flipH="1">
            <a:off x="6379998" y="1885950"/>
            <a:ext cx="3773103" cy="4453017"/>
            <a:chOff x="20604541" y="3989975"/>
            <a:chExt cx="3782464" cy="4464065"/>
          </a:xfrm>
        </p:grpSpPr>
        <p:sp>
          <p:nvSpPr>
            <p:cNvPr id="15" name="Freeform: Shape 14">
              <a:extLst>
                <a:ext uri="{FF2B5EF4-FFF2-40B4-BE49-F238E27FC236}">
                  <a16:creationId xmlns:a16="http://schemas.microsoft.com/office/drawing/2014/main" id="{177698AB-8990-4F25-AAEF-AB3D203DACF3}"/>
                </a:ext>
              </a:extLst>
            </p:cNvPr>
            <p:cNvSpPr/>
            <p:nvPr/>
          </p:nvSpPr>
          <p:spPr>
            <a:xfrm>
              <a:off x="20951776" y="6028139"/>
              <a:ext cx="1168822" cy="1360432"/>
            </a:xfrm>
            <a:custGeom>
              <a:avLst/>
              <a:gdLst>
                <a:gd name="connsiteX0" fmla="*/ 1071687 w 1168821"/>
                <a:gd name="connsiteY0" fmla="*/ 5061 h 1360431"/>
                <a:gd name="connsiteX1" fmla="*/ 1167090 w 1168821"/>
                <a:gd name="connsiteY1" fmla="*/ 85120 h 1360431"/>
                <a:gd name="connsiteX2" fmla="*/ 100464 w 1168821"/>
                <a:gd name="connsiteY2" fmla="*/ 1356177 h 1360431"/>
                <a:gd name="connsiteX3" fmla="*/ 5061 w 1168821"/>
                <a:gd name="connsiteY3" fmla="*/ 1276118 h 1360431"/>
              </a:gdLst>
              <a:ahLst/>
              <a:cxnLst>
                <a:cxn ang="0">
                  <a:pos x="connsiteX0" y="connsiteY0"/>
                </a:cxn>
                <a:cxn ang="0">
                  <a:pos x="connsiteX1" y="connsiteY1"/>
                </a:cxn>
                <a:cxn ang="0">
                  <a:pos x="connsiteX2" y="connsiteY2"/>
                </a:cxn>
                <a:cxn ang="0">
                  <a:pos x="connsiteX3" y="connsiteY3"/>
                </a:cxn>
              </a:cxnLst>
              <a:rect l="l" t="t" r="r" b="b"/>
              <a:pathLst>
                <a:path w="1168821" h="1360431">
                  <a:moveTo>
                    <a:pt x="1071687" y="5061"/>
                  </a:moveTo>
                  <a:lnTo>
                    <a:pt x="1167090" y="85120"/>
                  </a:lnTo>
                  <a:lnTo>
                    <a:pt x="100464" y="1356177"/>
                  </a:lnTo>
                  <a:lnTo>
                    <a:pt x="5061" y="1276118"/>
                  </a:lnTo>
                  <a:close/>
                </a:path>
              </a:pathLst>
            </a:custGeom>
            <a:solidFill>
              <a:schemeClr val="accent3">
                <a:lumMod val="60000"/>
                <a:lumOff val="40000"/>
              </a:schemeClr>
            </a:solidFill>
            <a:ln w="9525" cap="flat">
              <a:noFill/>
              <a:prstDash val="solid"/>
              <a:miter/>
            </a:ln>
          </p:spPr>
          <p:txBody>
            <a:bodyPr rtlCol="0" anchor="ctr"/>
            <a:lstStyle/>
            <a:p>
              <a:pPr defTabSz="171450"/>
              <a:endParaRPr lang="en-US" sz="675">
                <a:solidFill>
                  <a:srgbClr val="172144"/>
                </a:solidFill>
                <a:latin typeface="Calibri"/>
              </a:endParaRPr>
            </a:p>
          </p:txBody>
        </p:sp>
        <p:sp>
          <p:nvSpPr>
            <p:cNvPr id="16" name="Freeform: Shape 15">
              <a:extLst>
                <a:ext uri="{FF2B5EF4-FFF2-40B4-BE49-F238E27FC236}">
                  <a16:creationId xmlns:a16="http://schemas.microsoft.com/office/drawing/2014/main" id="{A1B843A1-719E-4D53-AEC9-383A207E0CB6}"/>
                </a:ext>
              </a:extLst>
            </p:cNvPr>
            <p:cNvSpPr/>
            <p:nvPr/>
          </p:nvSpPr>
          <p:spPr>
            <a:xfrm>
              <a:off x="20604541" y="6139475"/>
              <a:ext cx="1796345" cy="2055018"/>
            </a:xfrm>
            <a:custGeom>
              <a:avLst/>
              <a:gdLst>
                <a:gd name="connsiteX0" fmla="*/ 1554195 w 1796344"/>
                <a:gd name="connsiteY0" fmla="*/ 5062 h 2055018"/>
                <a:gd name="connsiteX1" fmla="*/ 1792701 w 1796344"/>
                <a:gd name="connsiteY1" fmla="*/ 205208 h 2055018"/>
                <a:gd name="connsiteX2" fmla="*/ 243569 w 1796344"/>
                <a:gd name="connsiteY2" fmla="*/ 2051250 h 2055018"/>
                <a:gd name="connsiteX3" fmla="*/ 5062 w 1796344"/>
                <a:gd name="connsiteY3" fmla="*/ 1851104 h 2055018"/>
              </a:gdLst>
              <a:ahLst/>
              <a:cxnLst>
                <a:cxn ang="0">
                  <a:pos x="connsiteX0" y="connsiteY0"/>
                </a:cxn>
                <a:cxn ang="0">
                  <a:pos x="connsiteX1" y="connsiteY1"/>
                </a:cxn>
                <a:cxn ang="0">
                  <a:pos x="connsiteX2" y="connsiteY2"/>
                </a:cxn>
                <a:cxn ang="0">
                  <a:pos x="connsiteX3" y="connsiteY3"/>
                </a:cxn>
              </a:cxnLst>
              <a:rect l="l" t="t" r="r" b="b"/>
              <a:pathLst>
                <a:path w="1796344" h="2055018">
                  <a:moveTo>
                    <a:pt x="1554195" y="5062"/>
                  </a:moveTo>
                  <a:lnTo>
                    <a:pt x="1792701" y="205208"/>
                  </a:lnTo>
                  <a:lnTo>
                    <a:pt x="243569" y="2051250"/>
                  </a:lnTo>
                  <a:lnTo>
                    <a:pt x="5062" y="1851104"/>
                  </a:lnTo>
                  <a:close/>
                </a:path>
              </a:pathLst>
            </a:custGeom>
            <a:solidFill>
              <a:schemeClr val="accent3">
                <a:lumMod val="75000"/>
              </a:schemeClr>
            </a:solidFill>
            <a:ln w="9525" cap="flat">
              <a:noFill/>
              <a:prstDash val="solid"/>
              <a:miter/>
            </a:ln>
          </p:spPr>
          <p:txBody>
            <a:bodyPr rtlCol="0" anchor="ctr"/>
            <a:lstStyle/>
            <a:p>
              <a:pPr defTabSz="171450"/>
              <a:endParaRPr lang="en-US" sz="675">
                <a:solidFill>
                  <a:srgbClr val="172144"/>
                </a:solidFill>
                <a:latin typeface="Calibri"/>
              </a:endParaRPr>
            </a:p>
          </p:txBody>
        </p:sp>
        <p:sp>
          <p:nvSpPr>
            <p:cNvPr id="17" name="Freeform: Shape 16">
              <a:extLst>
                <a:ext uri="{FF2B5EF4-FFF2-40B4-BE49-F238E27FC236}">
                  <a16:creationId xmlns:a16="http://schemas.microsoft.com/office/drawing/2014/main" id="{C60FC0F3-378C-44A7-A547-F34885C232C9}"/>
                </a:ext>
              </a:extLst>
            </p:cNvPr>
            <p:cNvSpPr/>
            <p:nvPr/>
          </p:nvSpPr>
          <p:spPr>
            <a:xfrm>
              <a:off x="21888458" y="6684403"/>
              <a:ext cx="852665" cy="986792"/>
            </a:xfrm>
            <a:custGeom>
              <a:avLst/>
              <a:gdLst>
                <a:gd name="connsiteX0" fmla="*/ 772083 w 852664"/>
                <a:gd name="connsiteY0" fmla="*/ 5061 h 986792"/>
                <a:gd name="connsiteX1" fmla="*/ 848404 w 852664"/>
                <a:gd name="connsiteY1" fmla="*/ 69107 h 986792"/>
                <a:gd name="connsiteX2" fmla="*/ 81382 w 852664"/>
                <a:gd name="connsiteY2" fmla="*/ 983138 h 986792"/>
                <a:gd name="connsiteX3" fmla="*/ 5061 w 852664"/>
                <a:gd name="connsiteY3" fmla="*/ 919092 h 986792"/>
              </a:gdLst>
              <a:ahLst/>
              <a:cxnLst>
                <a:cxn ang="0">
                  <a:pos x="connsiteX0" y="connsiteY0"/>
                </a:cxn>
                <a:cxn ang="0">
                  <a:pos x="connsiteX1" y="connsiteY1"/>
                </a:cxn>
                <a:cxn ang="0">
                  <a:pos x="connsiteX2" y="connsiteY2"/>
                </a:cxn>
                <a:cxn ang="0">
                  <a:pos x="connsiteX3" y="connsiteY3"/>
                </a:cxn>
              </a:cxnLst>
              <a:rect l="l" t="t" r="r" b="b"/>
              <a:pathLst>
                <a:path w="852664" h="986792">
                  <a:moveTo>
                    <a:pt x="772083" y="5061"/>
                  </a:moveTo>
                  <a:lnTo>
                    <a:pt x="848404" y="69107"/>
                  </a:lnTo>
                  <a:lnTo>
                    <a:pt x="81382" y="983138"/>
                  </a:lnTo>
                  <a:lnTo>
                    <a:pt x="5061" y="919092"/>
                  </a:lnTo>
                  <a:close/>
                </a:path>
              </a:pathLst>
            </a:custGeom>
            <a:solidFill>
              <a:schemeClr val="accent3"/>
            </a:solidFill>
            <a:ln w="9525" cap="flat">
              <a:noFill/>
              <a:prstDash val="solid"/>
              <a:miter/>
            </a:ln>
          </p:spPr>
          <p:txBody>
            <a:bodyPr rtlCol="0" anchor="ctr"/>
            <a:lstStyle/>
            <a:p>
              <a:pPr defTabSz="171450"/>
              <a:endParaRPr lang="en-US" sz="675">
                <a:solidFill>
                  <a:srgbClr val="172144"/>
                </a:solidFill>
                <a:latin typeface="Calibri"/>
              </a:endParaRPr>
            </a:p>
          </p:txBody>
        </p:sp>
        <p:sp>
          <p:nvSpPr>
            <p:cNvPr id="18" name="Freeform: Shape 17">
              <a:extLst>
                <a:ext uri="{FF2B5EF4-FFF2-40B4-BE49-F238E27FC236}">
                  <a16:creationId xmlns:a16="http://schemas.microsoft.com/office/drawing/2014/main" id="{E1A6359F-B78A-446B-9F06-A3D0F938D5DC}"/>
                </a:ext>
              </a:extLst>
            </p:cNvPr>
            <p:cNvSpPr/>
            <p:nvPr/>
          </p:nvSpPr>
          <p:spPr>
            <a:xfrm>
              <a:off x="20844028" y="6480456"/>
              <a:ext cx="1729281" cy="1973584"/>
            </a:xfrm>
            <a:custGeom>
              <a:avLst/>
              <a:gdLst>
                <a:gd name="connsiteX0" fmla="*/ 1487991 w 1729281"/>
                <a:gd name="connsiteY0" fmla="*/ 5061 h 1973584"/>
                <a:gd name="connsiteX1" fmla="*/ 1725763 w 1729281"/>
                <a:gd name="connsiteY1" fmla="*/ 204591 h 1973584"/>
                <a:gd name="connsiteX2" fmla="*/ 242833 w 1729281"/>
                <a:gd name="connsiteY2" fmla="*/ 1971742 h 1973584"/>
                <a:gd name="connsiteX3" fmla="*/ 5061 w 1729281"/>
                <a:gd name="connsiteY3" fmla="*/ 1772212 h 1973584"/>
              </a:gdLst>
              <a:ahLst/>
              <a:cxnLst>
                <a:cxn ang="0">
                  <a:pos x="connsiteX0" y="connsiteY0"/>
                </a:cxn>
                <a:cxn ang="0">
                  <a:pos x="connsiteX1" y="connsiteY1"/>
                </a:cxn>
                <a:cxn ang="0">
                  <a:pos x="connsiteX2" y="connsiteY2"/>
                </a:cxn>
                <a:cxn ang="0">
                  <a:pos x="connsiteX3" y="connsiteY3"/>
                </a:cxn>
              </a:cxnLst>
              <a:rect l="l" t="t" r="r" b="b"/>
              <a:pathLst>
                <a:path w="1729281" h="1973584">
                  <a:moveTo>
                    <a:pt x="1487991" y="5061"/>
                  </a:moveTo>
                  <a:lnTo>
                    <a:pt x="1725763" y="204591"/>
                  </a:lnTo>
                  <a:lnTo>
                    <a:pt x="242833" y="1971742"/>
                  </a:lnTo>
                  <a:lnTo>
                    <a:pt x="5061" y="1772212"/>
                  </a:lnTo>
                  <a:close/>
                </a:path>
              </a:pathLst>
            </a:custGeom>
            <a:solidFill>
              <a:schemeClr val="accent3">
                <a:lumMod val="75000"/>
              </a:schemeClr>
            </a:solidFill>
            <a:ln w="9525" cap="flat">
              <a:noFill/>
              <a:prstDash val="solid"/>
              <a:miter/>
            </a:ln>
          </p:spPr>
          <p:txBody>
            <a:bodyPr rtlCol="0" anchor="ctr"/>
            <a:lstStyle/>
            <a:p>
              <a:pPr defTabSz="171450"/>
              <a:endParaRPr lang="en-US" sz="675">
                <a:solidFill>
                  <a:srgbClr val="172144"/>
                </a:solidFill>
                <a:latin typeface="Calibri"/>
              </a:endParaRPr>
            </a:p>
          </p:txBody>
        </p:sp>
        <p:sp>
          <p:nvSpPr>
            <p:cNvPr id="19" name="Freeform: Shape 18">
              <a:extLst>
                <a:ext uri="{FF2B5EF4-FFF2-40B4-BE49-F238E27FC236}">
                  <a16:creationId xmlns:a16="http://schemas.microsoft.com/office/drawing/2014/main" id="{A632221B-E40D-4937-80B1-2296E54E01A3}"/>
                </a:ext>
              </a:extLst>
            </p:cNvPr>
            <p:cNvSpPr/>
            <p:nvPr/>
          </p:nvSpPr>
          <p:spPr>
            <a:xfrm>
              <a:off x="22039781" y="3989975"/>
              <a:ext cx="2347224" cy="2615478"/>
            </a:xfrm>
            <a:custGeom>
              <a:avLst/>
              <a:gdLst>
                <a:gd name="connsiteX0" fmla="*/ 2263084 w 2347223"/>
                <a:gd name="connsiteY0" fmla="*/ 661634 h 2615477"/>
                <a:gd name="connsiteX1" fmla="*/ 628651 w 2347223"/>
                <a:gd name="connsiteY1" fmla="*/ 2609351 h 2615477"/>
                <a:gd name="connsiteX2" fmla="*/ 598951 w 2347223"/>
                <a:gd name="connsiteY2" fmla="*/ 2606956 h 2615477"/>
                <a:gd name="connsiteX3" fmla="*/ 14060 w 2347223"/>
                <a:gd name="connsiteY3" fmla="*/ 2115955 h 2615477"/>
                <a:gd name="connsiteX4" fmla="*/ 6395 w 2347223"/>
                <a:gd name="connsiteY4" fmla="*/ 2087214 h 2615477"/>
                <a:gd name="connsiteX5" fmla="*/ 1640831 w 2347223"/>
                <a:gd name="connsiteY5" fmla="*/ 139497 h 2615477"/>
                <a:gd name="connsiteX6" fmla="*/ 1815675 w 2347223"/>
                <a:gd name="connsiteY6" fmla="*/ 27405 h 2615477"/>
                <a:gd name="connsiteX7" fmla="*/ 2077703 w 2347223"/>
                <a:gd name="connsiteY7" fmla="*/ 9202 h 2615477"/>
                <a:gd name="connsiteX8" fmla="*/ 2223326 w 2347223"/>
                <a:gd name="connsiteY8" fmla="*/ 76745 h 2615477"/>
                <a:gd name="connsiteX9" fmla="*/ 2244882 w 2347223"/>
                <a:gd name="connsiteY9" fmla="*/ 96864 h 2615477"/>
                <a:gd name="connsiteX10" fmla="*/ 2291346 w 2347223"/>
                <a:gd name="connsiteY10" fmla="*/ 156263 h 2615477"/>
                <a:gd name="connsiteX11" fmla="*/ 2314820 w 2347223"/>
                <a:gd name="connsiteY11" fmla="*/ 208956 h 2615477"/>
                <a:gd name="connsiteX12" fmla="*/ 2343082 w 2347223"/>
                <a:gd name="connsiteY12" fmla="*/ 465234 h 2615477"/>
                <a:gd name="connsiteX13" fmla="*/ 2342603 w 2347223"/>
                <a:gd name="connsiteY13" fmla="*/ 470503 h 2615477"/>
                <a:gd name="connsiteX14" fmla="*/ 2263084 w 2347223"/>
                <a:gd name="connsiteY14" fmla="*/ 661634 h 2615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47223" h="2615477">
                  <a:moveTo>
                    <a:pt x="2263084" y="661634"/>
                  </a:moveTo>
                  <a:lnTo>
                    <a:pt x="628651" y="2609351"/>
                  </a:lnTo>
                  <a:cubicBezTo>
                    <a:pt x="622422" y="2616537"/>
                    <a:pt x="609490" y="2615579"/>
                    <a:pt x="598951" y="2606956"/>
                  </a:cubicBezTo>
                  <a:lnTo>
                    <a:pt x="14060" y="2115955"/>
                  </a:lnTo>
                  <a:cubicBezTo>
                    <a:pt x="4000" y="2107333"/>
                    <a:pt x="649" y="2094399"/>
                    <a:pt x="6395" y="2087214"/>
                  </a:cubicBezTo>
                  <a:lnTo>
                    <a:pt x="1640831" y="139497"/>
                  </a:lnTo>
                  <a:cubicBezTo>
                    <a:pt x="1684902" y="87283"/>
                    <a:pt x="1744301" y="49440"/>
                    <a:pt x="1815675" y="27405"/>
                  </a:cubicBezTo>
                  <a:cubicBezTo>
                    <a:pt x="1890883" y="3933"/>
                    <a:pt x="1979502" y="-2295"/>
                    <a:pt x="2077703" y="9202"/>
                  </a:cubicBezTo>
                  <a:cubicBezTo>
                    <a:pt x="2128477" y="14950"/>
                    <a:pt x="2180214" y="40339"/>
                    <a:pt x="2223326" y="76745"/>
                  </a:cubicBezTo>
                  <a:cubicBezTo>
                    <a:pt x="2230991" y="82972"/>
                    <a:pt x="2238176" y="89678"/>
                    <a:pt x="2244882" y="96864"/>
                  </a:cubicBezTo>
                  <a:cubicBezTo>
                    <a:pt x="2263084" y="115067"/>
                    <a:pt x="2278893" y="134707"/>
                    <a:pt x="2291346" y="156263"/>
                  </a:cubicBezTo>
                  <a:cubicBezTo>
                    <a:pt x="2301406" y="173508"/>
                    <a:pt x="2309550" y="191232"/>
                    <a:pt x="2314820" y="208956"/>
                  </a:cubicBezTo>
                  <a:cubicBezTo>
                    <a:pt x="2342603" y="301887"/>
                    <a:pt x="2351704" y="388590"/>
                    <a:pt x="2343082" y="465234"/>
                  </a:cubicBezTo>
                  <a:cubicBezTo>
                    <a:pt x="2343082" y="467150"/>
                    <a:pt x="2342603" y="468587"/>
                    <a:pt x="2342603" y="470503"/>
                  </a:cubicBezTo>
                  <a:cubicBezTo>
                    <a:pt x="2333981" y="544273"/>
                    <a:pt x="2307155" y="609421"/>
                    <a:pt x="2263084" y="661634"/>
                  </a:cubicBezTo>
                  <a:close/>
                </a:path>
              </a:pathLst>
            </a:custGeom>
            <a:solidFill>
              <a:srgbClr val="DCE3FF"/>
            </a:solidFill>
            <a:ln w="9525" cap="flat">
              <a:noFill/>
              <a:prstDash val="solid"/>
              <a:miter/>
            </a:ln>
          </p:spPr>
          <p:txBody>
            <a:bodyPr rtlCol="0" anchor="ctr"/>
            <a:lstStyle/>
            <a:p>
              <a:pPr defTabSz="171450"/>
              <a:endParaRPr lang="en-US" sz="675">
                <a:solidFill>
                  <a:srgbClr val="172144"/>
                </a:solidFill>
                <a:latin typeface="Calibri"/>
              </a:endParaRPr>
            </a:p>
          </p:txBody>
        </p:sp>
        <p:sp>
          <p:nvSpPr>
            <p:cNvPr id="20" name="Freeform: Shape 19">
              <a:extLst>
                <a:ext uri="{FF2B5EF4-FFF2-40B4-BE49-F238E27FC236}">
                  <a16:creationId xmlns:a16="http://schemas.microsoft.com/office/drawing/2014/main" id="{23051228-0990-4CAE-912A-315CFEDF68DF}"/>
                </a:ext>
              </a:extLst>
            </p:cNvPr>
            <p:cNvSpPr/>
            <p:nvPr/>
          </p:nvSpPr>
          <p:spPr>
            <a:xfrm>
              <a:off x="21363807" y="4905254"/>
              <a:ext cx="1662218" cy="1168822"/>
            </a:xfrm>
            <a:custGeom>
              <a:avLst/>
              <a:gdLst>
                <a:gd name="connsiteX0" fmla="*/ 1662936 w 1662217"/>
                <a:gd name="connsiteY0" fmla="*/ 3593 h 1168821"/>
                <a:gd name="connsiteX1" fmla="*/ 853863 w 1662217"/>
                <a:gd name="connsiteY1" fmla="*/ 967391 h 1168821"/>
                <a:gd name="connsiteX2" fmla="*/ 716861 w 1662217"/>
                <a:gd name="connsiteY2" fmla="*/ 975056 h 1168821"/>
                <a:gd name="connsiteX3" fmla="*/ 3593 w 1662217"/>
                <a:gd name="connsiteY3" fmla="*/ 1167624 h 1168821"/>
                <a:gd name="connsiteX4" fmla="*/ 548243 w 1662217"/>
                <a:gd name="connsiteY4" fmla="*/ 518545 h 1168821"/>
                <a:gd name="connsiteX5" fmla="*/ 1470367 w 1662217"/>
                <a:gd name="connsiteY5" fmla="*/ 77363 h 1168821"/>
                <a:gd name="connsiteX6" fmla="*/ 1662936 w 1662217"/>
                <a:gd name="connsiteY6" fmla="*/ 3593 h 1168821"/>
                <a:gd name="connsiteX7" fmla="*/ 1662936 w 1662217"/>
                <a:gd name="connsiteY7" fmla="*/ 3593 h 1168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62217" h="1168821">
                  <a:moveTo>
                    <a:pt x="1662936" y="3593"/>
                  </a:moveTo>
                  <a:lnTo>
                    <a:pt x="853863" y="967391"/>
                  </a:lnTo>
                  <a:lnTo>
                    <a:pt x="716861" y="975056"/>
                  </a:lnTo>
                  <a:lnTo>
                    <a:pt x="3593" y="1167624"/>
                  </a:lnTo>
                  <a:lnTo>
                    <a:pt x="548243" y="518545"/>
                  </a:lnTo>
                  <a:cubicBezTo>
                    <a:pt x="636863" y="412680"/>
                    <a:pt x="1175289" y="192329"/>
                    <a:pt x="1470367" y="77363"/>
                  </a:cubicBezTo>
                  <a:lnTo>
                    <a:pt x="1662936" y="3593"/>
                  </a:lnTo>
                  <a:lnTo>
                    <a:pt x="1662936" y="3593"/>
                  </a:lnTo>
                  <a:close/>
                </a:path>
              </a:pathLst>
            </a:custGeom>
            <a:solidFill>
              <a:schemeClr val="accent5"/>
            </a:solidFill>
            <a:ln w="9525" cap="flat">
              <a:noFill/>
              <a:prstDash val="solid"/>
              <a:miter/>
            </a:ln>
          </p:spPr>
          <p:txBody>
            <a:bodyPr rtlCol="0" anchor="ctr"/>
            <a:lstStyle/>
            <a:p>
              <a:pPr defTabSz="171450"/>
              <a:endParaRPr lang="en-US" sz="675">
                <a:solidFill>
                  <a:srgbClr val="172144"/>
                </a:solidFill>
                <a:latin typeface="Calibri"/>
              </a:endParaRPr>
            </a:p>
          </p:txBody>
        </p:sp>
        <p:sp>
          <p:nvSpPr>
            <p:cNvPr id="21" name="Freeform: Shape 20">
              <a:extLst>
                <a:ext uri="{FF2B5EF4-FFF2-40B4-BE49-F238E27FC236}">
                  <a16:creationId xmlns:a16="http://schemas.microsoft.com/office/drawing/2014/main" id="{FE6FAA32-BD56-46C3-A718-F33D1085542C}"/>
                </a:ext>
              </a:extLst>
            </p:cNvPr>
            <p:cNvSpPr/>
            <p:nvPr/>
          </p:nvSpPr>
          <p:spPr>
            <a:xfrm>
              <a:off x="22077554" y="4905254"/>
              <a:ext cx="948470" cy="977212"/>
            </a:xfrm>
            <a:custGeom>
              <a:avLst/>
              <a:gdLst>
                <a:gd name="connsiteX0" fmla="*/ 949188 w 948469"/>
                <a:gd name="connsiteY0" fmla="*/ 3593 h 977211"/>
                <a:gd name="connsiteX1" fmla="*/ 140594 w 948469"/>
                <a:gd name="connsiteY1" fmla="*/ 967870 h 977211"/>
                <a:gd name="connsiteX2" fmla="*/ 3593 w 948469"/>
                <a:gd name="connsiteY2" fmla="*/ 975535 h 977211"/>
                <a:gd name="connsiteX3" fmla="*/ 757098 w 948469"/>
                <a:gd name="connsiteY3" fmla="*/ 77363 h 977211"/>
                <a:gd name="connsiteX4" fmla="*/ 949188 w 948469"/>
                <a:gd name="connsiteY4" fmla="*/ 3593 h 9772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8469" h="977211">
                  <a:moveTo>
                    <a:pt x="949188" y="3593"/>
                  </a:moveTo>
                  <a:lnTo>
                    <a:pt x="140594" y="967870"/>
                  </a:lnTo>
                  <a:lnTo>
                    <a:pt x="3593" y="975535"/>
                  </a:lnTo>
                  <a:lnTo>
                    <a:pt x="757098" y="77363"/>
                  </a:lnTo>
                  <a:lnTo>
                    <a:pt x="949188" y="3593"/>
                  </a:lnTo>
                  <a:close/>
                </a:path>
              </a:pathLst>
            </a:custGeom>
            <a:solidFill>
              <a:schemeClr val="accent5">
                <a:lumMod val="75000"/>
              </a:schemeClr>
            </a:solidFill>
            <a:ln w="9525" cap="flat">
              <a:noFill/>
              <a:prstDash val="solid"/>
              <a:miter/>
            </a:ln>
          </p:spPr>
          <p:txBody>
            <a:bodyPr rtlCol="0" anchor="ctr"/>
            <a:lstStyle/>
            <a:p>
              <a:pPr defTabSz="171450"/>
              <a:endParaRPr lang="en-US" sz="675">
                <a:solidFill>
                  <a:srgbClr val="172144"/>
                </a:solidFill>
                <a:latin typeface="Calibri"/>
              </a:endParaRPr>
            </a:p>
          </p:txBody>
        </p:sp>
        <p:sp>
          <p:nvSpPr>
            <p:cNvPr id="22" name="Freeform: Shape 21">
              <a:extLst>
                <a:ext uri="{FF2B5EF4-FFF2-40B4-BE49-F238E27FC236}">
                  <a16:creationId xmlns:a16="http://schemas.microsoft.com/office/drawing/2014/main" id="{78019759-94BE-4613-A902-2E9D92A0E1DC}"/>
                </a:ext>
              </a:extLst>
            </p:cNvPr>
            <p:cNvSpPr/>
            <p:nvPr/>
          </p:nvSpPr>
          <p:spPr>
            <a:xfrm>
              <a:off x="22784117" y="5424996"/>
              <a:ext cx="862245" cy="1839457"/>
            </a:xfrm>
            <a:custGeom>
              <a:avLst/>
              <a:gdLst>
                <a:gd name="connsiteX0" fmla="*/ 862005 w 862245"/>
                <a:gd name="connsiteY0" fmla="*/ 3593 h 1839456"/>
                <a:gd name="connsiteX1" fmla="*/ 52931 w 862245"/>
                <a:gd name="connsiteY1" fmla="*/ 967391 h 1839456"/>
                <a:gd name="connsiteX2" fmla="*/ 69218 w 862245"/>
                <a:gd name="connsiteY2" fmla="*/ 1103435 h 1839456"/>
                <a:gd name="connsiteX3" fmla="*/ 3593 w 862245"/>
                <a:gd name="connsiteY3" fmla="*/ 1839217 h 1839456"/>
                <a:gd name="connsiteX4" fmla="*/ 548243 w 862245"/>
                <a:gd name="connsiteY4" fmla="*/ 1190138 h 1839456"/>
                <a:gd name="connsiteX5" fmla="*/ 822726 w 862245"/>
                <a:gd name="connsiteY5" fmla="*/ 205741 h 1839456"/>
                <a:gd name="connsiteX6" fmla="*/ 862005 w 862245"/>
                <a:gd name="connsiteY6" fmla="*/ 3593 h 1839456"/>
                <a:gd name="connsiteX7" fmla="*/ 862005 w 862245"/>
                <a:gd name="connsiteY7" fmla="*/ 3593 h 1839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62245" h="1839456">
                  <a:moveTo>
                    <a:pt x="862005" y="3593"/>
                  </a:moveTo>
                  <a:lnTo>
                    <a:pt x="52931" y="967391"/>
                  </a:lnTo>
                  <a:lnTo>
                    <a:pt x="69218" y="1103435"/>
                  </a:lnTo>
                  <a:lnTo>
                    <a:pt x="3593" y="1839217"/>
                  </a:lnTo>
                  <a:lnTo>
                    <a:pt x="548243" y="1190138"/>
                  </a:lnTo>
                  <a:cubicBezTo>
                    <a:pt x="636863" y="1084274"/>
                    <a:pt x="760453" y="515671"/>
                    <a:pt x="822726" y="205741"/>
                  </a:cubicBezTo>
                  <a:lnTo>
                    <a:pt x="862005" y="3593"/>
                  </a:lnTo>
                  <a:lnTo>
                    <a:pt x="862005" y="3593"/>
                  </a:lnTo>
                  <a:close/>
                </a:path>
              </a:pathLst>
            </a:custGeom>
            <a:solidFill>
              <a:schemeClr val="accent5"/>
            </a:solidFill>
            <a:ln w="9525" cap="flat">
              <a:noFill/>
              <a:prstDash val="solid"/>
              <a:miter/>
            </a:ln>
          </p:spPr>
          <p:txBody>
            <a:bodyPr rtlCol="0" anchor="ctr"/>
            <a:lstStyle/>
            <a:p>
              <a:pPr defTabSz="171450"/>
              <a:endParaRPr lang="en-US" sz="675">
                <a:solidFill>
                  <a:srgbClr val="172144"/>
                </a:solidFill>
                <a:latin typeface="Calibri"/>
              </a:endParaRPr>
            </a:p>
          </p:txBody>
        </p:sp>
        <p:sp>
          <p:nvSpPr>
            <p:cNvPr id="23" name="Freeform: Shape 22">
              <a:extLst>
                <a:ext uri="{FF2B5EF4-FFF2-40B4-BE49-F238E27FC236}">
                  <a16:creationId xmlns:a16="http://schemas.microsoft.com/office/drawing/2014/main" id="{F77006AB-1FA7-4961-9020-D2F9F4EAB01B}"/>
                </a:ext>
              </a:extLst>
            </p:cNvPr>
            <p:cNvSpPr/>
            <p:nvPr/>
          </p:nvSpPr>
          <p:spPr>
            <a:xfrm>
              <a:off x="22833455" y="5424996"/>
              <a:ext cx="814343" cy="1106548"/>
            </a:xfrm>
            <a:custGeom>
              <a:avLst/>
              <a:gdLst>
                <a:gd name="connsiteX0" fmla="*/ 812666 w 814342"/>
                <a:gd name="connsiteY0" fmla="*/ 3593 h 1106548"/>
                <a:gd name="connsiteX1" fmla="*/ 3593 w 814342"/>
                <a:gd name="connsiteY1" fmla="*/ 967391 h 1106548"/>
                <a:gd name="connsiteX2" fmla="*/ 19879 w 814342"/>
                <a:gd name="connsiteY2" fmla="*/ 1103914 h 1106548"/>
                <a:gd name="connsiteX3" fmla="*/ 773387 w 814342"/>
                <a:gd name="connsiteY3" fmla="*/ 205741 h 1106548"/>
                <a:gd name="connsiteX4" fmla="*/ 812666 w 814342"/>
                <a:gd name="connsiteY4" fmla="*/ 3593 h 11065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4342" h="1106548">
                  <a:moveTo>
                    <a:pt x="812666" y="3593"/>
                  </a:moveTo>
                  <a:lnTo>
                    <a:pt x="3593" y="967391"/>
                  </a:lnTo>
                  <a:lnTo>
                    <a:pt x="19879" y="1103914"/>
                  </a:lnTo>
                  <a:lnTo>
                    <a:pt x="773387" y="205741"/>
                  </a:lnTo>
                  <a:lnTo>
                    <a:pt x="812666" y="3593"/>
                  </a:lnTo>
                  <a:close/>
                </a:path>
              </a:pathLst>
            </a:custGeom>
            <a:solidFill>
              <a:schemeClr val="accent5">
                <a:lumMod val="75000"/>
              </a:schemeClr>
            </a:solidFill>
            <a:ln w="9525" cap="flat">
              <a:noFill/>
              <a:prstDash val="solid"/>
              <a:miter/>
            </a:ln>
          </p:spPr>
          <p:txBody>
            <a:bodyPr rtlCol="0" anchor="ctr"/>
            <a:lstStyle/>
            <a:p>
              <a:pPr defTabSz="171450"/>
              <a:endParaRPr lang="en-US" sz="675">
                <a:solidFill>
                  <a:srgbClr val="172144"/>
                </a:solidFill>
                <a:latin typeface="Calibri"/>
              </a:endParaRPr>
            </a:p>
          </p:txBody>
        </p:sp>
        <p:sp>
          <p:nvSpPr>
            <p:cNvPr id="24" name="Freeform: Shape 23">
              <a:extLst>
                <a:ext uri="{FF2B5EF4-FFF2-40B4-BE49-F238E27FC236}">
                  <a16:creationId xmlns:a16="http://schemas.microsoft.com/office/drawing/2014/main" id="{228AFECF-F74B-48BC-B617-EFCEDB157ACE}"/>
                </a:ext>
              </a:extLst>
            </p:cNvPr>
            <p:cNvSpPr/>
            <p:nvPr/>
          </p:nvSpPr>
          <p:spPr>
            <a:xfrm>
              <a:off x="24379750" y="4444910"/>
              <a:ext cx="4790" cy="14371"/>
            </a:xfrm>
            <a:custGeom>
              <a:avLst/>
              <a:gdLst>
                <a:gd name="connsiteX0" fmla="*/ 4070 w 4790"/>
                <a:gd name="connsiteY0" fmla="*/ 9820 h 14370"/>
                <a:gd name="connsiteX1" fmla="*/ 3593 w 4790"/>
                <a:gd name="connsiteY1" fmla="*/ 15089 h 14370"/>
                <a:gd name="connsiteX2" fmla="*/ 5029 w 4790"/>
                <a:gd name="connsiteY2" fmla="*/ 3593 h 14370"/>
                <a:gd name="connsiteX3" fmla="*/ 4070 w 4790"/>
                <a:gd name="connsiteY3" fmla="*/ 9820 h 14370"/>
              </a:gdLst>
              <a:ahLst/>
              <a:cxnLst>
                <a:cxn ang="0">
                  <a:pos x="connsiteX0" y="connsiteY0"/>
                </a:cxn>
                <a:cxn ang="0">
                  <a:pos x="connsiteX1" y="connsiteY1"/>
                </a:cxn>
                <a:cxn ang="0">
                  <a:pos x="connsiteX2" y="connsiteY2"/>
                </a:cxn>
                <a:cxn ang="0">
                  <a:pos x="connsiteX3" y="connsiteY3"/>
                </a:cxn>
              </a:cxnLst>
              <a:rect l="l" t="t" r="r" b="b"/>
              <a:pathLst>
                <a:path w="4790" h="14370">
                  <a:moveTo>
                    <a:pt x="4070" y="9820"/>
                  </a:moveTo>
                  <a:cubicBezTo>
                    <a:pt x="4070" y="11736"/>
                    <a:pt x="3593" y="13173"/>
                    <a:pt x="3593" y="15089"/>
                  </a:cubicBezTo>
                  <a:cubicBezTo>
                    <a:pt x="4070" y="11257"/>
                    <a:pt x="4549" y="7425"/>
                    <a:pt x="5029" y="3593"/>
                  </a:cubicBezTo>
                  <a:cubicBezTo>
                    <a:pt x="4549" y="5509"/>
                    <a:pt x="4070" y="7425"/>
                    <a:pt x="4070" y="9820"/>
                  </a:cubicBezTo>
                  <a:close/>
                </a:path>
              </a:pathLst>
            </a:custGeom>
            <a:solidFill>
              <a:srgbClr val="DCE3FF"/>
            </a:solidFill>
            <a:ln w="9525" cap="flat">
              <a:noFill/>
              <a:prstDash val="solid"/>
              <a:miter/>
            </a:ln>
          </p:spPr>
          <p:txBody>
            <a:bodyPr rtlCol="0" anchor="ctr"/>
            <a:lstStyle/>
            <a:p>
              <a:pPr defTabSz="171450"/>
              <a:endParaRPr lang="en-US" sz="675">
                <a:solidFill>
                  <a:srgbClr val="172144"/>
                </a:solidFill>
                <a:latin typeface="Calibri"/>
              </a:endParaRPr>
            </a:p>
          </p:txBody>
        </p:sp>
        <p:sp>
          <p:nvSpPr>
            <p:cNvPr id="25" name="Freeform: Shape 24">
              <a:extLst>
                <a:ext uri="{FF2B5EF4-FFF2-40B4-BE49-F238E27FC236}">
                  <a16:creationId xmlns:a16="http://schemas.microsoft.com/office/drawing/2014/main" id="{3667E1B1-7018-40D2-9AB7-60604F724529}"/>
                </a:ext>
              </a:extLst>
            </p:cNvPr>
            <p:cNvSpPr/>
            <p:nvPr/>
          </p:nvSpPr>
          <p:spPr>
            <a:xfrm>
              <a:off x="22561849" y="4308388"/>
              <a:ext cx="1820296" cy="2299321"/>
            </a:xfrm>
            <a:custGeom>
              <a:avLst/>
              <a:gdLst>
                <a:gd name="connsiteX0" fmla="*/ 1741016 w 1820295"/>
                <a:gd name="connsiteY0" fmla="*/ 343222 h 2299321"/>
                <a:gd name="connsiteX1" fmla="*/ 106583 w 1820295"/>
                <a:gd name="connsiteY1" fmla="*/ 2290938 h 2299321"/>
                <a:gd name="connsiteX2" fmla="*/ 76883 w 1820295"/>
                <a:gd name="connsiteY2" fmla="*/ 2288543 h 2299321"/>
                <a:gd name="connsiteX3" fmla="*/ 3593 w 1820295"/>
                <a:gd name="connsiteY3" fmla="*/ 2226749 h 2299321"/>
                <a:gd name="connsiteX4" fmla="*/ 80714 w 1820295"/>
                <a:gd name="connsiteY4" fmla="*/ 2133339 h 2299321"/>
                <a:gd name="connsiteX5" fmla="*/ 1645690 w 1820295"/>
                <a:gd name="connsiteY5" fmla="*/ 3593 h 2299321"/>
                <a:gd name="connsiteX6" fmla="*/ 1821014 w 1820295"/>
                <a:gd name="connsiteY6" fmla="*/ 150653 h 2299321"/>
                <a:gd name="connsiteX7" fmla="*/ 1741016 w 1820295"/>
                <a:gd name="connsiteY7" fmla="*/ 343222 h 2299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20295" h="2299321">
                  <a:moveTo>
                    <a:pt x="1741016" y="343222"/>
                  </a:moveTo>
                  <a:lnTo>
                    <a:pt x="106583" y="2290938"/>
                  </a:lnTo>
                  <a:cubicBezTo>
                    <a:pt x="100354" y="2298124"/>
                    <a:pt x="87422" y="2297166"/>
                    <a:pt x="76883" y="2288543"/>
                  </a:cubicBezTo>
                  <a:lnTo>
                    <a:pt x="3593" y="2226749"/>
                  </a:lnTo>
                  <a:cubicBezTo>
                    <a:pt x="28501" y="2196091"/>
                    <a:pt x="54367" y="2164955"/>
                    <a:pt x="80714" y="2133339"/>
                  </a:cubicBezTo>
                  <a:cubicBezTo>
                    <a:pt x="1125948" y="887394"/>
                    <a:pt x="1507253" y="284781"/>
                    <a:pt x="1645690" y="3593"/>
                  </a:cubicBezTo>
                  <a:lnTo>
                    <a:pt x="1821014" y="150653"/>
                  </a:lnTo>
                  <a:cubicBezTo>
                    <a:pt x="1811913" y="225860"/>
                    <a:pt x="1785087" y="291008"/>
                    <a:pt x="1741016" y="343222"/>
                  </a:cubicBezTo>
                  <a:close/>
                </a:path>
              </a:pathLst>
            </a:custGeom>
            <a:solidFill>
              <a:srgbClr val="BDCAF4"/>
            </a:solidFill>
            <a:ln w="9525" cap="flat">
              <a:noFill/>
              <a:prstDash val="solid"/>
              <a:miter/>
            </a:ln>
          </p:spPr>
          <p:txBody>
            <a:bodyPr rtlCol="0" anchor="ctr"/>
            <a:lstStyle/>
            <a:p>
              <a:pPr defTabSz="171450"/>
              <a:endParaRPr lang="en-US" sz="675">
                <a:solidFill>
                  <a:srgbClr val="172144"/>
                </a:solidFill>
                <a:latin typeface="Calibri"/>
              </a:endParaRPr>
            </a:p>
          </p:txBody>
        </p:sp>
        <p:sp>
          <p:nvSpPr>
            <p:cNvPr id="26" name="Freeform: Shape 25">
              <a:extLst>
                <a:ext uri="{FF2B5EF4-FFF2-40B4-BE49-F238E27FC236}">
                  <a16:creationId xmlns:a16="http://schemas.microsoft.com/office/drawing/2014/main" id="{1C67C123-FE6E-42FD-A8B9-7E32C83333EC}"/>
                </a:ext>
              </a:extLst>
            </p:cNvPr>
            <p:cNvSpPr/>
            <p:nvPr/>
          </p:nvSpPr>
          <p:spPr>
            <a:xfrm>
              <a:off x="24204426" y="4083246"/>
              <a:ext cx="182030" cy="378430"/>
            </a:xfrm>
            <a:custGeom>
              <a:avLst/>
              <a:gdLst>
                <a:gd name="connsiteX0" fmla="*/ 178916 w 182029"/>
                <a:gd name="connsiteY0" fmla="*/ 376753 h 378429"/>
                <a:gd name="connsiteX1" fmla="*/ 3593 w 182029"/>
                <a:gd name="connsiteY1" fmla="*/ 229693 h 378429"/>
                <a:gd name="connsiteX2" fmla="*/ 81673 w 182029"/>
                <a:gd name="connsiteY2" fmla="*/ 3593 h 378429"/>
                <a:gd name="connsiteX3" fmla="*/ 90774 w 182029"/>
                <a:gd name="connsiteY3" fmla="*/ 13173 h 378429"/>
                <a:gd name="connsiteX4" fmla="*/ 97003 w 182029"/>
                <a:gd name="connsiteY4" fmla="*/ 19880 h 378429"/>
                <a:gd name="connsiteX5" fmla="*/ 98918 w 182029"/>
                <a:gd name="connsiteY5" fmla="*/ 21796 h 378429"/>
                <a:gd name="connsiteX6" fmla="*/ 105145 w 182029"/>
                <a:gd name="connsiteY6" fmla="*/ 29460 h 378429"/>
                <a:gd name="connsiteX7" fmla="*/ 107063 w 182029"/>
                <a:gd name="connsiteY7" fmla="*/ 31855 h 378429"/>
                <a:gd name="connsiteX8" fmla="*/ 113768 w 182029"/>
                <a:gd name="connsiteY8" fmla="*/ 40957 h 378429"/>
                <a:gd name="connsiteX9" fmla="*/ 114248 w 182029"/>
                <a:gd name="connsiteY9" fmla="*/ 41436 h 378429"/>
                <a:gd name="connsiteX10" fmla="*/ 121433 w 182029"/>
                <a:gd name="connsiteY10" fmla="*/ 51495 h 378429"/>
                <a:gd name="connsiteX11" fmla="*/ 128139 w 182029"/>
                <a:gd name="connsiteY11" fmla="*/ 62513 h 378429"/>
                <a:gd name="connsiteX12" fmla="*/ 151611 w 182029"/>
                <a:gd name="connsiteY12" fmla="*/ 115206 h 378429"/>
                <a:gd name="connsiteX13" fmla="*/ 173167 w 182029"/>
                <a:gd name="connsiteY13" fmla="*/ 206699 h 378429"/>
                <a:gd name="connsiteX14" fmla="*/ 175083 w 182029"/>
                <a:gd name="connsiteY14" fmla="*/ 218675 h 378429"/>
                <a:gd name="connsiteX15" fmla="*/ 179873 w 182029"/>
                <a:gd name="connsiteY15" fmla="*/ 255560 h 378429"/>
                <a:gd name="connsiteX16" fmla="*/ 180832 w 182029"/>
                <a:gd name="connsiteY16" fmla="*/ 267536 h 378429"/>
                <a:gd name="connsiteX17" fmla="*/ 181789 w 182029"/>
                <a:gd name="connsiteY17" fmla="*/ 281427 h 378429"/>
                <a:gd name="connsiteX18" fmla="*/ 182268 w 182029"/>
                <a:gd name="connsiteY18" fmla="*/ 294840 h 378429"/>
                <a:gd name="connsiteX19" fmla="*/ 182268 w 182029"/>
                <a:gd name="connsiteY19" fmla="*/ 296277 h 378429"/>
                <a:gd name="connsiteX20" fmla="*/ 182268 w 182029"/>
                <a:gd name="connsiteY20" fmla="*/ 305379 h 378429"/>
                <a:gd name="connsiteX21" fmla="*/ 182268 w 182029"/>
                <a:gd name="connsiteY21" fmla="*/ 314480 h 378429"/>
                <a:gd name="connsiteX22" fmla="*/ 182268 w 182029"/>
                <a:gd name="connsiteY22" fmla="*/ 318791 h 378429"/>
                <a:gd name="connsiteX23" fmla="*/ 181789 w 182029"/>
                <a:gd name="connsiteY23" fmla="*/ 329330 h 378429"/>
                <a:gd name="connsiteX24" fmla="*/ 181789 w 182029"/>
                <a:gd name="connsiteY24" fmla="*/ 334120 h 378429"/>
                <a:gd name="connsiteX25" fmla="*/ 181312 w 182029"/>
                <a:gd name="connsiteY25" fmla="*/ 344180 h 378429"/>
                <a:gd name="connsiteX26" fmla="*/ 180832 w 182029"/>
                <a:gd name="connsiteY26" fmla="*/ 348491 h 378429"/>
                <a:gd name="connsiteX27" fmla="*/ 179873 w 182029"/>
                <a:gd name="connsiteY27" fmla="*/ 359508 h 378429"/>
                <a:gd name="connsiteX28" fmla="*/ 179394 w 182029"/>
                <a:gd name="connsiteY28" fmla="*/ 364299 h 378429"/>
                <a:gd name="connsiteX29" fmla="*/ 178916 w 182029"/>
                <a:gd name="connsiteY29" fmla="*/ 376753 h 378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82029" h="378429">
                  <a:moveTo>
                    <a:pt x="178916" y="376753"/>
                  </a:moveTo>
                  <a:lnTo>
                    <a:pt x="3593" y="229693"/>
                  </a:lnTo>
                  <a:cubicBezTo>
                    <a:pt x="82152" y="69698"/>
                    <a:pt x="82632" y="14131"/>
                    <a:pt x="81673" y="3593"/>
                  </a:cubicBezTo>
                  <a:cubicBezTo>
                    <a:pt x="85027" y="6467"/>
                    <a:pt x="87902" y="9820"/>
                    <a:pt x="90774" y="13173"/>
                  </a:cubicBezTo>
                  <a:cubicBezTo>
                    <a:pt x="92692" y="15568"/>
                    <a:pt x="95087" y="17484"/>
                    <a:pt x="97003" y="19880"/>
                  </a:cubicBezTo>
                  <a:cubicBezTo>
                    <a:pt x="97482" y="20359"/>
                    <a:pt x="98439" y="21317"/>
                    <a:pt x="98918" y="21796"/>
                  </a:cubicBezTo>
                  <a:cubicBezTo>
                    <a:pt x="101313" y="24191"/>
                    <a:pt x="103229" y="27065"/>
                    <a:pt x="105145" y="29460"/>
                  </a:cubicBezTo>
                  <a:cubicBezTo>
                    <a:pt x="105624" y="30418"/>
                    <a:pt x="106583" y="30897"/>
                    <a:pt x="107063" y="31855"/>
                  </a:cubicBezTo>
                  <a:cubicBezTo>
                    <a:pt x="109458" y="34729"/>
                    <a:pt x="111853" y="38083"/>
                    <a:pt x="113768" y="40957"/>
                  </a:cubicBezTo>
                  <a:cubicBezTo>
                    <a:pt x="113768" y="40957"/>
                    <a:pt x="114248" y="41436"/>
                    <a:pt x="114248" y="41436"/>
                  </a:cubicBezTo>
                  <a:cubicBezTo>
                    <a:pt x="116643" y="44789"/>
                    <a:pt x="119038" y="48142"/>
                    <a:pt x="121433" y="51495"/>
                  </a:cubicBezTo>
                  <a:cubicBezTo>
                    <a:pt x="123828" y="54848"/>
                    <a:pt x="126224" y="58681"/>
                    <a:pt x="128139" y="62513"/>
                  </a:cubicBezTo>
                  <a:cubicBezTo>
                    <a:pt x="138199" y="79758"/>
                    <a:pt x="146341" y="97482"/>
                    <a:pt x="151611" y="115206"/>
                  </a:cubicBezTo>
                  <a:cubicBezTo>
                    <a:pt x="161192" y="146342"/>
                    <a:pt x="168377" y="177000"/>
                    <a:pt x="173167" y="206699"/>
                  </a:cubicBezTo>
                  <a:cubicBezTo>
                    <a:pt x="174126" y="210532"/>
                    <a:pt x="174603" y="214843"/>
                    <a:pt x="175083" y="218675"/>
                  </a:cubicBezTo>
                  <a:cubicBezTo>
                    <a:pt x="176998" y="231130"/>
                    <a:pt x="178437" y="243105"/>
                    <a:pt x="179873" y="255560"/>
                  </a:cubicBezTo>
                  <a:cubicBezTo>
                    <a:pt x="180353" y="259392"/>
                    <a:pt x="180832" y="263703"/>
                    <a:pt x="180832" y="267536"/>
                  </a:cubicBezTo>
                  <a:cubicBezTo>
                    <a:pt x="181312" y="272326"/>
                    <a:pt x="181312" y="277116"/>
                    <a:pt x="181789" y="281427"/>
                  </a:cubicBezTo>
                  <a:cubicBezTo>
                    <a:pt x="182268" y="285739"/>
                    <a:pt x="182268" y="290529"/>
                    <a:pt x="182268" y="294840"/>
                  </a:cubicBezTo>
                  <a:cubicBezTo>
                    <a:pt x="182268" y="295319"/>
                    <a:pt x="182268" y="295798"/>
                    <a:pt x="182268" y="296277"/>
                  </a:cubicBezTo>
                  <a:cubicBezTo>
                    <a:pt x="182268" y="299151"/>
                    <a:pt x="182268" y="302504"/>
                    <a:pt x="182268" y="305379"/>
                  </a:cubicBezTo>
                  <a:cubicBezTo>
                    <a:pt x="182268" y="308253"/>
                    <a:pt x="182268" y="311606"/>
                    <a:pt x="182268" y="314480"/>
                  </a:cubicBezTo>
                  <a:cubicBezTo>
                    <a:pt x="182268" y="315917"/>
                    <a:pt x="182268" y="317354"/>
                    <a:pt x="182268" y="318791"/>
                  </a:cubicBezTo>
                  <a:cubicBezTo>
                    <a:pt x="182268" y="322624"/>
                    <a:pt x="182268" y="325977"/>
                    <a:pt x="181789" y="329330"/>
                  </a:cubicBezTo>
                  <a:cubicBezTo>
                    <a:pt x="181789" y="330767"/>
                    <a:pt x="181789" y="332683"/>
                    <a:pt x="181789" y="334120"/>
                  </a:cubicBezTo>
                  <a:cubicBezTo>
                    <a:pt x="181789" y="337473"/>
                    <a:pt x="181312" y="340826"/>
                    <a:pt x="181312" y="344180"/>
                  </a:cubicBezTo>
                  <a:cubicBezTo>
                    <a:pt x="181312" y="345617"/>
                    <a:pt x="181312" y="347054"/>
                    <a:pt x="180832" y="348491"/>
                  </a:cubicBezTo>
                  <a:cubicBezTo>
                    <a:pt x="180832" y="352323"/>
                    <a:pt x="180353" y="355676"/>
                    <a:pt x="179873" y="359508"/>
                  </a:cubicBezTo>
                  <a:cubicBezTo>
                    <a:pt x="179873" y="360946"/>
                    <a:pt x="179394" y="362862"/>
                    <a:pt x="179394" y="364299"/>
                  </a:cubicBezTo>
                  <a:cubicBezTo>
                    <a:pt x="179394" y="369089"/>
                    <a:pt x="179394" y="372921"/>
                    <a:pt x="178916" y="376753"/>
                  </a:cubicBezTo>
                  <a:close/>
                </a:path>
              </a:pathLst>
            </a:custGeom>
            <a:solidFill>
              <a:srgbClr val="564FED"/>
            </a:solidFill>
            <a:ln w="9525" cap="flat">
              <a:noFill/>
              <a:prstDash val="solid"/>
              <a:miter/>
            </a:ln>
          </p:spPr>
          <p:txBody>
            <a:bodyPr rtlCol="0" anchor="ctr"/>
            <a:lstStyle/>
            <a:p>
              <a:pPr defTabSz="171450"/>
              <a:endParaRPr lang="en-US" sz="675">
                <a:solidFill>
                  <a:srgbClr val="172144"/>
                </a:solidFill>
                <a:latin typeface="Calibri"/>
              </a:endParaRPr>
            </a:p>
          </p:txBody>
        </p:sp>
        <p:sp>
          <p:nvSpPr>
            <p:cNvPr id="27" name="Freeform: Shape 26">
              <a:extLst>
                <a:ext uri="{FF2B5EF4-FFF2-40B4-BE49-F238E27FC236}">
                  <a16:creationId xmlns:a16="http://schemas.microsoft.com/office/drawing/2014/main" id="{796CE8C2-590B-4537-8D37-FE111FDD9652}"/>
                </a:ext>
              </a:extLst>
            </p:cNvPr>
            <p:cNvSpPr/>
            <p:nvPr/>
          </p:nvSpPr>
          <p:spPr>
            <a:xfrm>
              <a:off x="23852343" y="3989975"/>
              <a:ext cx="435913" cy="325737"/>
            </a:xfrm>
            <a:custGeom>
              <a:avLst/>
              <a:gdLst>
                <a:gd name="connsiteX0" fmla="*/ 433277 w 435912"/>
                <a:gd name="connsiteY0" fmla="*/ 96385 h 325737"/>
                <a:gd name="connsiteX1" fmla="*/ 355197 w 435912"/>
                <a:gd name="connsiteY1" fmla="*/ 322485 h 325737"/>
                <a:gd name="connsiteX2" fmla="*/ 3593 w 435912"/>
                <a:gd name="connsiteY2" fmla="*/ 27405 h 325737"/>
                <a:gd name="connsiteX3" fmla="*/ 265618 w 435912"/>
                <a:gd name="connsiteY3" fmla="*/ 9202 h 325737"/>
                <a:gd name="connsiteX4" fmla="*/ 411244 w 435912"/>
                <a:gd name="connsiteY4" fmla="*/ 76745 h 325737"/>
                <a:gd name="connsiteX5" fmla="*/ 433277 w 435912"/>
                <a:gd name="connsiteY5" fmla="*/ 96385 h 325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5912" h="325737">
                  <a:moveTo>
                    <a:pt x="433277" y="96385"/>
                  </a:moveTo>
                  <a:cubicBezTo>
                    <a:pt x="434236" y="106923"/>
                    <a:pt x="434236" y="162490"/>
                    <a:pt x="355197" y="322485"/>
                  </a:cubicBezTo>
                  <a:lnTo>
                    <a:pt x="3593" y="27405"/>
                  </a:lnTo>
                  <a:cubicBezTo>
                    <a:pt x="78798" y="3933"/>
                    <a:pt x="167418" y="-2295"/>
                    <a:pt x="265618" y="9202"/>
                  </a:cubicBezTo>
                  <a:cubicBezTo>
                    <a:pt x="316395" y="14950"/>
                    <a:pt x="368131" y="40339"/>
                    <a:pt x="411244" y="76745"/>
                  </a:cubicBezTo>
                  <a:cubicBezTo>
                    <a:pt x="418906" y="82972"/>
                    <a:pt x="426092" y="89678"/>
                    <a:pt x="433277" y="96385"/>
                  </a:cubicBezTo>
                  <a:close/>
                </a:path>
              </a:pathLst>
            </a:custGeom>
            <a:solidFill>
              <a:srgbClr val="7264F4"/>
            </a:solidFill>
            <a:ln w="9525" cap="flat">
              <a:noFill/>
              <a:prstDash val="solid"/>
              <a:miter/>
            </a:ln>
          </p:spPr>
          <p:txBody>
            <a:bodyPr rtlCol="0" anchor="ctr"/>
            <a:lstStyle/>
            <a:p>
              <a:pPr defTabSz="171450"/>
              <a:endParaRPr lang="en-US" sz="675">
                <a:solidFill>
                  <a:srgbClr val="172144"/>
                </a:solidFill>
                <a:latin typeface="Calibri"/>
              </a:endParaRPr>
            </a:p>
          </p:txBody>
        </p:sp>
        <p:sp>
          <p:nvSpPr>
            <p:cNvPr id="28" name="Freeform: Shape 27">
              <a:extLst>
                <a:ext uri="{FF2B5EF4-FFF2-40B4-BE49-F238E27FC236}">
                  <a16:creationId xmlns:a16="http://schemas.microsoft.com/office/drawing/2014/main" id="{2FF2CC3A-1A22-4EAB-9CCF-6AA607FB7953}"/>
                </a:ext>
              </a:extLst>
            </p:cNvPr>
            <p:cNvSpPr/>
            <p:nvPr/>
          </p:nvSpPr>
          <p:spPr>
            <a:xfrm>
              <a:off x="22039461" y="4013788"/>
              <a:ext cx="1992745" cy="2155614"/>
            </a:xfrm>
            <a:custGeom>
              <a:avLst/>
              <a:gdLst>
                <a:gd name="connsiteX0" fmla="*/ 1641150 w 1992745"/>
                <a:gd name="connsiteY0" fmla="*/ 115685 h 2155613"/>
                <a:gd name="connsiteX1" fmla="*/ 6715 w 1992745"/>
                <a:gd name="connsiteY1" fmla="*/ 2063401 h 2155613"/>
                <a:gd name="connsiteX2" fmla="*/ 14380 w 1992745"/>
                <a:gd name="connsiteY2" fmla="*/ 2092143 h 2155613"/>
                <a:gd name="connsiteX3" fmla="*/ 87672 w 1992745"/>
                <a:gd name="connsiteY3" fmla="*/ 2153937 h 2155613"/>
                <a:gd name="connsiteX4" fmla="*/ 166232 w 1992745"/>
                <a:gd name="connsiteY4" fmla="*/ 2061485 h 2155613"/>
                <a:gd name="connsiteX5" fmla="*/ 1991798 w 1992745"/>
                <a:gd name="connsiteY5" fmla="*/ 150174 h 2155613"/>
                <a:gd name="connsiteX6" fmla="*/ 1816474 w 1992745"/>
                <a:gd name="connsiteY6" fmla="*/ 3593 h 2155613"/>
                <a:gd name="connsiteX7" fmla="*/ 1641150 w 1992745"/>
                <a:gd name="connsiteY7" fmla="*/ 115685 h 2155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92745" h="2155613">
                  <a:moveTo>
                    <a:pt x="1641150" y="115685"/>
                  </a:moveTo>
                  <a:lnTo>
                    <a:pt x="6715" y="2063401"/>
                  </a:lnTo>
                  <a:cubicBezTo>
                    <a:pt x="489" y="2070587"/>
                    <a:pt x="3843" y="2083520"/>
                    <a:pt x="14380" y="2092143"/>
                  </a:cubicBezTo>
                  <a:lnTo>
                    <a:pt x="87672" y="2153937"/>
                  </a:lnTo>
                  <a:cubicBezTo>
                    <a:pt x="113539" y="2124238"/>
                    <a:pt x="139406" y="2093580"/>
                    <a:pt x="166232" y="2061485"/>
                  </a:cubicBezTo>
                  <a:cubicBezTo>
                    <a:pt x="1211464" y="815541"/>
                    <a:pt x="1738871" y="335557"/>
                    <a:pt x="1991798" y="150174"/>
                  </a:cubicBezTo>
                  <a:lnTo>
                    <a:pt x="1816474" y="3593"/>
                  </a:lnTo>
                  <a:cubicBezTo>
                    <a:pt x="1744620" y="26107"/>
                    <a:pt x="1685222" y="63471"/>
                    <a:pt x="1641150" y="115685"/>
                  </a:cubicBezTo>
                  <a:close/>
                </a:path>
              </a:pathLst>
            </a:custGeom>
            <a:solidFill>
              <a:srgbClr val="E8EDF9"/>
            </a:solidFill>
            <a:ln w="9525" cap="flat">
              <a:noFill/>
              <a:prstDash val="solid"/>
              <a:miter/>
            </a:ln>
          </p:spPr>
          <p:txBody>
            <a:bodyPr rtlCol="0" anchor="ctr"/>
            <a:lstStyle/>
            <a:p>
              <a:pPr defTabSz="171450"/>
              <a:endParaRPr lang="en-US" sz="675">
                <a:solidFill>
                  <a:srgbClr val="172144"/>
                </a:solidFill>
                <a:latin typeface="Calibri"/>
              </a:endParaRPr>
            </a:p>
          </p:txBody>
        </p:sp>
        <p:sp>
          <p:nvSpPr>
            <p:cNvPr id="29" name="Freeform: Shape 28">
              <a:extLst>
                <a:ext uri="{FF2B5EF4-FFF2-40B4-BE49-F238E27FC236}">
                  <a16:creationId xmlns:a16="http://schemas.microsoft.com/office/drawing/2014/main" id="{4AAEB34B-8D93-476B-9402-E5ABC398744E}"/>
                </a:ext>
              </a:extLst>
            </p:cNvPr>
            <p:cNvSpPr/>
            <p:nvPr/>
          </p:nvSpPr>
          <p:spPr>
            <a:xfrm>
              <a:off x="23852343" y="3990243"/>
              <a:ext cx="388010" cy="177239"/>
            </a:xfrm>
            <a:custGeom>
              <a:avLst/>
              <a:gdLst>
                <a:gd name="connsiteX0" fmla="*/ 3593 w 388010"/>
                <a:gd name="connsiteY0" fmla="*/ 27137 h 177239"/>
                <a:gd name="connsiteX1" fmla="*/ 178916 w 388010"/>
                <a:gd name="connsiteY1" fmla="*/ 174198 h 177239"/>
                <a:gd name="connsiteX2" fmla="*/ 388249 w 388010"/>
                <a:gd name="connsiteY2" fmla="*/ 58274 h 177239"/>
                <a:gd name="connsiteX3" fmla="*/ 377232 w 388010"/>
                <a:gd name="connsiteY3" fmla="*/ 51089 h 177239"/>
                <a:gd name="connsiteX4" fmla="*/ 369568 w 388010"/>
                <a:gd name="connsiteY4" fmla="*/ 46298 h 177239"/>
                <a:gd name="connsiteX5" fmla="*/ 367172 w 388010"/>
                <a:gd name="connsiteY5" fmla="*/ 44861 h 177239"/>
                <a:gd name="connsiteX6" fmla="*/ 358551 w 388010"/>
                <a:gd name="connsiteY6" fmla="*/ 40071 h 177239"/>
                <a:gd name="connsiteX7" fmla="*/ 355676 w 388010"/>
                <a:gd name="connsiteY7" fmla="*/ 38634 h 177239"/>
                <a:gd name="connsiteX8" fmla="*/ 345616 w 388010"/>
                <a:gd name="connsiteY8" fmla="*/ 33365 h 177239"/>
                <a:gd name="connsiteX9" fmla="*/ 344657 w 388010"/>
                <a:gd name="connsiteY9" fmla="*/ 32886 h 177239"/>
                <a:gd name="connsiteX10" fmla="*/ 333641 w 388010"/>
                <a:gd name="connsiteY10" fmla="*/ 27616 h 177239"/>
                <a:gd name="connsiteX11" fmla="*/ 321665 w 388010"/>
                <a:gd name="connsiteY11" fmla="*/ 22826 h 177239"/>
                <a:gd name="connsiteX12" fmla="*/ 265618 w 388010"/>
                <a:gd name="connsiteY12" fmla="*/ 8934 h 177239"/>
                <a:gd name="connsiteX13" fmla="*/ 171731 w 388010"/>
                <a:gd name="connsiteY13" fmla="*/ 3665 h 177239"/>
                <a:gd name="connsiteX14" fmla="*/ 159276 w 388010"/>
                <a:gd name="connsiteY14" fmla="*/ 3665 h 177239"/>
                <a:gd name="connsiteX15" fmla="*/ 122390 w 388010"/>
                <a:gd name="connsiteY15" fmla="*/ 5581 h 177239"/>
                <a:gd name="connsiteX16" fmla="*/ 110414 w 388010"/>
                <a:gd name="connsiteY16" fmla="*/ 6539 h 177239"/>
                <a:gd name="connsiteX17" fmla="*/ 96523 w 388010"/>
                <a:gd name="connsiteY17" fmla="*/ 7976 h 177239"/>
                <a:gd name="connsiteX18" fmla="*/ 83111 w 388010"/>
                <a:gd name="connsiteY18" fmla="*/ 9892 h 177239"/>
                <a:gd name="connsiteX19" fmla="*/ 81673 w 388010"/>
                <a:gd name="connsiteY19" fmla="*/ 9892 h 177239"/>
                <a:gd name="connsiteX20" fmla="*/ 72572 w 388010"/>
                <a:gd name="connsiteY20" fmla="*/ 11329 h 177239"/>
                <a:gd name="connsiteX21" fmla="*/ 63471 w 388010"/>
                <a:gd name="connsiteY21" fmla="*/ 12767 h 177239"/>
                <a:gd name="connsiteX22" fmla="*/ 59160 w 388010"/>
                <a:gd name="connsiteY22" fmla="*/ 13725 h 177239"/>
                <a:gd name="connsiteX23" fmla="*/ 48621 w 388010"/>
                <a:gd name="connsiteY23" fmla="*/ 15641 h 177239"/>
                <a:gd name="connsiteX24" fmla="*/ 43830 w 388010"/>
                <a:gd name="connsiteY24" fmla="*/ 16599 h 177239"/>
                <a:gd name="connsiteX25" fmla="*/ 33770 w 388010"/>
                <a:gd name="connsiteY25" fmla="*/ 18994 h 177239"/>
                <a:gd name="connsiteX26" fmla="*/ 29460 w 388010"/>
                <a:gd name="connsiteY26" fmla="*/ 19952 h 177239"/>
                <a:gd name="connsiteX27" fmla="*/ 18920 w 388010"/>
                <a:gd name="connsiteY27" fmla="*/ 22826 h 177239"/>
                <a:gd name="connsiteX28" fmla="*/ 14609 w 388010"/>
                <a:gd name="connsiteY28" fmla="*/ 24263 h 177239"/>
                <a:gd name="connsiteX29" fmla="*/ 3593 w 388010"/>
                <a:gd name="connsiteY29" fmla="*/ 27137 h 177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88010" h="177239">
                  <a:moveTo>
                    <a:pt x="3593" y="27137"/>
                  </a:moveTo>
                  <a:lnTo>
                    <a:pt x="178916" y="174198"/>
                  </a:lnTo>
                  <a:cubicBezTo>
                    <a:pt x="322624" y="68812"/>
                    <a:pt x="377232" y="59232"/>
                    <a:pt x="388249" y="58274"/>
                  </a:cubicBezTo>
                  <a:cubicBezTo>
                    <a:pt x="384418" y="55879"/>
                    <a:pt x="381064" y="53484"/>
                    <a:pt x="377232" y="51089"/>
                  </a:cubicBezTo>
                  <a:cubicBezTo>
                    <a:pt x="374837" y="49651"/>
                    <a:pt x="371963" y="47735"/>
                    <a:pt x="369568" y="46298"/>
                  </a:cubicBezTo>
                  <a:cubicBezTo>
                    <a:pt x="368609" y="45819"/>
                    <a:pt x="368131" y="45340"/>
                    <a:pt x="367172" y="44861"/>
                  </a:cubicBezTo>
                  <a:cubicBezTo>
                    <a:pt x="364298" y="42945"/>
                    <a:pt x="361423" y="41508"/>
                    <a:pt x="358551" y="40071"/>
                  </a:cubicBezTo>
                  <a:cubicBezTo>
                    <a:pt x="357592" y="39592"/>
                    <a:pt x="356633" y="39113"/>
                    <a:pt x="355676" y="38634"/>
                  </a:cubicBezTo>
                  <a:cubicBezTo>
                    <a:pt x="352322" y="36718"/>
                    <a:pt x="348970" y="35281"/>
                    <a:pt x="345616" y="33365"/>
                  </a:cubicBezTo>
                  <a:cubicBezTo>
                    <a:pt x="345616" y="33365"/>
                    <a:pt x="345137" y="33365"/>
                    <a:pt x="344657" y="32886"/>
                  </a:cubicBezTo>
                  <a:cubicBezTo>
                    <a:pt x="340826" y="30969"/>
                    <a:pt x="336995" y="29532"/>
                    <a:pt x="333641" y="27616"/>
                  </a:cubicBezTo>
                  <a:cubicBezTo>
                    <a:pt x="329809" y="25700"/>
                    <a:pt x="325976" y="24263"/>
                    <a:pt x="321665" y="22826"/>
                  </a:cubicBezTo>
                  <a:cubicBezTo>
                    <a:pt x="302983" y="15641"/>
                    <a:pt x="284302" y="10850"/>
                    <a:pt x="265618" y="8934"/>
                  </a:cubicBezTo>
                  <a:cubicBezTo>
                    <a:pt x="233045" y="5102"/>
                    <a:pt x="201909" y="3186"/>
                    <a:pt x="171731" y="3665"/>
                  </a:cubicBezTo>
                  <a:cubicBezTo>
                    <a:pt x="167418" y="3665"/>
                    <a:pt x="163587" y="3665"/>
                    <a:pt x="159276" y="3665"/>
                  </a:cubicBezTo>
                  <a:cubicBezTo>
                    <a:pt x="146821" y="3665"/>
                    <a:pt x="134366" y="4623"/>
                    <a:pt x="122390" y="5581"/>
                  </a:cubicBezTo>
                  <a:cubicBezTo>
                    <a:pt x="118559" y="6060"/>
                    <a:pt x="114248" y="6060"/>
                    <a:pt x="110414" y="6539"/>
                  </a:cubicBezTo>
                  <a:cubicBezTo>
                    <a:pt x="105624" y="7018"/>
                    <a:pt x="101313" y="7497"/>
                    <a:pt x="96523" y="7976"/>
                  </a:cubicBezTo>
                  <a:cubicBezTo>
                    <a:pt x="92212" y="8455"/>
                    <a:pt x="87422" y="8934"/>
                    <a:pt x="83111" y="9892"/>
                  </a:cubicBezTo>
                  <a:cubicBezTo>
                    <a:pt x="82632" y="9892"/>
                    <a:pt x="82152" y="9892"/>
                    <a:pt x="81673" y="9892"/>
                  </a:cubicBezTo>
                  <a:cubicBezTo>
                    <a:pt x="78798" y="10371"/>
                    <a:pt x="75926" y="10850"/>
                    <a:pt x="72572" y="11329"/>
                  </a:cubicBezTo>
                  <a:cubicBezTo>
                    <a:pt x="69697" y="11808"/>
                    <a:pt x="66823" y="12287"/>
                    <a:pt x="63471" y="12767"/>
                  </a:cubicBezTo>
                  <a:cubicBezTo>
                    <a:pt x="62032" y="13246"/>
                    <a:pt x="60596" y="13246"/>
                    <a:pt x="59160" y="13725"/>
                  </a:cubicBezTo>
                  <a:cubicBezTo>
                    <a:pt x="55806" y="14204"/>
                    <a:pt x="51975" y="15162"/>
                    <a:pt x="48621" y="15641"/>
                  </a:cubicBezTo>
                  <a:cubicBezTo>
                    <a:pt x="47184" y="16120"/>
                    <a:pt x="45266" y="16120"/>
                    <a:pt x="43830" y="16599"/>
                  </a:cubicBezTo>
                  <a:cubicBezTo>
                    <a:pt x="40476" y="17078"/>
                    <a:pt x="37124" y="18036"/>
                    <a:pt x="33770" y="18994"/>
                  </a:cubicBezTo>
                  <a:cubicBezTo>
                    <a:pt x="32334" y="19473"/>
                    <a:pt x="30896" y="19473"/>
                    <a:pt x="29460" y="19952"/>
                  </a:cubicBezTo>
                  <a:cubicBezTo>
                    <a:pt x="26105" y="20910"/>
                    <a:pt x="22274" y="21868"/>
                    <a:pt x="18920" y="22826"/>
                  </a:cubicBezTo>
                  <a:cubicBezTo>
                    <a:pt x="17484" y="23305"/>
                    <a:pt x="16048" y="23784"/>
                    <a:pt x="14609" y="24263"/>
                  </a:cubicBezTo>
                  <a:cubicBezTo>
                    <a:pt x="10778" y="24742"/>
                    <a:pt x="6944" y="26179"/>
                    <a:pt x="3593" y="27137"/>
                  </a:cubicBezTo>
                  <a:close/>
                </a:path>
              </a:pathLst>
            </a:custGeom>
            <a:solidFill>
              <a:srgbClr val="A6A2F4"/>
            </a:solidFill>
            <a:ln w="9525" cap="flat">
              <a:noFill/>
              <a:prstDash val="solid"/>
              <a:miter/>
            </a:ln>
          </p:spPr>
          <p:txBody>
            <a:bodyPr rtlCol="0" anchor="ctr"/>
            <a:lstStyle/>
            <a:p>
              <a:pPr defTabSz="171450"/>
              <a:endParaRPr lang="en-US" sz="675">
                <a:solidFill>
                  <a:srgbClr val="172144"/>
                </a:solidFill>
                <a:latin typeface="Calibri"/>
              </a:endParaRPr>
            </a:p>
          </p:txBody>
        </p:sp>
        <p:sp>
          <p:nvSpPr>
            <p:cNvPr id="30" name="Freeform: Shape 29">
              <a:extLst>
                <a:ext uri="{FF2B5EF4-FFF2-40B4-BE49-F238E27FC236}">
                  <a16:creationId xmlns:a16="http://schemas.microsoft.com/office/drawing/2014/main" id="{12C17C47-7E87-4865-9A7E-9D6354E80F8D}"/>
                </a:ext>
              </a:extLst>
            </p:cNvPr>
            <p:cNvSpPr/>
            <p:nvPr/>
          </p:nvSpPr>
          <p:spPr>
            <a:xfrm>
              <a:off x="23557263" y="4578558"/>
              <a:ext cx="220352" cy="91015"/>
            </a:xfrm>
            <a:custGeom>
              <a:avLst/>
              <a:gdLst>
                <a:gd name="connsiteX0" fmla="*/ 46705 w 220351"/>
                <a:gd name="connsiteY0" fmla="*/ 7904 h 91014"/>
                <a:gd name="connsiteX1" fmla="*/ 3593 w 220351"/>
                <a:gd name="connsiteY1" fmla="*/ 3593 h 91014"/>
                <a:gd name="connsiteX2" fmla="*/ 202388 w 220351"/>
                <a:gd name="connsiteY2" fmla="*/ 88859 h 91014"/>
                <a:gd name="connsiteX3" fmla="*/ 220590 w 220351"/>
                <a:gd name="connsiteY3" fmla="*/ 66824 h 91014"/>
              </a:gdLst>
              <a:ahLst/>
              <a:cxnLst>
                <a:cxn ang="0">
                  <a:pos x="connsiteX0" y="connsiteY0"/>
                </a:cxn>
                <a:cxn ang="0">
                  <a:pos x="connsiteX1" y="connsiteY1"/>
                </a:cxn>
                <a:cxn ang="0">
                  <a:pos x="connsiteX2" y="connsiteY2"/>
                </a:cxn>
                <a:cxn ang="0">
                  <a:pos x="connsiteX3" y="connsiteY3"/>
                </a:cxn>
              </a:cxnLst>
              <a:rect l="l" t="t" r="r" b="b"/>
              <a:pathLst>
                <a:path w="220351" h="91014">
                  <a:moveTo>
                    <a:pt x="46705" y="7904"/>
                  </a:moveTo>
                  <a:lnTo>
                    <a:pt x="3593" y="3593"/>
                  </a:lnTo>
                  <a:lnTo>
                    <a:pt x="202388" y="88859"/>
                  </a:lnTo>
                  <a:lnTo>
                    <a:pt x="220590" y="66824"/>
                  </a:lnTo>
                  <a:close/>
                </a:path>
              </a:pathLst>
            </a:custGeom>
            <a:solidFill>
              <a:srgbClr val="F4866C"/>
            </a:solidFill>
            <a:ln w="9525" cap="flat">
              <a:noFill/>
              <a:prstDash val="solid"/>
              <a:miter/>
            </a:ln>
          </p:spPr>
          <p:txBody>
            <a:bodyPr rtlCol="0" anchor="ctr"/>
            <a:lstStyle/>
            <a:p>
              <a:pPr defTabSz="171450"/>
              <a:endParaRPr lang="en-US" sz="675">
                <a:solidFill>
                  <a:srgbClr val="172144"/>
                </a:solidFill>
                <a:latin typeface="Calibri"/>
              </a:endParaRPr>
            </a:p>
          </p:txBody>
        </p:sp>
        <p:sp>
          <p:nvSpPr>
            <p:cNvPr id="31" name="Freeform: Shape 30">
              <a:extLst>
                <a:ext uri="{FF2B5EF4-FFF2-40B4-BE49-F238E27FC236}">
                  <a16:creationId xmlns:a16="http://schemas.microsoft.com/office/drawing/2014/main" id="{C06EE8B2-AA06-455B-9D8D-8989F971E5EF}"/>
                </a:ext>
              </a:extLst>
            </p:cNvPr>
            <p:cNvSpPr/>
            <p:nvPr/>
          </p:nvSpPr>
          <p:spPr>
            <a:xfrm>
              <a:off x="23756058" y="4641790"/>
              <a:ext cx="124547" cy="205981"/>
            </a:xfrm>
            <a:custGeom>
              <a:avLst/>
              <a:gdLst>
                <a:gd name="connsiteX0" fmla="*/ 110414 w 124546"/>
                <a:gd name="connsiteY0" fmla="*/ 164545 h 205980"/>
                <a:gd name="connsiteX1" fmla="*/ 121913 w 124546"/>
                <a:gd name="connsiteY1" fmla="*/ 206699 h 205980"/>
                <a:gd name="connsiteX2" fmla="*/ 3593 w 124546"/>
                <a:gd name="connsiteY2" fmla="*/ 25628 h 205980"/>
                <a:gd name="connsiteX3" fmla="*/ 21795 w 124546"/>
                <a:gd name="connsiteY3" fmla="*/ 3593 h 205980"/>
              </a:gdLst>
              <a:ahLst/>
              <a:cxnLst>
                <a:cxn ang="0">
                  <a:pos x="connsiteX0" y="connsiteY0"/>
                </a:cxn>
                <a:cxn ang="0">
                  <a:pos x="connsiteX1" y="connsiteY1"/>
                </a:cxn>
                <a:cxn ang="0">
                  <a:pos x="connsiteX2" y="connsiteY2"/>
                </a:cxn>
                <a:cxn ang="0">
                  <a:pos x="connsiteX3" y="connsiteY3"/>
                </a:cxn>
              </a:cxnLst>
              <a:rect l="l" t="t" r="r" b="b"/>
              <a:pathLst>
                <a:path w="124546" h="205980">
                  <a:moveTo>
                    <a:pt x="110414" y="164545"/>
                  </a:moveTo>
                  <a:lnTo>
                    <a:pt x="121913" y="206699"/>
                  </a:lnTo>
                  <a:lnTo>
                    <a:pt x="3593" y="25628"/>
                  </a:lnTo>
                  <a:lnTo>
                    <a:pt x="21795" y="3593"/>
                  </a:lnTo>
                  <a:close/>
                </a:path>
              </a:pathLst>
            </a:custGeom>
            <a:solidFill>
              <a:srgbClr val="EA5634"/>
            </a:solidFill>
            <a:ln w="9525" cap="flat">
              <a:noFill/>
              <a:prstDash val="solid"/>
              <a:miter/>
            </a:ln>
          </p:spPr>
          <p:txBody>
            <a:bodyPr rtlCol="0" anchor="ctr"/>
            <a:lstStyle/>
            <a:p>
              <a:pPr defTabSz="171450"/>
              <a:endParaRPr lang="en-US" sz="675">
                <a:solidFill>
                  <a:srgbClr val="172144"/>
                </a:solidFill>
                <a:latin typeface="Calibri"/>
              </a:endParaRPr>
            </a:p>
          </p:txBody>
        </p:sp>
        <p:sp>
          <p:nvSpPr>
            <p:cNvPr id="32" name="Freeform: Shape 31">
              <a:extLst>
                <a:ext uri="{FF2B5EF4-FFF2-40B4-BE49-F238E27FC236}">
                  <a16:creationId xmlns:a16="http://schemas.microsoft.com/office/drawing/2014/main" id="{2B814F40-D1EC-44EA-A8E3-AA2F5CB77116}"/>
                </a:ext>
              </a:extLst>
            </p:cNvPr>
            <p:cNvSpPr/>
            <p:nvPr/>
          </p:nvSpPr>
          <p:spPr>
            <a:xfrm>
              <a:off x="23257853" y="4578558"/>
              <a:ext cx="622733" cy="661055"/>
            </a:xfrm>
            <a:custGeom>
              <a:avLst/>
              <a:gdLst>
                <a:gd name="connsiteX0" fmla="*/ 303002 w 622732"/>
                <a:gd name="connsiteY0" fmla="*/ 3593 h 661054"/>
                <a:gd name="connsiteX1" fmla="*/ 20857 w 622732"/>
                <a:gd name="connsiteY1" fmla="*/ 475433 h 661054"/>
                <a:gd name="connsiteX2" fmla="*/ 47203 w 622732"/>
                <a:gd name="connsiteY2" fmla="*/ 631116 h 661054"/>
                <a:gd name="connsiteX3" fmla="*/ 47203 w 622732"/>
                <a:gd name="connsiteY3" fmla="*/ 631116 h 661054"/>
                <a:gd name="connsiteX4" fmla="*/ 204802 w 622732"/>
                <a:gd name="connsiteY4" fmla="*/ 629679 h 661054"/>
                <a:gd name="connsiteX5" fmla="*/ 620118 w 622732"/>
                <a:gd name="connsiteY5" fmla="*/ 269931 h 661054"/>
                <a:gd name="connsiteX6" fmla="*/ 501318 w 622732"/>
                <a:gd name="connsiteY6" fmla="*/ 88859 h 661054"/>
                <a:gd name="connsiteX7" fmla="*/ 303002 w 622732"/>
                <a:gd name="connsiteY7" fmla="*/ 3593 h 661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2732" h="661054">
                  <a:moveTo>
                    <a:pt x="303002" y="3593"/>
                  </a:moveTo>
                  <a:lnTo>
                    <a:pt x="20857" y="475433"/>
                  </a:lnTo>
                  <a:cubicBezTo>
                    <a:pt x="-9801" y="526688"/>
                    <a:pt x="1216" y="592315"/>
                    <a:pt x="47203" y="631116"/>
                  </a:cubicBezTo>
                  <a:lnTo>
                    <a:pt x="47203" y="631116"/>
                  </a:lnTo>
                  <a:cubicBezTo>
                    <a:pt x="92710" y="669438"/>
                    <a:pt x="159774" y="668959"/>
                    <a:pt x="204802" y="629679"/>
                  </a:cubicBezTo>
                  <a:lnTo>
                    <a:pt x="620118" y="269931"/>
                  </a:lnTo>
                  <a:lnTo>
                    <a:pt x="501318" y="88859"/>
                  </a:lnTo>
                  <a:lnTo>
                    <a:pt x="303002" y="3593"/>
                  </a:lnTo>
                  <a:close/>
                </a:path>
              </a:pathLst>
            </a:custGeom>
            <a:solidFill>
              <a:srgbClr val="F4724E"/>
            </a:solidFill>
            <a:ln w="9525" cap="flat">
              <a:noFill/>
              <a:prstDash val="solid"/>
              <a:miter/>
            </a:ln>
          </p:spPr>
          <p:txBody>
            <a:bodyPr rtlCol="0" anchor="ctr"/>
            <a:lstStyle/>
            <a:p>
              <a:pPr defTabSz="171450"/>
              <a:endParaRPr lang="en-US" sz="675">
                <a:solidFill>
                  <a:srgbClr val="172144"/>
                </a:solidFill>
                <a:latin typeface="Calibri"/>
              </a:endParaRPr>
            </a:p>
          </p:txBody>
        </p:sp>
        <p:sp>
          <p:nvSpPr>
            <p:cNvPr id="33" name="Freeform: Shape 32">
              <a:extLst>
                <a:ext uri="{FF2B5EF4-FFF2-40B4-BE49-F238E27FC236}">
                  <a16:creationId xmlns:a16="http://schemas.microsoft.com/office/drawing/2014/main" id="{C47BFA2F-E0A1-401F-AB4C-FBD4846417D0}"/>
                </a:ext>
              </a:extLst>
            </p:cNvPr>
            <p:cNvSpPr/>
            <p:nvPr/>
          </p:nvSpPr>
          <p:spPr>
            <a:xfrm>
              <a:off x="21814642" y="5962245"/>
              <a:ext cx="967631" cy="862245"/>
            </a:xfrm>
            <a:custGeom>
              <a:avLst/>
              <a:gdLst>
                <a:gd name="connsiteX0" fmla="*/ 858581 w 967630"/>
                <a:gd name="connsiteY0" fmla="*/ 840667 h 862245"/>
                <a:gd name="connsiteX1" fmla="*/ 30344 w 967630"/>
                <a:gd name="connsiteY1" fmla="*/ 145602 h 862245"/>
                <a:gd name="connsiteX2" fmla="*/ 26513 w 967630"/>
                <a:gd name="connsiteY2" fmla="*/ 62251 h 862245"/>
                <a:gd name="connsiteX3" fmla="*/ 127588 w 967630"/>
                <a:gd name="connsiteY3" fmla="*/ 28719 h 862245"/>
                <a:gd name="connsiteX4" fmla="*/ 190341 w 967630"/>
                <a:gd name="connsiteY4" fmla="*/ 7642 h 862245"/>
                <a:gd name="connsiteX5" fmla="*/ 301473 w 967630"/>
                <a:gd name="connsiteY5" fmla="*/ 37342 h 862245"/>
                <a:gd name="connsiteX6" fmla="*/ 917500 w 967630"/>
                <a:gd name="connsiteY6" fmla="*/ 554210 h 862245"/>
                <a:gd name="connsiteX7" fmla="*/ 966362 w 967630"/>
                <a:gd name="connsiteY7" fmla="*/ 658638 h 862245"/>
                <a:gd name="connsiteX8" fmla="*/ 956781 w 967630"/>
                <a:gd name="connsiteY8" fmla="*/ 723785 h 862245"/>
                <a:gd name="connsiteX9" fmla="*/ 940972 w 967630"/>
                <a:gd name="connsiteY9" fmla="*/ 829170 h 862245"/>
                <a:gd name="connsiteX10" fmla="*/ 858581 w 967630"/>
                <a:gd name="connsiteY10" fmla="*/ 840667 h 862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67630" h="862245">
                  <a:moveTo>
                    <a:pt x="858581" y="840667"/>
                  </a:moveTo>
                  <a:lnTo>
                    <a:pt x="30344" y="145602"/>
                  </a:lnTo>
                  <a:cubicBezTo>
                    <a:pt x="-3665" y="116860"/>
                    <a:pt x="-5583" y="73269"/>
                    <a:pt x="26513" y="62251"/>
                  </a:cubicBezTo>
                  <a:lnTo>
                    <a:pt x="127588" y="28719"/>
                  </a:lnTo>
                  <a:lnTo>
                    <a:pt x="190341" y="7642"/>
                  </a:lnTo>
                  <a:cubicBezTo>
                    <a:pt x="222913" y="-3375"/>
                    <a:pt x="266985" y="8600"/>
                    <a:pt x="301473" y="37342"/>
                  </a:cubicBezTo>
                  <a:lnTo>
                    <a:pt x="917500" y="554210"/>
                  </a:lnTo>
                  <a:cubicBezTo>
                    <a:pt x="951991" y="583431"/>
                    <a:pt x="971152" y="624148"/>
                    <a:pt x="966362" y="658638"/>
                  </a:cubicBezTo>
                  <a:lnTo>
                    <a:pt x="956781" y="723785"/>
                  </a:lnTo>
                  <a:lnTo>
                    <a:pt x="940972" y="829170"/>
                  </a:lnTo>
                  <a:cubicBezTo>
                    <a:pt x="936182" y="863660"/>
                    <a:pt x="892590" y="869409"/>
                    <a:pt x="858581" y="840667"/>
                  </a:cubicBezTo>
                  <a:close/>
                </a:path>
              </a:pathLst>
            </a:custGeom>
            <a:solidFill>
              <a:srgbClr val="A6A2F4"/>
            </a:solidFill>
            <a:ln w="9525" cap="flat">
              <a:noFill/>
              <a:prstDash val="solid"/>
              <a:miter/>
            </a:ln>
          </p:spPr>
          <p:txBody>
            <a:bodyPr rtlCol="0" anchor="ctr"/>
            <a:lstStyle/>
            <a:p>
              <a:pPr defTabSz="171450"/>
              <a:endParaRPr lang="en-US" sz="675">
                <a:solidFill>
                  <a:srgbClr val="172144"/>
                </a:solidFill>
                <a:latin typeface="Calibri"/>
              </a:endParaRPr>
            </a:p>
          </p:txBody>
        </p:sp>
        <p:sp>
          <p:nvSpPr>
            <p:cNvPr id="34" name="Freeform: Shape 33">
              <a:extLst>
                <a:ext uri="{FF2B5EF4-FFF2-40B4-BE49-F238E27FC236}">
                  <a16:creationId xmlns:a16="http://schemas.microsoft.com/office/drawing/2014/main" id="{ED080DCE-4C79-40C2-942B-FF1DDBD0B8A0}"/>
                </a:ext>
              </a:extLst>
            </p:cNvPr>
            <p:cNvSpPr/>
            <p:nvPr/>
          </p:nvSpPr>
          <p:spPr>
            <a:xfrm>
              <a:off x="21939116" y="5962724"/>
              <a:ext cx="843084" cy="723328"/>
            </a:xfrm>
            <a:custGeom>
              <a:avLst/>
              <a:gdLst>
                <a:gd name="connsiteX0" fmla="*/ 832306 w 843084"/>
                <a:gd name="connsiteY0" fmla="*/ 724264 h 723328"/>
                <a:gd name="connsiteX1" fmla="*/ 3593 w 843084"/>
                <a:gd name="connsiteY1" fmla="*/ 28719 h 723328"/>
                <a:gd name="connsiteX2" fmla="*/ 66343 w 843084"/>
                <a:gd name="connsiteY2" fmla="*/ 7642 h 723328"/>
                <a:gd name="connsiteX3" fmla="*/ 177478 w 843084"/>
                <a:gd name="connsiteY3" fmla="*/ 37342 h 723328"/>
                <a:gd name="connsiteX4" fmla="*/ 793505 w 843084"/>
                <a:gd name="connsiteY4" fmla="*/ 554210 h 723328"/>
                <a:gd name="connsiteX5" fmla="*/ 842364 w 843084"/>
                <a:gd name="connsiteY5" fmla="*/ 658637 h 723328"/>
                <a:gd name="connsiteX6" fmla="*/ 832306 w 843084"/>
                <a:gd name="connsiteY6" fmla="*/ 724264 h 723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3084" h="723328">
                  <a:moveTo>
                    <a:pt x="832306" y="724264"/>
                  </a:moveTo>
                  <a:lnTo>
                    <a:pt x="3593" y="28719"/>
                  </a:lnTo>
                  <a:lnTo>
                    <a:pt x="66343" y="7642"/>
                  </a:lnTo>
                  <a:cubicBezTo>
                    <a:pt x="98918" y="-3375"/>
                    <a:pt x="142987" y="8600"/>
                    <a:pt x="177478" y="37342"/>
                  </a:cubicBezTo>
                  <a:lnTo>
                    <a:pt x="793505" y="554210"/>
                  </a:lnTo>
                  <a:cubicBezTo>
                    <a:pt x="827993" y="583431"/>
                    <a:pt x="847154" y="624148"/>
                    <a:pt x="842364" y="658637"/>
                  </a:cubicBezTo>
                  <a:lnTo>
                    <a:pt x="832306" y="724264"/>
                  </a:lnTo>
                  <a:close/>
                </a:path>
              </a:pathLst>
            </a:custGeom>
            <a:solidFill>
              <a:srgbClr val="7264F4"/>
            </a:solidFill>
            <a:ln w="9525" cap="flat">
              <a:noFill/>
              <a:prstDash val="solid"/>
              <a:miter/>
            </a:ln>
          </p:spPr>
          <p:txBody>
            <a:bodyPr rtlCol="0" anchor="ctr"/>
            <a:lstStyle/>
            <a:p>
              <a:pPr defTabSz="171450"/>
              <a:endParaRPr lang="en-US" sz="675">
                <a:solidFill>
                  <a:srgbClr val="172144"/>
                </a:solidFill>
                <a:latin typeface="Calibri"/>
              </a:endParaRPr>
            </a:p>
          </p:txBody>
        </p:sp>
      </p:grpSp>
      <p:grpSp>
        <p:nvGrpSpPr>
          <p:cNvPr id="41" name="Group 40">
            <a:extLst>
              <a:ext uri="{FF2B5EF4-FFF2-40B4-BE49-F238E27FC236}">
                <a16:creationId xmlns:a16="http://schemas.microsoft.com/office/drawing/2014/main" id="{6B8F6050-89CB-4D15-91F4-6C4E40038665}"/>
              </a:ext>
            </a:extLst>
          </p:cNvPr>
          <p:cNvGrpSpPr/>
          <p:nvPr/>
        </p:nvGrpSpPr>
        <p:grpSpPr>
          <a:xfrm flipH="1">
            <a:off x="6341344" y="2843479"/>
            <a:ext cx="5950061" cy="4771708"/>
            <a:chOff x="-3594" y="4937348"/>
            <a:chExt cx="5964823" cy="4783547"/>
          </a:xfrm>
          <a:solidFill>
            <a:schemeClr val="accent3">
              <a:lumMod val="75000"/>
            </a:schemeClr>
          </a:solidFill>
          <a:effectLst>
            <a:outerShdw blurRad="355600" dist="152400" dir="13500000" algn="br" rotWithShape="0">
              <a:schemeClr val="accent3">
                <a:lumMod val="50000"/>
                <a:alpha val="49000"/>
              </a:schemeClr>
            </a:outerShdw>
          </a:effectLst>
        </p:grpSpPr>
        <p:sp>
          <p:nvSpPr>
            <p:cNvPr id="35" name="Freeform: Shape 34">
              <a:extLst>
                <a:ext uri="{FF2B5EF4-FFF2-40B4-BE49-F238E27FC236}">
                  <a16:creationId xmlns:a16="http://schemas.microsoft.com/office/drawing/2014/main" id="{64FB3BBE-7FB5-43BF-A7DA-72309561D1CD}"/>
                </a:ext>
              </a:extLst>
            </p:cNvPr>
            <p:cNvSpPr/>
            <p:nvPr/>
          </p:nvSpPr>
          <p:spPr>
            <a:xfrm>
              <a:off x="1071339" y="4937348"/>
              <a:ext cx="445493" cy="445493"/>
            </a:xfrm>
            <a:custGeom>
              <a:avLst/>
              <a:gdLst>
                <a:gd name="connsiteX0" fmla="*/ 443338 w 445493"/>
                <a:gd name="connsiteY0" fmla="*/ 223465 h 445493"/>
                <a:gd name="connsiteX1" fmla="*/ 223465 w 445493"/>
                <a:gd name="connsiteY1" fmla="*/ 443338 h 445493"/>
                <a:gd name="connsiteX2" fmla="*/ 3593 w 445493"/>
                <a:gd name="connsiteY2" fmla="*/ 223465 h 445493"/>
                <a:gd name="connsiteX3" fmla="*/ 223465 w 445493"/>
                <a:gd name="connsiteY3" fmla="*/ 3593 h 445493"/>
                <a:gd name="connsiteX4" fmla="*/ 443338 w 445493"/>
                <a:gd name="connsiteY4" fmla="*/ 223465 h 4454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5493" h="445493">
                  <a:moveTo>
                    <a:pt x="443338" y="223465"/>
                  </a:moveTo>
                  <a:cubicBezTo>
                    <a:pt x="443338" y="344898"/>
                    <a:pt x="344898" y="443338"/>
                    <a:pt x="223465" y="443338"/>
                  </a:cubicBezTo>
                  <a:cubicBezTo>
                    <a:pt x="102033" y="443338"/>
                    <a:pt x="3593" y="344898"/>
                    <a:pt x="3593" y="223465"/>
                  </a:cubicBezTo>
                  <a:cubicBezTo>
                    <a:pt x="3593" y="102033"/>
                    <a:pt x="102033" y="3593"/>
                    <a:pt x="223465" y="3593"/>
                  </a:cubicBezTo>
                  <a:cubicBezTo>
                    <a:pt x="344898" y="3593"/>
                    <a:pt x="443338" y="102033"/>
                    <a:pt x="443338" y="223465"/>
                  </a:cubicBezTo>
                  <a:close/>
                </a:path>
              </a:pathLst>
            </a:custGeom>
            <a:grpFill/>
            <a:ln w="9525" cap="flat">
              <a:noFill/>
              <a:prstDash val="solid"/>
              <a:miter/>
            </a:ln>
          </p:spPr>
          <p:txBody>
            <a:bodyPr rtlCol="0" anchor="ctr"/>
            <a:lstStyle/>
            <a:p>
              <a:pPr defTabSz="171450"/>
              <a:endParaRPr lang="en-US" sz="675">
                <a:solidFill>
                  <a:srgbClr val="172144"/>
                </a:solidFill>
                <a:latin typeface="Calibri"/>
              </a:endParaRPr>
            </a:p>
          </p:txBody>
        </p:sp>
        <p:sp>
          <p:nvSpPr>
            <p:cNvPr id="36" name="Freeform: Shape 35">
              <a:extLst>
                <a:ext uri="{FF2B5EF4-FFF2-40B4-BE49-F238E27FC236}">
                  <a16:creationId xmlns:a16="http://schemas.microsoft.com/office/drawing/2014/main" id="{3C789D52-B595-423D-981E-5293911A50BA}"/>
                </a:ext>
              </a:extLst>
            </p:cNvPr>
            <p:cNvSpPr/>
            <p:nvPr/>
          </p:nvSpPr>
          <p:spPr>
            <a:xfrm>
              <a:off x="5314545" y="7967183"/>
              <a:ext cx="646684" cy="646684"/>
            </a:xfrm>
            <a:custGeom>
              <a:avLst/>
              <a:gdLst>
                <a:gd name="connsiteX0" fmla="*/ 643571 w 646684"/>
                <a:gd name="connsiteY0" fmla="*/ 323581 h 646684"/>
                <a:gd name="connsiteX1" fmla="*/ 323582 w 646684"/>
                <a:gd name="connsiteY1" fmla="*/ 643570 h 646684"/>
                <a:gd name="connsiteX2" fmla="*/ 3592 w 646684"/>
                <a:gd name="connsiteY2" fmla="*/ 323581 h 646684"/>
                <a:gd name="connsiteX3" fmla="*/ 323582 w 646684"/>
                <a:gd name="connsiteY3" fmla="*/ 3593 h 646684"/>
                <a:gd name="connsiteX4" fmla="*/ 643571 w 646684"/>
                <a:gd name="connsiteY4" fmla="*/ 323581 h 6466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6684" h="646684">
                  <a:moveTo>
                    <a:pt x="643571" y="323581"/>
                  </a:moveTo>
                  <a:cubicBezTo>
                    <a:pt x="643571" y="500307"/>
                    <a:pt x="500307" y="643570"/>
                    <a:pt x="323582" y="643570"/>
                  </a:cubicBezTo>
                  <a:cubicBezTo>
                    <a:pt x="146857" y="643570"/>
                    <a:pt x="3592" y="500307"/>
                    <a:pt x="3592" y="323581"/>
                  </a:cubicBezTo>
                  <a:cubicBezTo>
                    <a:pt x="3592" y="146856"/>
                    <a:pt x="146856" y="3593"/>
                    <a:pt x="323582" y="3593"/>
                  </a:cubicBezTo>
                  <a:cubicBezTo>
                    <a:pt x="500306" y="3593"/>
                    <a:pt x="643571" y="146856"/>
                    <a:pt x="643571" y="323581"/>
                  </a:cubicBezTo>
                  <a:close/>
                </a:path>
              </a:pathLst>
            </a:custGeom>
            <a:grpFill/>
            <a:ln w="9525" cap="flat">
              <a:noFill/>
              <a:prstDash val="solid"/>
              <a:miter/>
            </a:ln>
          </p:spPr>
          <p:txBody>
            <a:bodyPr rtlCol="0" anchor="ctr"/>
            <a:lstStyle/>
            <a:p>
              <a:pPr defTabSz="171450"/>
              <a:endParaRPr lang="en-US" sz="675">
                <a:solidFill>
                  <a:srgbClr val="172144"/>
                </a:solidFill>
                <a:latin typeface="Calibri"/>
              </a:endParaRPr>
            </a:p>
          </p:txBody>
        </p:sp>
        <p:sp>
          <p:nvSpPr>
            <p:cNvPr id="37" name="Freeform: Shape 36">
              <a:extLst>
                <a:ext uri="{FF2B5EF4-FFF2-40B4-BE49-F238E27FC236}">
                  <a16:creationId xmlns:a16="http://schemas.microsoft.com/office/drawing/2014/main" id="{85034376-3A5F-4A70-84B9-E74D5C14A25C}"/>
                </a:ext>
              </a:extLst>
            </p:cNvPr>
            <p:cNvSpPr/>
            <p:nvPr/>
          </p:nvSpPr>
          <p:spPr>
            <a:xfrm>
              <a:off x="2248783" y="7526959"/>
              <a:ext cx="244303" cy="244303"/>
            </a:xfrm>
            <a:custGeom>
              <a:avLst/>
              <a:gdLst>
                <a:gd name="connsiteX0" fmla="*/ 244063 w 244302"/>
                <a:gd name="connsiteY0" fmla="*/ 123828 h 244302"/>
                <a:gd name="connsiteX1" fmla="*/ 123828 w 244302"/>
                <a:gd name="connsiteY1" fmla="*/ 244063 h 244302"/>
                <a:gd name="connsiteX2" fmla="*/ 3593 w 244302"/>
                <a:gd name="connsiteY2" fmla="*/ 123828 h 244302"/>
                <a:gd name="connsiteX3" fmla="*/ 123828 w 244302"/>
                <a:gd name="connsiteY3" fmla="*/ 3593 h 244302"/>
                <a:gd name="connsiteX4" fmla="*/ 244063 w 244302"/>
                <a:gd name="connsiteY4" fmla="*/ 123828 h 2443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4302" h="244302">
                  <a:moveTo>
                    <a:pt x="244063" y="123828"/>
                  </a:moveTo>
                  <a:cubicBezTo>
                    <a:pt x="244063" y="190232"/>
                    <a:pt x="190232" y="244063"/>
                    <a:pt x="123828" y="244063"/>
                  </a:cubicBezTo>
                  <a:cubicBezTo>
                    <a:pt x="57424" y="244063"/>
                    <a:pt x="3593" y="190232"/>
                    <a:pt x="3593" y="123828"/>
                  </a:cubicBezTo>
                  <a:cubicBezTo>
                    <a:pt x="3593" y="57424"/>
                    <a:pt x="57424" y="3593"/>
                    <a:pt x="123828" y="3593"/>
                  </a:cubicBezTo>
                  <a:cubicBezTo>
                    <a:pt x="190232" y="3593"/>
                    <a:pt x="244063" y="57424"/>
                    <a:pt x="244063" y="123828"/>
                  </a:cubicBezTo>
                  <a:close/>
                </a:path>
              </a:pathLst>
            </a:custGeom>
            <a:grpFill/>
            <a:ln w="9525" cap="flat">
              <a:noFill/>
              <a:prstDash val="solid"/>
              <a:miter/>
            </a:ln>
          </p:spPr>
          <p:txBody>
            <a:bodyPr rtlCol="0" anchor="ctr"/>
            <a:lstStyle/>
            <a:p>
              <a:pPr defTabSz="171450"/>
              <a:endParaRPr lang="en-US" sz="675">
                <a:solidFill>
                  <a:srgbClr val="172144"/>
                </a:solidFill>
                <a:latin typeface="Calibri"/>
              </a:endParaRPr>
            </a:p>
          </p:txBody>
        </p:sp>
        <p:sp>
          <p:nvSpPr>
            <p:cNvPr id="38" name="Freeform: Shape 37">
              <a:extLst>
                <a:ext uri="{FF2B5EF4-FFF2-40B4-BE49-F238E27FC236}">
                  <a16:creationId xmlns:a16="http://schemas.microsoft.com/office/drawing/2014/main" id="{2C3598B6-2E35-4F1B-9842-495ECC90DD5F}"/>
                </a:ext>
              </a:extLst>
            </p:cNvPr>
            <p:cNvSpPr/>
            <p:nvPr/>
          </p:nvSpPr>
          <p:spPr>
            <a:xfrm>
              <a:off x="2885887" y="7768387"/>
              <a:ext cx="493396" cy="493396"/>
            </a:xfrm>
            <a:custGeom>
              <a:avLst/>
              <a:gdLst>
                <a:gd name="connsiteX0" fmla="*/ 491240 w 493395"/>
                <a:gd name="connsiteY0" fmla="*/ 247417 h 493396"/>
                <a:gd name="connsiteX1" fmla="*/ 247416 w 493395"/>
                <a:gd name="connsiteY1" fmla="*/ 491241 h 493396"/>
                <a:gd name="connsiteX2" fmla="*/ 3592 w 493395"/>
                <a:gd name="connsiteY2" fmla="*/ 247417 h 493396"/>
                <a:gd name="connsiteX3" fmla="*/ 247416 w 493395"/>
                <a:gd name="connsiteY3" fmla="*/ 3593 h 493396"/>
                <a:gd name="connsiteX4" fmla="*/ 491240 w 493395"/>
                <a:gd name="connsiteY4" fmla="*/ 247417 h 493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3395" h="493396">
                  <a:moveTo>
                    <a:pt x="491240" y="247417"/>
                  </a:moveTo>
                  <a:cubicBezTo>
                    <a:pt x="491240" y="382077"/>
                    <a:pt x="382077" y="491241"/>
                    <a:pt x="247416" y="491241"/>
                  </a:cubicBezTo>
                  <a:cubicBezTo>
                    <a:pt x="112756" y="491241"/>
                    <a:pt x="3592" y="382077"/>
                    <a:pt x="3592" y="247417"/>
                  </a:cubicBezTo>
                  <a:cubicBezTo>
                    <a:pt x="3592" y="112757"/>
                    <a:pt x="112756" y="3593"/>
                    <a:pt x="247416" y="3593"/>
                  </a:cubicBezTo>
                  <a:cubicBezTo>
                    <a:pt x="382077" y="3593"/>
                    <a:pt x="491240" y="112756"/>
                    <a:pt x="491240" y="247417"/>
                  </a:cubicBezTo>
                  <a:close/>
                </a:path>
              </a:pathLst>
            </a:custGeom>
            <a:grpFill/>
            <a:ln w="9525" cap="flat">
              <a:noFill/>
              <a:prstDash val="solid"/>
              <a:miter/>
            </a:ln>
          </p:spPr>
          <p:txBody>
            <a:bodyPr rtlCol="0" anchor="ctr"/>
            <a:lstStyle/>
            <a:p>
              <a:pPr defTabSz="171450"/>
              <a:endParaRPr lang="en-US" sz="675">
                <a:solidFill>
                  <a:srgbClr val="172144"/>
                </a:solidFill>
                <a:latin typeface="Calibri"/>
              </a:endParaRPr>
            </a:p>
          </p:txBody>
        </p:sp>
        <p:sp>
          <p:nvSpPr>
            <p:cNvPr id="39" name="Freeform: Shape 38">
              <a:extLst>
                <a:ext uri="{FF2B5EF4-FFF2-40B4-BE49-F238E27FC236}">
                  <a16:creationId xmlns:a16="http://schemas.microsoft.com/office/drawing/2014/main" id="{EF487479-B304-4A6A-9500-E46901132112}"/>
                </a:ext>
              </a:extLst>
            </p:cNvPr>
            <p:cNvSpPr/>
            <p:nvPr/>
          </p:nvSpPr>
          <p:spPr>
            <a:xfrm>
              <a:off x="1960889" y="6110481"/>
              <a:ext cx="426332" cy="426332"/>
            </a:xfrm>
            <a:custGeom>
              <a:avLst/>
              <a:gdLst>
                <a:gd name="connsiteX0" fmla="*/ 425135 w 426332"/>
                <a:gd name="connsiteY0" fmla="*/ 214364 h 426332"/>
                <a:gd name="connsiteX1" fmla="*/ 214364 w 426332"/>
                <a:gd name="connsiteY1" fmla="*/ 425135 h 426332"/>
                <a:gd name="connsiteX2" fmla="*/ 3593 w 426332"/>
                <a:gd name="connsiteY2" fmla="*/ 214364 h 426332"/>
                <a:gd name="connsiteX3" fmla="*/ 214364 w 426332"/>
                <a:gd name="connsiteY3" fmla="*/ 3593 h 426332"/>
                <a:gd name="connsiteX4" fmla="*/ 425135 w 426332"/>
                <a:gd name="connsiteY4" fmla="*/ 214364 h 426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6332" h="426332">
                  <a:moveTo>
                    <a:pt x="425135" y="214364"/>
                  </a:moveTo>
                  <a:cubicBezTo>
                    <a:pt x="425135" y="330770"/>
                    <a:pt x="330770" y="425135"/>
                    <a:pt x="214364" y="425135"/>
                  </a:cubicBezTo>
                  <a:cubicBezTo>
                    <a:pt x="97958" y="425135"/>
                    <a:pt x="3593" y="330770"/>
                    <a:pt x="3593" y="214364"/>
                  </a:cubicBezTo>
                  <a:cubicBezTo>
                    <a:pt x="3593" y="97958"/>
                    <a:pt x="97958" y="3593"/>
                    <a:pt x="214364" y="3593"/>
                  </a:cubicBezTo>
                  <a:cubicBezTo>
                    <a:pt x="330770" y="3593"/>
                    <a:pt x="425135" y="97958"/>
                    <a:pt x="425135" y="214364"/>
                  </a:cubicBezTo>
                  <a:close/>
                </a:path>
              </a:pathLst>
            </a:custGeom>
            <a:grpFill/>
            <a:ln w="9525" cap="flat">
              <a:noFill/>
              <a:prstDash val="solid"/>
              <a:miter/>
            </a:ln>
          </p:spPr>
          <p:txBody>
            <a:bodyPr rtlCol="0" anchor="ctr"/>
            <a:lstStyle/>
            <a:p>
              <a:pPr defTabSz="171450"/>
              <a:endParaRPr lang="en-US" sz="675">
                <a:solidFill>
                  <a:srgbClr val="172144"/>
                </a:solidFill>
                <a:latin typeface="Calibri"/>
              </a:endParaRPr>
            </a:p>
          </p:txBody>
        </p:sp>
        <p:sp>
          <p:nvSpPr>
            <p:cNvPr id="40" name="Freeform: Shape 39">
              <a:extLst>
                <a:ext uri="{FF2B5EF4-FFF2-40B4-BE49-F238E27FC236}">
                  <a16:creationId xmlns:a16="http://schemas.microsoft.com/office/drawing/2014/main" id="{CB1BE0FB-FDD1-44BE-A9AA-571D18CC17C7}"/>
                </a:ext>
              </a:extLst>
            </p:cNvPr>
            <p:cNvSpPr/>
            <p:nvPr/>
          </p:nvSpPr>
          <p:spPr>
            <a:xfrm>
              <a:off x="-3594" y="5285121"/>
              <a:ext cx="5513581" cy="4435774"/>
            </a:xfrm>
            <a:custGeom>
              <a:avLst/>
              <a:gdLst>
                <a:gd name="connsiteX0" fmla="*/ 5270475 w 5513580"/>
                <a:gd name="connsiteY0" fmla="*/ 3376410 h 4435773"/>
                <a:gd name="connsiteX1" fmla="*/ 4684628 w 5513580"/>
                <a:gd name="connsiteY1" fmla="*/ 2803016 h 4435773"/>
                <a:gd name="connsiteX2" fmla="*/ 4269792 w 5513580"/>
                <a:gd name="connsiteY2" fmla="*/ 2974987 h 4435773"/>
                <a:gd name="connsiteX3" fmla="*/ 3854956 w 5513580"/>
                <a:gd name="connsiteY3" fmla="*/ 2803016 h 4435773"/>
                <a:gd name="connsiteX4" fmla="*/ 3293059 w 5513580"/>
                <a:gd name="connsiteY4" fmla="*/ 3222163 h 4435773"/>
                <a:gd name="connsiteX5" fmla="*/ 3199649 w 5513580"/>
                <a:gd name="connsiteY5" fmla="*/ 3212583 h 4435773"/>
                <a:gd name="connsiteX6" fmla="*/ 2972112 w 5513580"/>
                <a:gd name="connsiteY6" fmla="*/ 3273898 h 4435773"/>
                <a:gd name="connsiteX7" fmla="*/ 2741222 w 5513580"/>
                <a:gd name="connsiteY7" fmla="*/ 3145999 h 4435773"/>
                <a:gd name="connsiteX8" fmla="*/ 2279442 w 5513580"/>
                <a:gd name="connsiteY8" fmla="*/ 2612364 h 4435773"/>
                <a:gd name="connsiteX9" fmla="*/ 1916820 w 5513580"/>
                <a:gd name="connsiteY9" fmla="*/ 2265550 h 4435773"/>
                <a:gd name="connsiteX10" fmla="*/ 1944124 w 5513580"/>
                <a:gd name="connsiteY10" fmla="*/ 2094059 h 4435773"/>
                <a:gd name="connsiteX11" fmla="*/ 1785088 w 5513580"/>
                <a:gd name="connsiteY11" fmla="*/ 1707007 h 4435773"/>
                <a:gd name="connsiteX12" fmla="*/ 1978135 w 5513580"/>
                <a:gd name="connsiteY12" fmla="*/ 1285943 h 4435773"/>
                <a:gd name="connsiteX13" fmla="*/ 1601621 w 5513580"/>
                <a:gd name="connsiteY13" fmla="*/ 759974 h 4435773"/>
                <a:gd name="connsiteX14" fmla="*/ 1604974 w 5513580"/>
                <a:gd name="connsiteY14" fmla="*/ 691952 h 4435773"/>
                <a:gd name="connsiteX15" fmla="*/ 952063 w 5513580"/>
                <a:gd name="connsiteY15" fmla="*/ 39041 h 4435773"/>
                <a:gd name="connsiteX16" fmla="*/ 748956 w 5513580"/>
                <a:gd name="connsiteY16" fmla="*/ 71135 h 4435773"/>
                <a:gd name="connsiteX17" fmla="*/ 498905 w 5513580"/>
                <a:gd name="connsiteY17" fmla="*/ 3593 h 4435773"/>
                <a:gd name="connsiteX18" fmla="*/ 3593 w 5513580"/>
                <a:gd name="connsiteY18" fmla="*/ 499863 h 4435773"/>
                <a:gd name="connsiteX19" fmla="*/ 194724 w 5513580"/>
                <a:gd name="connsiteY19" fmla="*/ 891227 h 4435773"/>
                <a:gd name="connsiteX20" fmla="*/ 3593 w 5513580"/>
                <a:gd name="connsiteY20" fmla="*/ 1283069 h 4435773"/>
                <a:gd name="connsiteX21" fmla="*/ 465373 w 5513580"/>
                <a:gd name="connsiteY21" fmla="*/ 1778381 h 4435773"/>
                <a:gd name="connsiteX22" fmla="*/ 346575 w 5513580"/>
                <a:gd name="connsiteY22" fmla="*/ 2084000 h 4435773"/>
                <a:gd name="connsiteX23" fmla="*/ 799733 w 5513580"/>
                <a:gd name="connsiteY23" fmla="*/ 2537157 h 4435773"/>
                <a:gd name="connsiteX24" fmla="*/ 857695 w 5513580"/>
                <a:gd name="connsiteY24" fmla="*/ 2533325 h 4435773"/>
                <a:gd name="connsiteX25" fmla="*/ 797338 w 5513580"/>
                <a:gd name="connsiteY25" fmla="*/ 2759425 h 4435773"/>
                <a:gd name="connsiteX26" fmla="*/ 1250495 w 5513580"/>
                <a:gd name="connsiteY26" fmla="*/ 3212583 h 4435773"/>
                <a:gd name="connsiteX27" fmla="*/ 1436836 w 5513580"/>
                <a:gd name="connsiteY27" fmla="*/ 3172824 h 4435773"/>
                <a:gd name="connsiteX28" fmla="*/ 1547012 w 5513580"/>
                <a:gd name="connsiteY28" fmla="*/ 3245636 h 4435773"/>
                <a:gd name="connsiteX29" fmla="*/ 2144836 w 5513580"/>
                <a:gd name="connsiteY29" fmla="*/ 3796036 h 4435773"/>
                <a:gd name="connsiteX30" fmla="*/ 2241120 w 5513580"/>
                <a:gd name="connsiteY30" fmla="*/ 3788371 h 4435773"/>
                <a:gd name="connsiteX31" fmla="*/ 2647812 w 5513580"/>
                <a:gd name="connsiteY31" fmla="*/ 4041776 h 4435773"/>
                <a:gd name="connsiteX32" fmla="*/ 2875349 w 5513580"/>
                <a:gd name="connsiteY32" fmla="*/ 3980460 h 4435773"/>
                <a:gd name="connsiteX33" fmla="*/ 3200607 w 5513580"/>
                <a:gd name="connsiteY33" fmla="*/ 4118420 h 4435773"/>
                <a:gd name="connsiteX34" fmla="*/ 3326112 w 5513580"/>
                <a:gd name="connsiteY34" fmla="*/ 4100696 h 4435773"/>
                <a:gd name="connsiteX35" fmla="*/ 3855914 w 5513580"/>
                <a:gd name="connsiteY35" fmla="*/ 4435534 h 4435773"/>
                <a:gd name="connsiteX36" fmla="*/ 4390985 w 5513580"/>
                <a:gd name="connsiteY36" fmla="*/ 4089199 h 4435773"/>
                <a:gd name="connsiteX37" fmla="*/ 4926056 w 5513580"/>
                <a:gd name="connsiteY37" fmla="*/ 4435534 h 4435773"/>
                <a:gd name="connsiteX38" fmla="*/ 5511904 w 5513580"/>
                <a:gd name="connsiteY38" fmla="*/ 3849687 h 4435773"/>
                <a:gd name="connsiteX39" fmla="*/ 5270475 w 5513580"/>
                <a:gd name="connsiteY39" fmla="*/ 3376410 h 4435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5513580" h="4435773">
                  <a:moveTo>
                    <a:pt x="5270475" y="3376410"/>
                  </a:moveTo>
                  <a:cubicBezTo>
                    <a:pt x="5263769" y="3058816"/>
                    <a:pt x="5004138" y="2803016"/>
                    <a:pt x="4684628" y="2803016"/>
                  </a:cubicBezTo>
                  <a:cubicBezTo>
                    <a:pt x="4522717" y="2803016"/>
                    <a:pt x="4376135" y="2868643"/>
                    <a:pt x="4269792" y="2974987"/>
                  </a:cubicBezTo>
                  <a:cubicBezTo>
                    <a:pt x="4163927" y="2868643"/>
                    <a:pt x="4017345" y="2803016"/>
                    <a:pt x="3854956" y="2803016"/>
                  </a:cubicBezTo>
                  <a:cubicBezTo>
                    <a:pt x="3589097" y="2803016"/>
                    <a:pt x="3364913" y="2979777"/>
                    <a:pt x="3293059" y="3222163"/>
                  </a:cubicBezTo>
                  <a:cubicBezTo>
                    <a:pt x="3262881" y="3215936"/>
                    <a:pt x="3231744" y="3212583"/>
                    <a:pt x="3199649" y="3212583"/>
                  </a:cubicBezTo>
                  <a:cubicBezTo>
                    <a:pt x="3116778" y="3212583"/>
                    <a:pt x="3039176" y="3234618"/>
                    <a:pt x="2972112" y="3273898"/>
                  </a:cubicBezTo>
                  <a:cubicBezTo>
                    <a:pt x="2910797" y="3210667"/>
                    <a:pt x="2830800" y="3164680"/>
                    <a:pt x="2741222" y="3145999"/>
                  </a:cubicBezTo>
                  <a:cubicBezTo>
                    <a:pt x="2719187" y="2884451"/>
                    <a:pt x="2529493" y="2670326"/>
                    <a:pt x="2279442" y="2612364"/>
                  </a:cubicBezTo>
                  <a:cubicBezTo>
                    <a:pt x="2225312" y="2443747"/>
                    <a:pt x="2088311" y="2312495"/>
                    <a:pt x="1916820" y="2265550"/>
                  </a:cubicBezTo>
                  <a:cubicBezTo>
                    <a:pt x="1934544" y="2211420"/>
                    <a:pt x="1944124" y="2153937"/>
                    <a:pt x="1944124" y="2094059"/>
                  </a:cubicBezTo>
                  <a:cubicBezTo>
                    <a:pt x="1944124" y="1943166"/>
                    <a:pt x="1883288" y="1806644"/>
                    <a:pt x="1785088" y="1707007"/>
                  </a:cubicBezTo>
                  <a:cubicBezTo>
                    <a:pt x="1903407" y="1604974"/>
                    <a:pt x="1978135" y="1454081"/>
                    <a:pt x="1978135" y="1285943"/>
                  </a:cubicBezTo>
                  <a:cubicBezTo>
                    <a:pt x="1978135" y="1041640"/>
                    <a:pt x="1820535" y="834222"/>
                    <a:pt x="1601621" y="759974"/>
                  </a:cubicBezTo>
                  <a:cubicBezTo>
                    <a:pt x="1604016" y="737459"/>
                    <a:pt x="1604974" y="714945"/>
                    <a:pt x="1604974" y="691952"/>
                  </a:cubicBezTo>
                  <a:cubicBezTo>
                    <a:pt x="1604974" y="331246"/>
                    <a:pt x="1312769" y="39041"/>
                    <a:pt x="952063" y="39041"/>
                  </a:cubicBezTo>
                  <a:cubicBezTo>
                    <a:pt x="881167" y="39041"/>
                    <a:pt x="812666" y="50537"/>
                    <a:pt x="748956" y="71135"/>
                  </a:cubicBezTo>
                  <a:cubicBezTo>
                    <a:pt x="675665" y="28023"/>
                    <a:pt x="589920" y="3593"/>
                    <a:pt x="498905" y="3593"/>
                  </a:cubicBezTo>
                  <a:cubicBezTo>
                    <a:pt x="225860" y="3593"/>
                    <a:pt x="3593" y="225860"/>
                    <a:pt x="3593" y="499863"/>
                  </a:cubicBezTo>
                  <a:cubicBezTo>
                    <a:pt x="3593" y="658899"/>
                    <a:pt x="78321" y="800691"/>
                    <a:pt x="194724" y="891227"/>
                  </a:cubicBezTo>
                  <a:cubicBezTo>
                    <a:pt x="78321" y="982241"/>
                    <a:pt x="3593" y="1124033"/>
                    <a:pt x="3593" y="1283069"/>
                  </a:cubicBezTo>
                  <a:cubicBezTo>
                    <a:pt x="3593" y="1545575"/>
                    <a:pt x="207178" y="1760657"/>
                    <a:pt x="465373" y="1778381"/>
                  </a:cubicBezTo>
                  <a:cubicBezTo>
                    <a:pt x="391603" y="1858858"/>
                    <a:pt x="346575" y="1966159"/>
                    <a:pt x="346575" y="2084000"/>
                  </a:cubicBezTo>
                  <a:cubicBezTo>
                    <a:pt x="346575" y="2334051"/>
                    <a:pt x="549202" y="2537157"/>
                    <a:pt x="799733" y="2537157"/>
                  </a:cubicBezTo>
                  <a:cubicBezTo>
                    <a:pt x="819373" y="2537157"/>
                    <a:pt x="838534" y="2535720"/>
                    <a:pt x="857695" y="2533325"/>
                  </a:cubicBezTo>
                  <a:cubicBezTo>
                    <a:pt x="819373" y="2599910"/>
                    <a:pt x="797338" y="2677033"/>
                    <a:pt x="797338" y="2759425"/>
                  </a:cubicBezTo>
                  <a:cubicBezTo>
                    <a:pt x="797338" y="3009476"/>
                    <a:pt x="999965" y="3212583"/>
                    <a:pt x="1250495" y="3212583"/>
                  </a:cubicBezTo>
                  <a:cubicBezTo>
                    <a:pt x="1317080" y="3212583"/>
                    <a:pt x="1379832" y="3198212"/>
                    <a:pt x="1436836" y="3172824"/>
                  </a:cubicBezTo>
                  <a:cubicBezTo>
                    <a:pt x="1470368" y="3201565"/>
                    <a:pt x="1507253" y="3225996"/>
                    <a:pt x="1547012" y="3245636"/>
                  </a:cubicBezTo>
                  <a:cubicBezTo>
                    <a:pt x="1571921" y="3553649"/>
                    <a:pt x="1830116" y="3796036"/>
                    <a:pt x="2144836" y="3796036"/>
                  </a:cubicBezTo>
                  <a:cubicBezTo>
                    <a:pt x="2177888" y="3796036"/>
                    <a:pt x="2209983" y="3793162"/>
                    <a:pt x="2241120" y="3788371"/>
                  </a:cubicBezTo>
                  <a:cubicBezTo>
                    <a:pt x="2314890" y="3938306"/>
                    <a:pt x="2469136" y="4041776"/>
                    <a:pt x="2647812" y="4041776"/>
                  </a:cubicBezTo>
                  <a:cubicBezTo>
                    <a:pt x="2730683" y="4041776"/>
                    <a:pt x="2808286" y="4019741"/>
                    <a:pt x="2875349" y="3980460"/>
                  </a:cubicBezTo>
                  <a:cubicBezTo>
                    <a:pt x="2957742" y="4065727"/>
                    <a:pt x="3073186" y="4118420"/>
                    <a:pt x="3200607" y="4118420"/>
                  </a:cubicBezTo>
                  <a:cubicBezTo>
                    <a:pt x="3244199" y="4118420"/>
                    <a:pt x="3286353" y="4112192"/>
                    <a:pt x="3326112" y="4100696"/>
                  </a:cubicBezTo>
                  <a:cubicBezTo>
                    <a:pt x="3420001" y="4298533"/>
                    <a:pt x="3622150" y="4435534"/>
                    <a:pt x="3855914" y="4435534"/>
                  </a:cubicBezTo>
                  <a:cubicBezTo>
                    <a:pt x="4093989" y="4435534"/>
                    <a:pt x="4299012" y="4293264"/>
                    <a:pt x="4390985" y="4089199"/>
                  </a:cubicBezTo>
                  <a:cubicBezTo>
                    <a:pt x="4482479" y="4293264"/>
                    <a:pt x="4687502" y="4435534"/>
                    <a:pt x="4926056" y="4435534"/>
                  </a:cubicBezTo>
                  <a:cubicBezTo>
                    <a:pt x="5249877" y="4435534"/>
                    <a:pt x="5511904" y="4173029"/>
                    <a:pt x="5511904" y="3849687"/>
                  </a:cubicBezTo>
                  <a:cubicBezTo>
                    <a:pt x="5510946" y="3655682"/>
                    <a:pt x="5416099" y="3483232"/>
                    <a:pt x="5270475" y="3376410"/>
                  </a:cubicBezTo>
                  <a:close/>
                </a:path>
              </a:pathLst>
            </a:custGeom>
            <a:grpFill/>
            <a:ln w="9525" cap="flat">
              <a:noFill/>
              <a:prstDash val="solid"/>
              <a:miter/>
            </a:ln>
          </p:spPr>
          <p:txBody>
            <a:bodyPr rtlCol="0" anchor="ctr"/>
            <a:lstStyle/>
            <a:p>
              <a:pPr defTabSz="171450"/>
              <a:endParaRPr lang="en-US" sz="675">
                <a:solidFill>
                  <a:srgbClr val="172144"/>
                </a:solidFill>
                <a:latin typeface="Calibri"/>
              </a:endParaRPr>
            </a:p>
          </p:txBody>
        </p:sp>
      </p:grpSp>
      <p:sp>
        <p:nvSpPr>
          <p:cNvPr id="47" name="TextBox 46">
            <a:extLst>
              <a:ext uri="{FF2B5EF4-FFF2-40B4-BE49-F238E27FC236}">
                <a16:creationId xmlns:a16="http://schemas.microsoft.com/office/drawing/2014/main" id="{87655CEE-BED8-4389-B3E2-93FA7162F535}"/>
              </a:ext>
            </a:extLst>
          </p:cNvPr>
          <p:cNvSpPr txBox="1"/>
          <p:nvPr/>
        </p:nvSpPr>
        <p:spPr>
          <a:xfrm>
            <a:off x="746342" y="389335"/>
            <a:ext cx="8914488" cy="707886"/>
          </a:xfrm>
          <a:prstGeom prst="rect">
            <a:avLst/>
          </a:prstGeom>
          <a:noFill/>
        </p:spPr>
        <p:txBody>
          <a:bodyPr wrap="square" rtlCol="0">
            <a:spAutoFit/>
          </a:bodyPr>
          <a:lstStyle/>
          <a:p>
            <a:pPr defTabSz="171450">
              <a:defRPr/>
            </a:pPr>
            <a:r>
              <a:rPr lang="en-US" sz="4000" b="1">
                <a:solidFill>
                  <a:srgbClr val="FFFFFF"/>
                </a:solidFill>
                <a:latin typeface="Century Gothic"/>
              </a:rPr>
              <a:t>Introduction to Dataset</a:t>
            </a:r>
          </a:p>
        </p:txBody>
      </p:sp>
      <p:sp>
        <p:nvSpPr>
          <p:cNvPr id="48" name="TextBox 47">
            <a:extLst>
              <a:ext uri="{FF2B5EF4-FFF2-40B4-BE49-F238E27FC236}">
                <a16:creationId xmlns:a16="http://schemas.microsoft.com/office/drawing/2014/main" id="{FC91711C-2CA4-4831-861D-82B79B510E90}"/>
              </a:ext>
            </a:extLst>
          </p:cNvPr>
          <p:cNvSpPr txBox="1"/>
          <p:nvPr/>
        </p:nvSpPr>
        <p:spPr>
          <a:xfrm>
            <a:off x="919869" y="1210658"/>
            <a:ext cx="5514815" cy="5197385"/>
          </a:xfrm>
          <a:prstGeom prst="rect">
            <a:avLst/>
          </a:prstGeom>
          <a:noFill/>
        </p:spPr>
        <p:txBody>
          <a:bodyPr wrap="square" lIns="91440" tIns="45720" rIns="91440" bIns="45720" rtlCol="0" anchor="t">
            <a:spAutoFit/>
          </a:bodyPr>
          <a:lstStyle/>
          <a:p>
            <a:pPr marL="285750" indent="-285750" fontAlgn="base">
              <a:lnSpc>
                <a:spcPct val="200000"/>
              </a:lnSpc>
              <a:buFont typeface="Arial"/>
              <a:buChar char="•"/>
            </a:pPr>
            <a:r>
              <a:rPr lang="en-US" sz="2200">
                <a:latin typeface="Times"/>
                <a:ea typeface="+mn-lt"/>
                <a:cs typeface="+mn-lt"/>
              </a:rPr>
              <a:t>Dataset: Hotel Las Vegas, </a:t>
            </a:r>
            <a:r>
              <a:rPr lang="en-US" sz="2200" err="1">
                <a:latin typeface="Times"/>
                <a:ea typeface="+mn-lt"/>
                <a:cs typeface="+mn-lt"/>
              </a:rPr>
              <a:t>Tripadvisor</a:t>
            </a:r>
            <a:r>
              <a:rPr lang="en-US" sz="2200">
                <a:latin typeface="Times"/>
                <a:ea typeface="+mn-lt"/>
                <a:cs typeface="+mn-lt"/>
              </a:rPr>
              <a:t> </a:t>
            </a:r>
            <a:endParaRPr lang="en-US" sz="2200">
              <a:latin typeface="Times"/>
              <a:ea typeface="+mn-lt"/>
              <a:cs typeface="Times"/>
            </a:endParaRPr>
          </a:p>
          <a:p>
            <a:pPr marL="285750" indent="-285750">
              <a:lnSpc>
                <a:spcPct val="200000"/>
              </a:lnSpc>
              <a:buFont typeface="Arial"/>
              <a:buChar char="•"/>
            </a:pPr>
            <a:r>
              <a:rPr lang="en-US" sz="2200">
                <a:latin typeface="Times"/>
                <a:ea typeface="+mn-lt"/>
                <a:cs typeface="+mn-lt"/>
              </a:rPr>
              <a:t>19 possible predictors, 1 outcome variable</a:t>
            </a:r>
            <a:endParaRPr lang="en-US" sz="2200">
              <a:latin typeface="Times"/>
              <a:ea typeface="+mn-lt"/>
              <a:cs typeface="Times"/>
            </a:endParaRPr>
          </a:p>
          <a:p>
            <a:pPr marL="285750" indent="-285750">
              <a:lnSpc>
                <a:spcPct val="200000"/>
              </a:lnSpc>
              <a:buFont typeface="Arial"/>
              <a:buChar char="•"/>
            </a:pPr>
            <a:r>
              <a:rPr lang="en-US" sz="2200">
                <a:latin typeface="Times"/>
                <a:ea typeface="+mn-lt"/>
                <a:cs typeface="+mn-lt"/>
              </a:rPr>
              <a:t>Models and algorithms: </a:t>
            </a:r>
            <a:endParaRPr lang="en-US" sz="2200">
              <a:latin typeface="Times"/>
              <a:cs typeface="Times"/>
            </a:endParaRPr>
          </a:p>
          <a:p>
            <a:pPr lvl="1">
              <a:buFont typeface="Arial" panose="020B0604020202020204" pitchFamily="34" charset="0"/>
              <a:buChar char="•"/>
            </a:pPr>
            <a:r>
              <a:rPr lang="en-US" sz="2200">
                <a:latin typeface="Times"/>
                <a:ea typeface="+mn-lt"/>
                <a:cs typeface="+mn-lt"/>
              </a:rPr>
              <a:t>KNN for both prediction and categorical </a:t>
            </a:r>
            <a:endParaRPr lang="en-US" sz="2200">
              <a:latin typeface="Times"/>
              <a:cs typeface="Times"/>
            </a:endParaRPr>
          </a:p>
          <a:p>
            <a:pPr lvl="1">
              <a:buFont typeface="Arial" panose="020B0604020202020204" pitchFamily="34" charset="0"/>
              <a:buChar char="•"/>
            </a:pPr>
            <a:r>
              <a:rPr lang="en-US" sz="2200">
                <a:latin typeface="Times"/>
                <a:ea typeface="+mn-lt"/>
                <a:cs typeface="+mn-lt"/>
              </a:rPr>
              <a:t>LOGIT for both prediction and categorical</a:t>
            </a:r>
            <a:endParaRPr lang="en-US" sz="2200">
              <a:latin typeface="Times"/>
              <a:cs typeface="Times"/>
            </a:endParaRPr>
          </a:p>
          <a:p>
            <a:pPr lvl="1">
              <a:buFont typeface="Arial" panose="020B0604020202020204" pitchFamily="34" charset="0"/>
              <a:buChar char="•"/>
            </a:pPr>
            <a:r>
              <a:rPr lang="en-US" sz="2200">
                <a:latin typeface="Times"/>
                <a:ea typeface="+mn-lt"/>
                <a:cs typeface="+mn-lt"/>
              </a:rPr>
              <a:t>MLR (continuous outcome)</a:t>
            </a:r>
            <a:endParaRPr lang="en-US" sz="2200">
              <a:latin typeface="Times"/>
              <a:cs typeface="Times"/>
            </a:endParaRPr>
          </a:p>
          <a:p>
            <a:pPr lvl="1">
              <a:buFont typeface="Arial" panose="020B0604020202020204" pitchFamily="34" charset="0"/>
              <a:buChar char="•"/>
            </a:pPr>
            <a:r>
              <a:rPr lang="en-US" sz="2200">
                <a:latin typeface="Times"/>
                <a:ea typeface="+mn-lt"/>
                <a:cs typeface="+mn-lt"/>
              </a:rPr>
              <a:t>CART.</a:t>
            </a:r>
            <a:endParaRPr lang="en-US" sz="2200">
              <a:latin typeface="Times"/>
              <a:ea typeface="+mn-lt"/>
              <a:cs typeface="Times"/>
            </a:endParaRPr>
          </a:p>
          <a:p>
            <a:pPr lvl="1"/>
            <a:endParaRPr lang="en-US" sz="2200">
              <a:latin typeface="Times"/>
              <a:ea typeface="+mn-lt"/>
              <a:cs typeface="+mn-lt"/>
            </a:endParaRPr>
          </a:p>
          <a:p>
            <a:pPr marL="285750" indent="-285750">
              <a:buFont typeface="Arial"/>
              <a:buChar char="•"/>
            </a:pPr>
            <a:r>
              <a:rPr lang="en-US" sz="2200">
                <a:latin typeface="Times"/>
                <a:ea typeface="+mn-lt"/>
                <a:cs typeface="+mn-lt"/>
              </a:rPr>
              <a:t>Are there significant variables that can indicate hotel score?</a:t>
            </a:r>
            <a:endParaRPr lang="en-US" sz="2200">
              <a:latin typeface="Calibri"/>
              <a:ea typeface="+mn-lt"/>
              <a:cs typeface="+mn-lt"/>
            </a:endParaRPr>
          </a:p>
          <a:p>
            <a:pPr marL="285750" indent="-285750">
              <a:buFont typeface="Arial"/>
              <a:buChar char="•"/>
            </a:pPr>
            <a:r>
              <a:rPr lang="en-US" sz="2200">
                <a:latin typeface="Times"/>
                <a:ea typeface="+mn-lt"/>
                <a:cs typeface="+mn-lt"/>
              </a:rPr>
              <a:t>Outcome: Bad Results </a:t>
            </a:r>
            <a:endParaRPr lang="en-US" sz="2200">
              <a:cs typeface="Calibri"/>
            </a:endParaRPr>
          </a:p>
          <a:p>
            <a:pPr marL="171450" indent="-171450">
              <a:lnSpc>
                <a:spcPct val="200000"/>
              </a:lnSpc>
              <a:buFont typeface="Arial" panose="020B0604020202020204" pitchFamily="34" charset="0"/>
              <a:buChar char="•"/>
            </a:pPr>
            <a:endParaRPr lang="en-US" sz="14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12317455"/>
      </p:ext>
    </p:extLst>
  </p:cSld>
  <p:clrMapOvr>
    <a:overrideClrMapping bg1="dk1" tx1="lt1" bg2="dk2" tx2="lt2" accent1="accent1" accent2="accent2" accent3="accent3" accent4="accent4" accent5="accent5" accent6="accent6" hlink="hlink" folHlink="folHlink"/>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300"/>
                                  </p:stCondLst>
                                  <p:childTnLst>
                                    <p:set>
                                      <p:cBhvr>
                                        <p:cTn id="6" dur="1" fill="hold">
                                          <p:stCondLst>
                                            <p:cond delay="0"/>
                                          </p:stCondLst>
                                        </p:cTn>
                                        <p:tgtEl>
                                          <p:spTgt spid="47"/>
                                        </p:tgtEl>
                                        <p:attrNameLst>
                                          <p:attrName>style.visibility</p:attrName>
                                        </p:attrNameLst>
                                      </p:cBhvr>
                                      <p:to>
                                        <p:strVal val="visible"/>
                                      </p:to>
                                    </p:set>
                                    <p:anim calcmode="lin" valueType="num">
                                      <p:cBhvr additive="base">
                                        <p:cTn id="7" dur="1000" fill="hold"/>
                                        <p:tgtEl>
                                          <p:spTgt spid="47"/>
                                        </p:tgtEl>
                                        <p:attrNameLst>
                                          <p:attrName>ppt_x</p:attrName>
                                        </p:attrNameLst>
                                      </p:cBhvr>
                                      <p:tavLst>
                                        <p:tav tm="0">
                                          <p:val>
                                            <p:strVal val="#ppt_x"/>
                                          </p:val>
                                        </p:tav>
                                        <p:tav tm="100000">
                                          <p:val>
                                            <p:strVal val="#ppt_x"/>
                                          </p:val>
                                        </p:tav>
                                      </p:tavLst>
                                    </p:anim>
                                    <p:anim calcmode="lin" valueType="num">
                                      <p:cBhvr additive="base">
                                        <p:cTn id="8" dur="1000" fill="hold"/>
                                        <p:tgtEl>
                                          <p:spTgt spid="47"/>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800"/>
                                  </p:stCondLst>
                                  <p:childTnLst>
                                    <p:set>
                                      <p:cBhvr>
                                        <p:cTn id="10" dur="1" fill="hold">
                                          <p:stCondLst>
                                            <p:cond delay="0"/>
                                          </p:stCondLst>
                                        </p:cTn>
                                        <p:tgtEl>
                                          <p:spTgt spid="48"/>
                                        </p:tgtEl>
                                        <p:attrNameLst>
                                          <p:attrName>style.visibility</p:attrName>
                                        </p:attrNameLst>
                                      </p:cBhvr>
                                      <p:to>
                                        <p:strVal val="visible"/>
                                      </p:to>
                                    </p:set>
                                    <p:anim calcmode="lin" valueType="num">
                                      <p:cBhvr additive="base">
                                        <p:cTn id="11" dur="1000" fill="hold"/>
                                        <p:tgtEl>
                                          <p:spTgt spid="48"/>
                                        </p:tgtEl>
                                        <p:attrNameLst>
                                          <p:attrName>ppt_x</p:attrName>
                                        </p:attrNameLst>
                                      </p:cBhvr>
                                      <p:tavLst>
                                        <p:tav tm="0">
                                          <p:val>
                                            <p:strVal val="#ppt_x"/>
                                          </p:val>
                                        </p:tav>
                                        <p:tav tm="100000">
                                          <p:val>
                                            <p:strVal val="#ppt_x"/>
                                          </p:val>
                                        </p:tav>
                                      </p:tavLst>
                                    </p:anim>
                                    <p:anim calcmode="lin" valueType="num">
                                      <p:cBhvr additive="base">
                                        <p:cTn id="12" dur="1000" fill="hold"/>
                                        <p:tgtEl>
                                          <p:spTgt spid="48"/>
                                        </p:tgtEl>
                                        <p:attrNameLst>
                                          <p:attrName>ppt_y</p:attrName>
                                        </p:attrNameLst>
                                      </p:cBhvr>
                                      <p:tavLst>
                                        <p:tav tm="0">
                                          <p:val>
                                            <p:strVal val="1+#ppt_h/2"/>
                                          </p:val>
                                        </p:tav>
                                        <p:tav tm="100000">
                                          <p:val>
                                            <p:strVal val="#ppt_y"/>
                                          </p:val>
                                        </p:tav>
                                      </p:tavLst>
                                    </p:anim>
                                  </p:childTnLst>
                                </p:cTn>
                              </p:par>
                              <p:par>
                                <p:cTn id="13" presetID="2" presetClass="entr" presetSubtype="6" decel="10000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1500" fill="hold"/>
                                        <p:tgtEl>
                                          <p:spTgt spid="4"/>
                                        </p:tgtEl>
                                        <p:attrNameLst>
                                          <p:attrName>ppt_x</p:attrName>
                                        </p:attrNameLst>
                                      </p:cBhvr>
                                      <p:tavLst>
                                        <p:tav tm="0">
                                          <p:val>
                                            <p:strVal val="1+#ppt_w/2"/>
                                          </p:val>
                                        </p:tav>
                                        <p:tav tm="100000">
                                          <p:val>
                                            <p:strVal val="#ppt_x"/>
                                          </p:val>
                                        </p:tav>
                                      </p:tavLst>
                                    </p:anim>
                                    <p:anim calcmode="lin" valueType="num">
                                      <p:cBhvr additive="base">
                                        <p:cTn id="16" dur="1500" fill="hold"/>
                                        <p:tgtEl>
                                          <p:spTgt spid="4"/>
                                        </p:tgtEl>
                                        <p:attrNameLst>
                                          <p:attrName>ppt_y</p:attrName>
                                        </p:attrNameLst>
                                      </p:cBhvr>
                                      <p:tavLst>
                                        <p:tav tm="0">
                                          <p:val>
                                            <p:strVal val="1+#ppt_h/2"/>
                                          </p:val>
                                        </p:tav>
                                        <p:tav tm="100000">
                                          <p:val>
                                            <p:strVal val="#ppt_y"/>
                                          </p:val>
                                        </p:tav>
                                      </p:tavLst>
                                    </p:anim>
                                  </p:childTnLst>
                                </p:cTn>
                              </p:par>
                              <p:par>
                                <p:cTn id="17" presetID="2" presetClass="entr" presetSubtype="6" decel="100000" fill="hold" grpId="0" nodeType="withEffect">
                                  <p:stCondLst>
                                    <p:cond delay="10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1500" fill="hold"/>
                                        <p:tgtEl>
                                          <p:spTgt spid="5"/>
                                        </p:tgtEl>
                                        <p:attrNameLst>
                                          <p:attrName>ppt_x</p:attrName>
                                        </p:attrNameLst>
                                      </p:cBhvr>
                                      <p:tavLst>
                                        <p:tav tm="0">
                                          <p:val>
                                            <p:strVal val="1+#ppt_w/2"/>
                                          </p:val>
                                        </p:tav>
                                        <p:tav tm="100000">
                                          <p:val>
                                            <p:strVal val="#ppt_x"/>
                                          </p:val>
                                        </p:tav>
                                      </p:tavLst>
                                    </p:anim>
                                    <p:anim calcmode="lin" valueType="num">
                                      <p:cBhvr additive="base">
                                        <p:cTn id="20" dur="1500" fill="hold"/>
                                        <p:tgtEl>
                                          <p:spTgt spid="5"/>
                                        </p:tgtEl>
                                        <p:attrNameLst>
                                          <p:attrName>ppt_y</p:attrName>
                                        </p:attrNameLst>
                                      </p:cBhvr>
                                      <p:tavLst>
                                        <p:tav tm="0">
                                          <p:val>
                                            <p:strVal val="1+#ppt_h/2"/>
                                          </p:val>
                                        </p:tav>
                                        <p:tav tm="100000">
                                          <p:val>
                                            <p:strVal val="#ppt_y"/>
                                          </p:val>
                                        </p:tav>
                                      </p:tavLst>
                                    </p:anim>
                                  </p:childTnLst>
                                </p:cTn>
                              </p:par>
                              <p:par>
                                <p:cTn id="21" presetID="2" presetClass="entr" presetSubtype="6" decel="100000" fill="hold" grpId="0" nodeType="withEffect">
                                  <p:stCondLst>
                                    <p:cond delay="200"/>
                                  </p:stCondLst>
                                  <p:childTnLst>
                                    <p:set>
                                      <p:cBhvr>
                                        <p:cTn id="22" dur="1" fill="hold">
                                          <p:stCondLst>
                                            <p:cond delay="0"/>
                                          </p:stCondLst>
                                        </p:cTn>
                                        <p:tgtEl>
                                          <p:spTgt spid="6"/>
                                        </p:tgtEl>
                                        <p:attrNameLst>
                                          <p:attrName>style.visibility</p:attrName>
                                        </p:attrNameLst>
                                      </p:cBhvr>
                                      <p:to>
                                        <p:strVal val="visible"/>
                                      </p:to>
                                    </p:set>
                                    <p:anim calcmode="lin" valueType="num">
                                      <p:cBhvr additive="base">
                                        <p:cTn id="23" dur="1500" fill="hold"/>
                                        <p:tgtEl>
                                          <p:spTgt spid="6"/>
                                        </p:tgtEl>
                                        <p:attrNameLst>
                                          <p:attrName>ppt_x</p:attrName>
                                        </p:attrNameLst>
                                      </p:cBhvr>
                                      <p:tavLst>
                                        <p:tav tm="0">
                                          <p:val>
                                            <p:strVal val="1+#ppt_w/2"/>
                                          </p:val>
                                        </p:tav>
                                        <p:tav tm="100000">
                                          <p:val>
                                            <p:strVal val="#ppt_x"/>
                                          </p:val>
                                        </p:tav>
                                      </p:tavLst>
                                    </p:anim>
                                    <p:anim calcmode="lin" valueType="num">
                                      <p:cBhvr additive="base">
                                        <p:cTn id="24" dur="1500" fill="hold"/>
                                        <p:tgtEl>
                                          <p:spTgt spid="6"/>
                                        </p:tgtEl>
                                        <p:attrNameLst>
                                          <p:attrName>ppt_y</p:attrName>
                                        </p:attrNameLst>
                                      </p:cBhvr>
                                      <p:tavLst>
                                        <p:tav tm="0">
                                          <p:val>
                                            <p:strVal val="1+#ppt_h/2"/>
                                          </p:val>
                                        </p:tav>
                                        <p:tav tm="100000">
                                          <p:val>
                                            <p:strVal val="#ppt_y"/>
                                          </p:val>
                                        </p:tav>
                                      </p:tavLst>
                                    </p:anim>
                                  </p:childTnLst>
                                </p:cTn>
                              </p:par>
                              <p:par>
                                <p:cTn id="25" presetID="2" presetClass="entr" presetSubtype="6" decel="100000" fill="hold" nodeType="withEffect">
                                  <p:stCondLst>
                                    <p:cond delay="300"/>
                                  </p:stCondLst>
                                  <p:childTnLst>
                                    <p:set>
                                      <p:cBhvr>
                                        <p:cTn id="26" dur="1" fill="hold">
                                          <p:stCondLst>
                                            <p:cond delay="0"/>
                                          </p:stCondLst>
                                        </p:cTn>
                                        <p:tgtEl>
                                          <p:spTgt spid="44"/>
                                        </p:tgtEl>
                                        <p:attrNameLst>
                                          <p:attrName>style.visibility</p:attrName>
                                        </p:attrNameLst>
                                      </p:cBhvr>
                                      <p:to>
                                        <p:strVal val="visible"/>
                                      </p:to>
                                    </p:set>
                                    <p:anim calcmode="lin" valueType="num">
                                      <p:cBhvr additive="base">
                                        <p:cTn id="27" dur="1500" fill="hold"/>
                                        <p:tgtEl>
                                          <p:spTgt spid="44"/>
                                        </p:tgtEl>
                                        <p:attrNameLst>
                                          <p:attrName>ppt_x</p:attrName>
                                        </p:attrNameLst>
                                      </p:cBhvr>
                                      <p:tavLst>
                                        <p:tav tm="0">
                                          <p:val>
                                            <p:strVal val="1+#ppt_w/2"/>
                                          </p:val>
                                        </p:tav>
                                        <p:tav tm="100000">
                                          <p:val>
                                            <p:strVal val="#ppt_x"/>
                                          </p:val>
                                        </p:tav>
                                      </p:tavLst>
                                    </p:anim>
                                    <p:anim calcmode="lin" valueType="num">
                                      <p:cBhvr additive="base">
                                        <p:cTn id="28" dur="1500" fill="hold"/>
                                        <p:tgtEl>
                                          <p:spTgt spid="44"/>
                                        </p:tgtEl>
                                        <p:attrNameLst>
                                          <p:attrName>ppt_y</p:attrName>
                                        </p:attrNameLst>
                                      </p:cBhvr>
                                      <p:tavLst>
                                        <p:tav tm="0">
                                          <p:val>
                                            <p:strVal val="1+#ppt_h/2"/>
                                          </p:val>
                                        </p:tav>
                                        <p:tav tm="100000">
                                          <p:val>
                                            <p:strVal val="#ppt_y"/>
                                          </p:val>
                                        </p:tav>
                                      </p:tavLst>
                                    </p:anim>
                                  </p:childTnLst>
                                </p:cTn>
                              </p:par>
                              <p:par>
                                <p:cTn id="29" presetID="2" presetClass="entr" presetSubtype="6" decel="100000" fill="hold" nodeType="withEffect">
                                  <p:stCondLst>
                                    <p:cond delay="400"/>
                                  </p:stCondLst>
                                  <p:childTnLst>
                                    <p:set>
                                      <p:cBhvr>
                                        <p:cTn id="30" dur="1" fill="hold">
                                          <p:stCondLst>
                                            <p:cond delay="0"/>
                                          </p:stCondLst>
                                        </p:cTn>
                                        <p:tgtEl>
                                          <p:spTgt spid="43"/>
                                        </p:tgtEl>
                                        <p:attrNameLst>
                                          <p:attrName>style.visibility</p:attrName>
                                        </p:attrNameLst>
                                      </p:cBhvr>
                                      <p:to>
                                        <p:strVal val="visible"/>
                                      </p:to>
                                    </p:set>
                                    <p:anim calcmode="lin" valueType="num">
                                      <p:cBhvr additive="base">
                                        <p:cTn id="31" dur="1500" fill="hold"/>
                                        <p:tgtEl>
                                          <p:spTgt spid="43"/>
                                        </p:tgtEl>
                                        <p:attrNameLst>
                                          <p:attrName>ppt_x</p:attrName>
                                        </p:attrNameLst>
                                      </p:cBhvr>
                                      <p:tavLst>
                                        <p:tav tm="0">
                                          <p:val>
                                            <p:strVal val="1+#ppt_w/2"/>
                                          </p:val>
                                        </p:tav>
                                        <p:tav tm="100000">
                                          <p:val>
                                            <p:strVal val="#ppt_x"/>
                                          </p:val>
                                        </p:tav>
                                      </p:tavLst>
                                    </p:anim>
                                    <p:anim calcmode="lin" valueType="num">
                                      <p:cBhvr additive="base">
                                        <p:cTn id="32" dur="1500" fill="hold"/>
                                        <p:tgtEl>
                                          <p:spTgt spid="43"/>
                                        </p:tgtEl>
                                        <p:attrNameLst>
                                          <p:attrName>ppt_y</p:attrName>
                                        </p:attrNameLst>
                                      </p:cBhvr>
                                      <p:tavLst>
                                        <p:tav tm="0">
                                          <p:val>
                                            <p:strVal val="1+#ppt_h/2"/>
                                          </p:val>
                                        </p:tav>
                                        <p:tav tm="100000">
                                          <p:val>
                                            <p:strVal val="#ppt_y"/>
                                          </p:val>
                                        </p:tav>
                                      </p:tavLst>
                                    </p:anim>
                                  </p:childTnLst>
                                </p:cTn>
                              </p:par>
                              <p:par>
                                <p:cTn id="33" presetID="2" presetClass="entr" presetSubtype="6" decel="100000" fill="hold" nodeType="withEffect">
                                  <p:stCondLst>
                                    <p:cond delay="500"/>
                                  </p:stCondLst>
                                  <p:childTnLst>
                                    <p:set>
                                      <p:cBhvr>
                                        <p:cTn id="34" dur="1" fill="hold">
                                          <p:stCondLst>
                                            <p:cond delay="0"/>
                                          </p:stCondLst>
                                        </p:cTn>
                                        <p:tgtEl>
                                          <p:spTgt spid="42"/>
                                        </p:tgtEl>
                                        <p:attrNameLst>
                                          <p:attrName>style.visibility</p:attrName>
                                        </p:attrNameLst>
                                      </p:cBhvr>
                                      <p:to>
                                        <p:strVal val="visible"/>
                                      </p:to>
                                    </p:set>
                                    <p:anim calcmode="lin" valueType="num">
                                      <p:cBhvr additive="base">
                                        <p:cTn id="35" dur="1500" fill="hold"/>
                                        <p:tgtEl>
                                          <p:spTgt spid="42"/>
                                        </p:tgtEl>
                                        <p:attrNameLst>
                                          <p:attrName>ppt_x</p:attrName>
                                        </p:attrNameLst>
                                      </p:cBhvr>
                                      <p:tavLst>
                                        <p:tav tm="0">
                                          <p:val>
                                            <p:strVal val="1+#ppt_w/2"/>
                                          </p:val>
                                        </p:tav>
                                        <p:tav tm="100000">
                                          <p:val>
                                            <p:strVal val="#ppt_x"/>
                                          </p:val>
                                        </p:tav>
                                      </p:tavLst>
                                    </p:anim>
                                    <p:anim calcmode="lin" valueType="num">
                                      <p:cBhvr additive="base">
                                        <p:cTn id="36" dur="1500" fill="hold"/>
                                        <p:tgtEl>
                                          <p:spTgt spid="42"/>
                                        </p:tgtEl>
                                        <p:attrNameLst>
                                          <p:attrName>ppt_y</p:attrName>
                                        </p:attrNameLst>
                                      </p:cBhvr>
                                      <p:tavLst>
                                        <p:tav tm="0">
                                          <p:val>
                                            <p:strVal val="1+#ppt_h/2"/>
                                          </p:val>
                                        </p:tav>
                                        <p:tav tm="100000">
                                          <p:val>
                                            <p:strVal val="#ppt_y"/>
                                          </p:val>
                                        </p:tav>
                                      </p:tavLst>
                                    </p:anim>
                                  </p:childTnLst>
                                </p:cTn>
                              </p:par>
                              <p:par>
                                <p:cTn id="37" presetID="2" presetClass="entr" presetSubtype="6" decel="100000" fill="hold" nodeType="withEffect">
                                  <p:stCondLst>
                                    <p:cond delay="600"/>
                                  </p:stCondLst>
                                  <p:childTnLst>
                                    <p:set>
                                      <p:cBhvr>
                                        <p:cTn id="38" dur="1" fill="hold">
                                          <p:stCondLst>
                                            <p:cond delay="0"/>
                                          </p:stCondLst>
                                        </p:cTn>
                                        <p:tgtEl>
                                          <p:spTgt spid="41"/>
                                        </p:tgtEl>
                                        <p:attrNameLst>
                                          <p:attrName>style.visibility</p:attrName>
                                        </p:attrNameLst>
                                      </p:cBhvr>
                                      <p:to>
                                        <p:strVal val="visible"/>
                                      </p:to>
                                    </p:set>
                                    <p:anim calcmode="lin" valueType="num">
                                      <p:cBhvr additive="base">
                                        <p:cTn id="39" dur="1500" fill="hold"/>
                                        <p:tgtEl>
                                          <p:spTgt spid="41"/>
                                        </p:tgtEl>
                                        <p:attrNameLst>
                                          <p:attrName>ppt_x</p:attrName>
                                        </p:attrNameLst>
                                      </p:cBhvr>
                                      <p:tavLst>
                                        <p:tav tm="0">
                                          <p:val>
                                            <p:strVal val="1+#ppt_w/2"/>
                                          </p:val>
                                        </p:tav>
                                        <p:tav tm="100000">
                                          <p:val>
                                            <p:strVal val="#ppt_x"/>
                                          </p:val>
                                        </p:tav>
                                      </p:tavLst>
                                    </p:anim>
                                    <p:anim calcmode="lin" valueType="num">
                                      <p:cBhvr additive="base">
                                        <p:cTn id="40" dur="1500" fill="hold"/>
                                        <p:tgtEl>
                                          <p:spTgt spid="4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4" grpId="0" animBg="1"/>
      <p:bldP spid="5" grpId="0" animBg="1"/>
      <p:bldP spid="47" grpId="0"/>
      <p:bldP spid="48" grpId="0"/>
    </p:bldLst>
  </p:timing>
</p:sld>
</file>

<file path=ppt/slides/slide5.xml><?xml version="1.0" encoding="utf-8"?>
<p:sld xmlns:a="http://schemas.openxmlformats.org/drawingml/2006/main" xmlns:r="http://schemas.openxmlformats.org/officeDocument/2006/relationships" xmlns:p="http://schemas.openxmlformats.org/presentationml/2006/main" showMasterSp="0">
  <p:cSld>
    <p:bg>
      <p:bgPr>
        <a:solidFill>
          <a:srgbClr val="172144"/>
        </a:solidFill>
        <a:effectLst/>
      </p:bgPr>
    </p:bg>
    <p:spTree>
      <p:nvGrpSpPr>
        <p:cNvPr id="1" name="Shape 87"/>
        <p:cNvGrpSpPr/>
        <p:nvPr/>
      </p:nvGrpSpPr>
      <p:grpSpPr>
        <a:xfrm>
          <a:off x="0" y="0"/>
          <a:ext cx="0" cy="0"/>
          <a:chOff x="0" y="0"/>
          <a:chExt cx="0" cy="0"/>
        </a:xfrm>
      </p:grpSpPr>
      <p:sp>
        <p:nvSpPr>
          <p:cNvPr id="88" name="Google Shape;88;p17"/>
          <p:cNvSpPr txBox="1">
            <a:spLocks noGrp="1"/>
          </p:cNvSpPr>
          <p:nvPr>
            <p:ph type="title"/>
          </p:nvPr>
        </p:nvSpPr>
        <p:spPr>
          <a:xfrm>
            <a:off x="517200" y="610700"/>
            <a:ext cx="11157600" cy="914800"/>
          </a:xfrm>
          <a:prstGeom prst="rect">
            <a:avLst/>
          </a:prstGeom>
        </p:spPr>
        <p:txBody>
          <a:bodyPr spcFirstLastPara="1" wrap="square" lIns="121900" tIns="121900" rIns="121900" bIns="121900" anchor="b" anchorCtr="0">
            <a:noAutofit/>
          </a:bodyPr>
          <a:lstStyle/>
          <a:p>
            <a:r>
              <a:rPr lang="en">
                <a:latin typeface="Century Gothic"/>
              </a:rPr>
              <a:t>Introduction</a:t>
            </a:r>
            <a:endParaRPr>
              <a:latin typeface="Century Gothic"/>
            </a:endParaRPr>
          </a:p>
        </p:txBody>
      </p:sp>
      <p:sp>
        <p:nvSpPr>
          <p:cNvPr id="89" name="Google Shape;89;p17"/>
          <p:cNvSpPr txBox="1">
            <a:spLocks noGrp="1"/>
          </p:cNvSpPr>
          <p:nvPr>
            <p:ph type="body" idx="1"/>
          </p:nvPr>
        </p:nvSpPr>
        <p:spPr>
          <a:xfrm>
            <a:off x="517200" y="1986432"/>
            <a:ext cx="11157600" cy="4105200"/>
          </a:xfrm>
          <a:prstGeom prst="rect">
            <a:avLst/>
          </a:prstGeom>
        </p:spPr>
        <p:txBody>
          <a:bodyPr spcFirstLastPara="1" wrap="square" lIns="121900" tIns="121900" rIns="121900" bIns="121900" anchor="t" anchorCtr="0">
            <a:noAutofit/>
          </a:bodyPr>
          <a:lstStyle/>
          <a:p>
            <a:pPr marL="0" indent="0">
              <a:buNone/>
            </a:pPr>
            <a:r>
              <a:rPr lang="en-US" sz="2800" b="1">
                <a:solidFill>
                  <a:schemeClr val="bg2"/>
                </a:solidFill>
                <a:highlight>
                  <a:srgbClr val="C0C0C0"/>
                </a:highlight>
                <a:latin typeface="Times"/>
              </a:rPr>
              <a:t>Related Papers</a:t>
            </a:r>
          </a:p>
          <a:p>
            <a:pPr marL="608965" indent="-456565">
              <a:spcBef>
                <a:spcPts val="2133"/>
              </a:spcBef>
              <a:buAutoNum type="arabicPeriod"/>
            </a:pPr>
            <a:r>
              <a:rPr lang="en-US" sz="2400">
                <a:latin typeface="Times"/>
              </a:rPr>
              <a:t>An Examination of Online Ratings on Hotel Performance Indicators: An Analysis Of The Boston Hotel Market</a:t>
            </a:r>
          </a:p>
          <a:p>
            <a:pPr marL="608965" indent="-456565">
              <a:buAutoNum type="arabicPeriod"/>
            </a:pPr>
            <a:r>
              <a:rPr lang="en-US" sz="2400">
                <a:latin typeface="Times"/>
              </a:rPr>
              <a:t>Understanding the Impact Of Online Reviews on Hotel Performance: An Empirical Analysis </a:t>
            </a:r>
          </a:p>
          <a:p>
            <a:pPr marL="608965" indent="-481965">
              <a:spcAft>
                <a:spcPts val="2133"/>
              </a:spcAft>
              <a:buSzPts val="2100"/>
              <a:buAutoNum type="arabicPeriod"/>
            </a:pPr>
            <a:r>
              <a:rPr lang="en-US" sz="2400">
                <a:latin typeface="Times"/>
              </a:rPr>
              <a:t>Inside the Rating Scores: A Multilevel Analysis of the Factors Influencing Customer Satisfaction in the Hotel Industry</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bg>
      <p:bgPr>
        <a:solidFill>
          <a:srgbClr val="172144"/>
        </a:solidFill>
        <a:effectLst/>
      </p:bgPr>
    </p:bg>
    <p:spTree>
      <p:nvGrpSpPr>
        <p:cNvPr id="1" name="Shape 93"/>
        <p:cNvGrpSpPr/>
        <p:nvPr/>
      </p:nvGrpSpPr>
      <p:grpSpPr>
        <a:xfrm>
          <a:off x="0" y="0"/>
          <a:ext cx="0" cy="0"/>
          <a:chOff x="0" y="0"/>
          <a:chExt cx="0" cy="0"/>
        </a:xfrm>
      </p:grpSpPr>
      <p:sp>
        <p:nvSpPr>
          <p:cNvPr id="94" name="Google Shape;94;p18"/>
          <p:cNvSpPr txBox="1">
            <a:spLocks noGrp="1"/>
          </p:cNvSpPr>
          <p:nvPr>
            <p:ph type="title"/>
          </p:nvPr>
        </p:nvSpPr>
        <p:spPr>
          <a:xfrm>
            <a:off x="517200" y="610700"/>
            <a:ext cx="11157600" cy="914800"/>
          </a:xfrm>
          <a:prstGeom prst="rect">
            <a:avLst/>
          </a:prstGeom>
        </p:spPr>
        <p:txBody>
          <a:bodyPr spcFirstLastPara="1" wrap="square" lIns="121900" tIns="121900" rIns="121900" bIns="121900" anchor="b" anchorCtr="0">
            <a:noAutofit/>
          </a:bodyPr>
          <a:lstStyle/>
          <a:p>
            <a:r>
              <a:rPr lang="en">
                <a:latin typeface="Century Gothic"/>
              </a:rPr>
              <a:t>Data Cleaning &amp; Data Preprocessing</a:t>
            </a:r>
            <a:endParaRPr>
              <a:latin typeface="Century Gothic"/>
            </a:endParaRPr>
          </a:p>
        </p:txBody>
      </p:sp>
      <p:sp>
        <p:nvSpPr>
          <p:cNvPr id="95" name="Google Shape;95;p18"/>
          <p:cNvSpPr txBox="1">
            <a:spLocks noGrp="1"/>
          </p:cNvSpPr>
          <p:nvPr>
            <p:ph type="body" idx="1"/>
          </p:nvPr>
        </p:nvSpPr>
        <p:spPr>
          <a:xfrm>
            <a:off x="293783" y="1968128"/>
            <a:ext cx="7754738" cy="4564380"/>
          </a:xfrm>
          <a:prstGeom prst="rect">
            <a:avLst/>
          </a:prstGeom>
        </p:spPr>
        <p:txBody>
          <a:bodyPr spcFirstLastPara="1" wrap="square" lIns="121900" tIns="121900" rIns="121900" bIns="121900" anchor="t" anchorCtr="0">
            <a:noAutofit/>
          </a:bodyPr>
          <a:lstStyle/>
          <a:p>
            <a:pPr marL="608965" indent="-456565">
              <a:spcBef>
                <a:spcPts val="1600"/>
              </a:spcBef>
            </a:pPr>
            <a:r>
              <a:rPr lang="en-US" sz="2400" b="1">
                <a:latin typeface="Times"/>
              </a:rPr>
              <a:t>Reference Only: </a:t>
            </a:r>
            <a:r>
              <a:rPr lang="en-US" sz="2400">
                <a:latin typeface="Times"/>
              </a:rPr>
              <a:t>User country, Nr. Reviews, Nr. hotel reviews, Helpful votes, Period of stay, Traveler type, Pool, Gym, Tennis court, Spa, Casino, Free internet, Hotel name, Hotel stars, Nr. Rooms, User continent, Member years, Review month, Review weekday</a:t>
            </a:r>
          </a:p>
          <a:p>
            <a:pPr marL="152400" indent="0">
              <a:lnSpc>
                <a:spcPct val="114999"/>
              </a:lnSpc>
              <a:spcBef>
                <a:spcPts val="1600"/>
              </a:spcBef>
              <a:buNone/>
            </a:pPr>
            <a:endParaRPr lang="en-US" sz="2400">
              <a:latin typeface="Times"/>
            </a:endParaRPr>
          </a:p>
          <a:p>
            <a:pPr marL="608965" indent="-456565"/>
            <a:r>
              <a:rPr lang="en-US" sz="2400">
                <a:latin typeface="Times"/>
              </a:rPr>
              <a:t>Two eliminations: Hotel Name and Helpful Votes</a:t>
            </a:r>
          </a:p>
          <a:p>
            <a:pPr marL="152400" indent="0">
              <a:lnSpc>
                <a:spcPct val="114999"/>
              </a:lnSpc>
              <a:buNone/>
            </a:pPr>
            <a:endParaRPr lang="en-US" sz="2400">
              <a:latin typeface="Times"/>
            </a:endParaRPr>
          </a:p>
          <a:p>
            <a:pPr marL="608965" indent="-456565"/>
            <a:r>
              <a:rPr lang="en-US" sz="2400">
                <a:latin typeface="Times"/>
              </a:rPr>
              <a:t>Period of Stay vs. Review Month</a:t>
            </a:r>
          </a:p>
        </p:txBody>
      </p:sp>
      <p:pic>
        <p:nvPicPr>
          <p:cNvPr id="96" name="Google Shape;96;p18"/>
          <p:cNvPicPr preferRelativeResize="0"/>
          <p:nvPr/>
        </p:nvPicPr>
        <p:blipFill>
          <a:blip r:embed="rId3">
            <a:alphaModFix/>
          </a:blip>
          <a:stretch>
            <a:fillRect/>
          </a:stretch>
        </p:blipFill>
        <p:spPr>
          <a:xfrm>
            <a:off x="8053842" y="2372133"/>
            <a:ext cx="3685738" cy="295493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bg>
      <p:bgPr>
        <a:solidFill>
          <a:srgbClr val="172144"/>
        </a:solidFill>
        <a:effectLst/>
      </p:bgPr>
    </p:bg>
    <p:spTree>
      <p:nvGrpSpPr>
        <p:cNvPr id="1" name="Shape 106"/>
        <p:cNvGrpSpPr/>
        <p:nvPr/>
      </p:nvGrpSpPr>
      <p:grpSpPr>
        <a:xfrm>
          <a:off x="0" y="0"/>
          <a:ext cx="0" cy="0"/>
          <a:chOff x="0" y="0"/>
          <a:chExt cx="0" cy="0"/>
        </a:xfrm>
      </p:grpSpPr>
      <p:sp>
        <p:nvSpPr>
          <p:cNvPr id="107" name="Google Shape;107;p20"/>
          <p:cNvSpPr txBox="1">
            <a:spLocks noGrp="1"/>
          </p:cNvSpPr>
          <p:nvPr>
            <p:ph type="title"/>
          </p:nvPr>
        </p:nvSpPr>
        <p:spPr>
          <a:xfrm>
            <a:off x="517200" y="610700"/>
            <a:ext cx="11157600" cy="914800"/>
          </a:xfrm>
          <a:prstGeom prst="rect">
            <a:avLst/>
          </a:prstGeom>
        </p:spPr>
        <p:txBody>
          <a:bodyPr spcFirstLastPara="1" wrap="square" lIns="121900" tIns="121900" rIns="121900" bIns="121900" anchor="b" anchorCtr="0">
            <a:noAutofit/>
          </a:bodyPr>
          <a:lstStyle/>
          <a:p>
            <a:r>
              <a:rPr lang="en">
                <a:latin typeface="Century Gothic"/>
              </a:rPr>
              <a:t>Data Cleaning &amp; Data Preprocessing</a:t>
            </a:r>
            <a:endParaRPr>
              <a:latin typeface="Century Gothic"/>
            </a:endParaRPr>
          </a:p>
        </p:txBody>
      </p:sp>
      <p:sp>
        <p:nvSpPr>
          <p:cNvPr id="108" name="Google Shape;108;p20"/>
          <p:cNvSpPr txBox="1">
            <a:spLocks noGrp="1"/>
          </p:cNvSpPr>
          <p:nvPr>
            <p:ph type="body" idx="1"/>
          </p:nvPr>
        </p:nvSpPr>
        <p:spPr>
          <a:xfrm>
            <a:off x="682453" y="1986433"/>
            <a:ext cx="5333200" cy="4105200"/>
          </a:xfrm>
          <a:prstGeom prst="rect">
            <a:avLst/>
          </a:prstGeom>
        </p:spPr>
        <p:txBody>
          <a:bodyPr spcFirstLastPara="1" wrap="square" lIns="121900" tIns="121900" rIns="121900" bIns="121900" anchor="t" anchorCtr="0">
            <a:noAutofit/>
          </a:bodyPr>
          <a:lstStyle/>
          <a:p>
            <a:pPr marL="0" indent="0">
              <a:spcAft>
                <a:spcPts val="2133"/>
              </a:spcAft>
              <a:buNone/>
            </a:pPr>
            <a:r>
              <a:rPr lang="en" sz="2400">
                <a:latin typeface="Times"/>
              </a:rPr>
              <a:t>User Country Vs User Continent</a:t>
            </a:r>
            <a:endParaRPr>
              <a:latin typeface="Times"/>
            </a:endParaRPr>
          </a:p>
        </p:txBody>
      </p:sp>
      <p:sp>
        <p:nvSpPr>
          <p:cNvPr id="109" name="Google Shape;109;p20"/>
          <p:cNvSpPr txBox="1">
            <a:spLocks noGrp="1"/>
          </p:cNvSpPr>
          <p:nvPr>
            <p:ph type="body" idx="2"/>
          </p:nvPr>
        </p:nvSpPr>
        <p:spPr>
          <a:xfrm>
            <a:off x="8196106" y="1986433"/>
            <a:ext cx="5333200" cy="4105200"/>
          </a:xfrm>
          <a:prstGeom prst="rect">
            <a:avLst/>
          </a:prstGeom>
        </p:spPr>
        <p:txBody>
          <a:bodyPr spcFirstLastPara="1" wrap="square" lIns="121900" tIns="121900" rIns="121900" bIns="121900" anchor="t" anchorCtr="0">
            <a:noAutofit/>
          </a:bodyPr>
          <a:lstStyle/>
          <a:p>
            <a:pPr marL="0" indent="0">
              <a:spcAft>
                <a:spcPts val="2133"/>
              </a:spcAft>
              <a:buNone/>
            </a:pPr>
            <a:r>
              <a:rPr lang="en" sz="2400">
                <a:latin typeface="Times"/>
              </a:rPr>
              <a:t>Traveler Type</a:t>
            </a:r>
            <a:endParaRPr sz="2400">
              <a:latin typeface="Times"/>
            </a:endParaRPr>
          </a:p>
        </p:txBody>
      </p:sp>
      <p:pic>
        <p:nvPicPr>
          <p:cNvPr id="110" name="Google Shape;110;p20"/>
          <p:cNvPicPr preferRelativeResize="0"/>
          <p:nvPr/>
        </p:nvPicPr>
        <p:blipFill>
          <a:blip r:embed="rId3">
            <a:alphaModFix/>
          </a:blip>
          <a:stretch>
            <a:fillRect/>
          </a:stretch>
        </p:blipFill>
        <p:spPr>
          <a:xfrm>
            <a:off x="348868" y="2697082"/>
            <a:ext cx="5665300" cy="3756965"/>
          </a:xfrm>
          <a:prstGeom prst="rect">
            <a:avLst/>
          </a:prstGeom>
          <a:noFill/>
          <a:ln>
            <a:noFill/>
          </a:ln>
        </p:spPr>
      </p:pic>
      <p:pic>
        <p:nvPicPr>
          <p:cNvPr id="111" name="Google Shape;111;p20"/>
          <p:cNvPicPr preferRelativeResize="0"/>
          <p:nvPr/>
        </p:nvPicPr>
        <p:blipFill>
          <a:blip r:embed="rId4">
            <a:alphaModFix/>
          </a:blip>
          <a:stretch>
            <a:fillRect/>
          </a:stretch>
        </p:blipFill>
        <p:spPr>
          <a:xfrm>
            <a:off x="6185284" y="2696858"/>
            <a:ext cx="5896551" cy="374801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bg>
      <p:bgPr>
        <a:solidFill>
          <a:srgbClr val="172144"/>
        </a:solidFill>
        <a:effectLst/>
      </p:bgPr>
    </p:bg>
    <p:spTree>
      <p:nvGrpSpPr>
        <p:cNvPr id="1" name="Shape 115"/>
        <p:cNvGrpSpPr/>
        <p:nvPr/>
      </p:nvGrpSpPr>
      <p:grpSpPr>
        <a:xfrm>
          <a:off x="0" y="0"/>
          <a:ext cx="0" cy="0"/>
          <a:chOff x="0" y="0"/>
          <a:chExt cx="0" cy="0"/>
        </a:xfrm>
      </p:grpSpPr>
      <p:sp>
        <p:nvSpPr>
          <p:cNvPr id="116" name="Google Shape;116;p21"/>
          <p:cNvSpPr txBox="1">
            <a:spLocks noGrp="1"/>
          </p:cNvSpPr>
          <p:nvPr>
            <p:ph type="title"/>
          </p:nvPr>
        </p:nvSpPr>
        <p:spPr>
          <a:xfrm>
            <a:off x="517200" y="427086"/>
            <a:ext cx="11157600" cy="914800"/>
          </a:xfrm>
          <a:prstGeom prst="rect">
            <a:avLst/>
          </a:prstGeom>
        </p:spPr>
        <p:txBody>
          <a:bodyPr spcFirstLastPara="1" wrap="square" lIns="121900" tIns="121900" rIns="121900" bIns="121900" anchor="b" anchorCtr="0">
            <a:noAutofit/>
          </a:bodyPr>
          <a:lstStyle/>
          <a:p>
            <a:r>
              <a:rPr lang="en">
                <a:latin typeface="Century Gothic"/>
              </a:rPr>
              <a:t>Data Cleaning &amp; Data Preprocessing</a:t>
            </a:r>
            <a:endParaRPr>
              <a:latin typeface="Century Gothic"/>
            </a:endParaRPr>
          </a:p>
        </p:txBody>
      </p:sp>
      <p:sp>
        <p:nvSpPr>
          <p:cNvPr id="117" name="Google Shape;117;p21"/>
          <p:cNvSpPr txBox="1">
            <a:spLocks noGrp="1"/>
          </p:cNvSpPr>
          <p:nvPr>
            <p:ph type="body" idx="1"/>
          </p:nvPr>
        </p:nvSpPr>
        <p:spPr>
          <a:xfrm>
            <a:off x="3079" y="1711011"/>
            <a:ext cx="5333200" cy="4105200"/>
          </a:xfrm>
          <a:prstGeom prst="rect">
            <a:avLst/>
          </a:prstGeom>
        </p:spPr>
        <p:txBody>
          <a:bodyPr spcFirstLastPara="1" wrap="square" lIns="121900" tIns="121900" rIns="121900" bIns="121900" anchor="t" anchorCtr="0">
            <a:noAutofit/>
          </a:bodyPr>
          <a:lstStyle/>
          <a:p>
            <a:pPr marL="608965" indent="-422910" algn="ctr"/>
            <a:r>
              <a:rPr lang="en-US" sz="2400">
                <a:latin typeface="Times"/>
              </a:rPr>
              <a:t>Nr Hotel Reviews</a:t>
            </a:r>
          </a:p>
          <a:p>
            <a:pPr marL="608965" indent="-422910" algn="ctr"/>
            <a:r>
              <a:rPr lang="en-US" sz="2400">
                <a:latin typeface="Times"/>
              </a:rPr>
              <a:t>Nr. Reviews</a:t>
            </a:r>
          </a:p>
          <a:p>
            <a:pPr marL="0" indent="0">
              <a:spcBef>
                <a:spcPts val="2133"/>
              </a:spcBef>
              <a:spcAft>
                <a:spcPts val="2133"/>
              </a:spcAft>
              <a:buNone/>
            </a:pPr>
            <a:endParaRPr/>
          </a:p>
        </p:txBody>
      </p:sp>
      <p:sp>
        <p:nvSpPr>
          <p:cNvPr id="119" name="Google Shape;119;p21"/>
          <p:cNvSpPr txBox="1">
            <a:spLocks noGrp="1"/>
          </p:cNvSpPr>
          <p:nvPr>
            <p:ph type="body" idx="2"/>
          </p:nvPr>
        </p:nvSpPr>
        <p:spPr>
          <a:xfrm>
            <a:off x="6754733" y="1635357"/>
            <a:ext cx="4745634" cy="4105200"/>
          </a:xfrm>
          <a:prstGeom prst="rect">
            <a:avLst/>
          </a:prstGeom>
        </p:spPr>
        <p:txBody>
          <a:bodyPr spcFirstLastPara="1" wrap="square" lIns="121900" tIns="121900" rIns="121900" bIns="121900" anchor="t" anchorCtr="0">
            <a:noAutofit/>
          </a:bodyPr>
          <a:lstStyle/>
          <a:p>
            <a:pPr marL="0" indent="0" algn="ctr">
              <a:spcBef>
                <a:spcPts val="1600"/>
              </a:spcBef>
              <a:buNone/>
            </a:pPr>
            <a:r>
              <a:rPr lang="en" sz="2400">
                <a:solidFill>
                  <a:srgbClr val="FFFFFF"/>
                </a:solidFill>
                <a:latin typeface="Times"/>
                <a:ea typeface="Arial"/>
                <a:cs typeface="Arial"/>
                <a:sym typeface="Arial"/>
              </a:rPr>
              <a:t>Categorical Predictors: Pool, Internet, Gym, Spa, and others</a:t>
            </a:r>
            <a:endParaRPr lang="en-US" sz="2400">
              <a:solidFill>
                <a:srgbClr val="FFFFFF"/>
              </a:solidFill>
              <a:latin typeface="Times"/>
              <a:ea typeface="Arial"/>
              <a:cs typeface="Arial"/>
            </a:endParaRPr>
          </a:p>
          <a:p>
            <a:pPr marL="0" indent="0">
              <a:spcBef>
                <a:spcPts val="1600"/>
              </a:spcBef>
              <a:spcAft>
                <a:spcPts val="1600"/>
              </a:spcAft>
              <a:buSzPts val="1100"/>
              <a:buNone/>
            </a:pPr>
            <a:endParaRPr>
              <a:solidFill>
                <a:srgbClr val="FFFFFF"/>
              </a:solidFill>
              <a:latin typeface="Arial"/>
              <a:ea typeface="Arial"/>
              <a:cs typeface="Arial"/>
              <a:sym typeface="Arial"/>
            </a:endParaRPr>
          </a:p>
        </p:txBody>
      </p:sp>
      <p:pic>
        <p:nvPicPr>
          <p:cNvPr id="120" name="Google Shape;120;p21"/>
          <p:cNvPicPr preferRelativeResize="0"/>
          <p:nvPr/>
        </p:nvPicPr>
        <p:blipFill>
          <a:blip r:embed="rId3">
            <a:alphaModFix/>
          </a:blip>
          <a:stretch>
            <a:fillRect/>
          </a:stretch>
        </p:blipFill>
        <p:spPr>
          <a:xfrm>
            <a:off x="5848120" y="2785720"/>
            <a:ext cx="6345612" cy="4090816"/>
          </a:xfrm>
          <a:prstGeom prst="rect">
            <a:avLst/>
          </a:prstGeom>
          <a:noFill/>
          <a:ln>
            <a:noFill/>
          </a:ln>
        </p:spPr>
      </p:pic>
      <p:pic>
        <p:nvPicPr>
          <p:cNvPr id="2" name="Picture 2" descr="Chart, histogram&#10;&#10;Description automatically generated">
            <a:extLst>
              <a:ext uri="{FF2B5EF4-FFF2-40B4-BE49-F238E27FC236}">
                <a16:creationId xmlns:a16="http://schemas.microsoft.com/office/drawing/2014/main" id="{A948A87B-670C-4B50-A348-8908497C8335}"/>
              </a:ext>
            </a:extLst>
          </p:cNvPr>
          <p:cNvPicPr>
            <a:picLocks noChangeAspect="1"/>
          </p:cNvPicPr>
          <p:nvPr/>
        </p:nvPicPr>
        <p:blipFill>
          <a:blip r:embed="rId4"/>
          <a:stretch>
            <a:fillRect/>
          </a:stretch>
        </p:blipFill>
        <p:spPr>
          <a:xfrm>
            <a:off x="80513" y="2722401"/>
            <a:ext cx="5273615" cy="410176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bg>
      <p:bgPr>
        <a:solidFill>
          <a:srgbClr val="172144"/>
        </a:solidFill>
        <a:effectLst/>
      </p:bgPr>
    </p:bg>
    <p:spTree>
      <p:nvGrpSpPr>
        <p:cNvPr id="1" name="Shape 124"/>
        <p:cNvGrpSpPr/>
        <p:nvPr/>
      </p:nvGrpSpPr>
      <p:grpSpPr>
        <a:xfrm>
          <a:off x="0" y="0"/>
          <a:ext cx="0" cy="0"/>
          <a:chOff x="0" y="0"/>
          <a:chExt cx="0" cy="0"/>
        </a:xfrm>
      </p:grpSpPr>
      <p:sp>
        <p:nvSpPr>
          <p:cNvPr id="125" name="Google Shape;125;p22"/>
          <p:cNvSpPr txBox="1">
            <a:spLocks noGrp="1"/>
          </p:cNvSpPr>
          <p:nvPr>
            <p:ph type="title"/>
          </p:nvPr>
        </p:nvSpPr>
        <p:spPr>
          <a:xfrm>
            <a:off x="517200" y="298555"/>
            <a:ext cx="11157600" cy="914800"/>
          </a:xfrm>
          <a:prstGeom prst="rect">
            <a:avLst/>
          </a:prstGeom>
        </p:spPr>
        <p:txBody>
          <a:bodyPr spcFirstLastPara="1" wrap="square" lIns="121900" tIns="121900" rIns="121900" bIns="121900" anchor="b" anchorCtr="0">
            <a:noAutofit/>
          </a:bodyPr>
          <a:lstStyle/>
          <a:p>
            <a:r>
              <a:rPr lang="en">
                <a:latin typeface="Century Gothic"/>
              </a:rPr>
              <a:t>Data Mining Tasks</a:t>
            </a:r>
            <a:endParaRPr>
              <a:latin typeface="Century Gothic"/>
            </a:endParaRPr>
          </a:p>
        </p:txBody>
      </p:sp>
      <p:sp>
        <p:nvSpPr>
          <p:cNvPr id="126" name="Google Shape;126;p22"/>
          <p:cNvSpPr txBox="1">
            <a:spLocks noGrp="1"/>
          </p:cNvSpPr>
          <p:nvPr>
            <p:ph type="body" idx="1"/>
          </p:nvPr>
        </p:nvSpPr>
        <p:spPr>
          <a:xfrm>
            <a:off x="512762" y="1061736"/>
            <a:ext cx="10338485" cy="4871600"/>
          </a:xfrm>
          <a:prstGeom prst="rect">
            <a:avLst/>
          </a:prstGeom>
        </p:spPr>
        <p:txBody>
          <a:bodyPr spcFirstLastPara="1" wrap="square" lIns="121900" tIns="121900" rIns="121900" bIns="121900" anchor="t" anchorCtr="0">
            <a:noAutofit/>
          </a:bodyPr>
          <a:lstStyle/>
          <a:p>
            <a:pPr marL="608965" indent="-405765">
              <a:lnSpc>
                <a:spcPct val="200000"/>
              </a:lnSpc>
              <a:buSzPts val="1200"/>
              <a:buFont typeface="Arial"/>
              <a:buAutoNum type="arabicPeriod"/>
            </a:pPr>
            <a:r>
              <a:rPr lang="en" sz="1800" b="1">
                <a:latin typeface="Times"/>
                <a:ea typeface="Arial"/>
                <a:cs typeface="Arial"/>
                <a:sym typeface="Arial"/>
              </a:rPr>
              <a:t>Nr. Reviews: </a:t>
            </a:r>
            <a:r>
              <a:rPr lang="en" sz="1800">
                <a:latin typeface="Times"/>
                <a:ea typeface="Arial"/>
                <a:cs typeface="Arial"/>
                <a:sym typeface="Arial"/>
              </a:rPr>
              <a:t>number of reviews the hotel had	</a:t>
            </a:r>
            <a:endParaRPr lang="en-US" sz="1800">
              <a:latin typeface="Times"/>
              <a:ea typeface="Arial"/>
              <a:cs typeface="Arial"/>
            </a:endParaRPr>
          </a:p>
          <a:p>
            <a:pPr marL="608965" indent="-405765">
              <a:lnSpc>
                <a:spcPct val="200000"/>
              </a:lnSpc>
              <a:buSzPts val="1200"/>
              <a:buFont typeface="Arial"/>
              <a:buAutoNum type="arabicPeriod"/>
            </a:pPr>
            <a:r>
              <a:rPr lang="en" sz="1800" b="1">
                <a:latin typeface="Times"/>
                <a:ea typeface="Arial"/>
                <a:cs typeface="Arial"/>
                <a:sym typeface="Arial"/>
              </a:rPr>
              <a:t>Nr. hotel reviews:</a:t>
            </a:r>
            <a:r>
              <a:rPr lang="en" sz="1800">
                <a:latin typeface="Times"/>
                <a:ea typeface="Arial"/>
                <a:cs typeface="Arial"/>
                <a:sym typeface="Arial"/>
              </a:rPr>
              <a:t> number of reviews the hotel had for its hotels specifically</a:t>
            </a:r>
            <a:endParaRPr sz="1800">
              <a:latin typeface="Times"/>
              <a:ea typeface="Arial"/>
              <a:cs typeface="Arial"/>
            </a:endParaRPr>
          </a:p>
          <a:p>
            <a:pPr marL="608965" indent="-405765">
              <a:lnSpc>
                <a:spcPct val="200000"/>
              </a:lnSpc>
              <a:buSzPts val="1200"/>
              <a:buFont typeface="Arial"/>
              <a:buAutoNum type="arabicPeriod"/>
            </a:pPr>
            <a:r>
              <a:rPr lang="en" sz="1800" b="1">
                <a:latin typeface="Times"/>
                <a:ea typeface="Arial"/>
                <a:cs typeface="Arial"/>
                <a:sym typeface="Arial"/>
              </a:rPr>
              <a:t>Nr. Rooms: </a:t>
            </a:r>
            <a:r>
              <a:rPr lang="en" sz="1800">
                <a:latin typeface="Times"/>
                <a:ea typeface="Arial"/>
                <a:cs typeface="Arial"/>
                <a:sym typeface="Arial"/>
              </a:rPr>
              <a:t>number of rooms a hotel has           	</a:t>
            </a:r>
            <a:endParaRPr sz="1800">
              <a:latin typeface="Times"/>
              <a:ea typeface="Arial"/>
              <a:cs typeface="Arial"/>
            </a:endParaRPr>
          </a:p>
          <a:p>
            <a:pPr marL="608965" indent="-405765">
              <a:lnSpc>
                <a:spcPct val="200000"/>
              </a:lnSpc>
              <a:buSzPts val="1200"/>
              <a:buFont typeface="Arial"/>
              <a:buAutoNum type="arabicPeriod"/>
            </a:pPr>
            <a:r>
              <a:rPr lang="en" sz="1800" b="1">
                <a:latin typeface="Times"/>
                <a:ea typeface="Arial"/>
                <a:cs typeface="Arial"/>
                <a:sym typeface="Arial"/>
              </a:rPr>
              <a:t>Member years:</a:t>
            </a:r>
            <a:r>
              <a:rPr lang="en" sz="1800">
                <a:latin typeface="Times"/>
                <a:ea typeface="Arial"/>
                <a:cs typeface="Arial"/>
                <a:sym typeface="Arial"/>
              </a:rPr>
              <a:t> the number of years a member has been on TripAdvisor</a:t>
            </a:r>
            <a:endParaRPr sz="1800">
              <a:latin typeface="Times"/>
              <a:ea typeface="Arial"/>
              <a:cs typeface="Arial"/>
            </a:endParaRPr>
          </a:p>
          <a:p>
            <a:pPr marL="608965" indent="-405765">
              <a:lnSpc>
                <a:spcPct val="200000"/>
              </a:lnSpc>
              <a:buSzPts val="1200"/>
              <a:buFont typeface="Arial"/>
              <a:buAutoNum type="arabicPeriod"/>
            </a:pPr>
            <a:r>
              <a:rPr lang="en" sz="1800" b="1">
                <a:latin typeface="Times"/>
                <a:ea typeface="Arial"/>
                <a:cs typeface="Arial"/>
                <a:sym typeface="Arial"/>
              </a:rPr>
              <a:t>Period of stay:</a:t>
            </a:r>
            <a:r>
              <a:rPr lang="en" sz="1800">
                <a:latin typeface="Times"/>
                <a:ea typeface="Arial"/>
                <a:cs typeface="Arial"/>
                <a:sym typeface="Arial"/>
              </a:rPr>
              <a:t> period or quarter traveler stayed</a:t>
            </a:r>
            <a:endParaRPr sz="1800">
              <a:latin typeface="Times"/>
              <a:ea typeface="Arial"/>
              <a:cs typeface="Arial"/>
            </a:endParaRPr>
          </a:p>
          <a:p>
            <a:pPr marL="608965" indent="-405765">
              <a:lnSpc>
                <a:spcPct val="200000"/>
              </a:lnSpc>
              <a:buSzPts val="1200"/>
              <a:buFont typeface="Arial"/>
              <a:buAutoNum type="arabicPeriod"/>
            </a:pPr>
            <a:r>
              <a:rPr lang="en" sz="1800" b="1">
                <a:latin typeface="Times"/>
                <a:ea typeface="Arial"/>
                <a:cs typeface="Arial"/>
                <a:sym typeface="Arial"/>
              </a:rPr>
              <a:t>Traveler type:</a:t>
            </a:r>
            <a:r>
              <a:rPr lang="en" sz="1800">
                <a:latin typeface="Times"/>
                <a:ea typeface="Arial"/>
                <a:cs typeface="Arial"/>
                <a:sym typeface="Arial"/>
              </a:rPr>
              <a:t> was traveler other, family, couple</a:t>
            </a:r>
            <a:endParaRPr sz="1800">
              <a:latin typeface="Times"/>
              <a:ea typeface="Arial"/>
              <a:cs typeface="Arial"/>
            </a:endParaRPr>
          </a:p>
          <a:p>
            <a:pPr marL="608965" indent="-405765">
              <a:lnSpc>
                <a:spcPct val="200000"/>
              </a:lnSpc>
              <a:buSzPts val="1200"/>
              <a:buFont typeface="Arial"/>
              <a:buAutoNum type="arabicPeriod"/>
            </a:pPr>
            <a:r>
              <a:rPr lang="en" sz="1800" b="1">
                <a:latin typeface="Times"/>
                <a:ea typeface="Arial"/>
                <a:cs typeface="Arial"/>
                <a:sym typeface="Arial"/>
              </a:rPr>
              <a:t>Tennis court: </a:t>
            </a:r>
            <a:r>
              <a:rPr lang="en" sz="1800">
                <a:latin typeface="Times"/>
                <a:ea typeface="Arial"/>
                <a:cs typeface="Arial"/>
                <a:sym typeface="Arial"/>
              </a:rPr>
              <a:t>does the hotel have a tennis court? Yes = 1/no = 0</a:t>
            </a:r>
            <a:endParaRPr sz="1800">
              <a:latin typeface="Times"/>
              <a:ea typeface="Arial"/>
              <a:cs typeface="Arial"/>
            </a:endParaRPr>
          </a:p>
          <a:p>
            <a:pPr marL="608965" indent="-405765">
              <a:lnSpc>
                <a:spcPct val="200000"/>
              </a:lnSpc>
              <a:buSzPts val="1200"/>
              <a:buFont typeface="Arial"/>
              <a:buAutoNum type="arabicPeriod"/>
            </a:pPr>
            <a:r>
              <a:rPr lang="en" sz="1800" b="1">
                <a:latin typeface="Times"/>
                <a:ea typeface="Arial"/>
                <a:cs typeface="Arial"/>
                <a:sym typeface="Arial"/>
              </a:rPr>
              <a:t>Hotel stars: </a:t>
            </a:r>
            <a:r>
              <a:rPr lang="en" sz="1800">
                <a:latin typeface="Times"/>
                <a:ea typeface="Arial"/>
                <a:cs typeface="Arial"/>
                <a:sym typeface="Arial"/>
              </a:rPr>
              <a:t>what was the hotel star rating, 1, 1.5 , 2, 2.5, </a:t>
            </a:r>
            <a:r>
              <a:rPr lang="en" sz="1800" err="1">
                <a:latin typeface="Times"/>
                <a:ea typeface="Arial"/>
                <a:cs typeface="Arial"/>
                <a:sym typeface="Arial"/>
              </a:rPr>
              <a:t>etc</a:t>
            </a:r>
            <a:r>
              <a:rPr lang="en" sz="1800">
                <a:latin typeface="Times"/>
                <a:ea typeface="Arial"/>
                <a:cs typeface="Arial"/>
                <a:sym typeface="Arial"/>
              </a:rPr>
              <a:t> up to 5</a:t>
            </a:r>
            <a:endParaRPr sz="1800">
              <a:latin typeface="Times"/>
              <a:ea typeface="Arial"/>
              <a:cs typeface="Arial"/>
            </a:endParaRPr>
          </a:p>
          <a:p>
            <a:pPr marL="608965" indent="-405765">
              <a:lnSpc>
                <a:spcPct val="200000"/>
              </a:lnSpc>
              <a:buSzPts val="1200"/>
              <a:buFont typeface="Arial"/>
              <a:buAutoNum type="arabicPeriod"/>
            </a:pPr>
            <a:r>
              <a:rPr lang="en" sz="1800" b="1">
                <a:latin typeface="Times"/>
                <a:ea typeface="Arial"/>
                <a:cs typeface="Arial"/>
                <a:sym typeface="Arial"/>
              </a:rPr>
              <a:t>User continent:</a:t>
            </a:r>
            <a:r>
              <a:rPr lang="en" sz="1800">
                <a:latin typeface="Times"/>
                <a:ea typeface="Arial"/>
                <a:cs typeface="Arial"/>
                <a:sym typeface="Arial"/>
              </a:rPr>
              <a:t> was traveler from North America, Europe, Other continent</a:t>
            </a:r>
            <a:endParaRPr sz="1800">
              <a:latin typeface="Times"/>
              <a:ea typeface="Arial"/>
              <a:cs typeface="Arial"/>
            </a:endParaRPr>
          </a:p>
          <a:p>
            <a:pPr marL="608965" indent="-405765">
              <a:lnSpc>
                <a:spcPct val="200000"/>
              </a:lnSpc>
              <a:buSzPts val="1200"/>
              <a:buFont typeface="Arial"/>
              <a:buAutoNum type="arabicPeriod"/>
            </a:pPr>
            <a:r>
              <a:rPr lang="en" sz="1800" b="1">
                <a:latin typeface="Times"/>
                <a:ea typeface="Arial"/>
                <a:cs typeface="Arial"/>
                <a:sym typeface="Arial"/>
              </a:rPr>
              <a:t>Review weekday: </a:t>
            </a:r>
            <a:r>
              <a:rPr lang="en" sz="1800">
                <a:latin typeface="Times"/>
                <a:ea typeface="Arial"/>
                <a:cs typeface="Arial"/>
                <a:sym typeface="Arial"/>
              </a:rPr>
              <a:t>day of the week the review was written.</a:t>
            </a:r>
            <a:endParaRPr sz="1800">
              <a:latin typeface="Times"/>
            </a:endParaRPr>
          </a:p>
        </p:txBody>
      </p:sp>
      <p:sp>
        <p:nvSpPr>
          <p:cNvPr id="127" name="Google Shape;127;p22"/>
          <p:cNvSpPr/>
          <p:nvPr/>
        </p:nvSpPr>
        <p:spPr>
          <a:xfrm>
            <a:off x="8279293" y="3165233"/>
            <a:ext cx="3729200" cy="1146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8" name="Google Shape;128;p22"/>
          <p:cNvSpPr txBox="1">
            <a:spLocks noGrp="1"/>
          </p:cNvSpPr>
          <p:nvPr>
            <p:ph type="body" idx="2"/>
          </p:nvPr>
        </p:nvSpPr>
        <p:spPr>
          <a:xfrm>
            <a:off x="8354276" y="3314367"/>
            <a:ext cx="4177200" cy="4105200"/>
          </a:xfrm>
          <a:prstGeom prst="rect">
            <a:avLst/>
          </a:prstGeom>
        </p:spPr>
        <p:txBody>
          <a:bodyPr spcFirstLastPara="1" wrap="square" lIns="121900" tIns="121900" rIns="121900" bIns="121900" anchor="t" anchorCtr="0">
            <a:noAutofit/>
          </a:bodyPr>
          <a:lstStyle/>
          <a:p>
            <a:pPr marL="0" indent="0">
              <a:spcAft>
                <a:spcPts val="2133"/>
              </a:spcAft>
              <a:buNone/>
            </a:pPr>
            <a:r>
              <a:rPr lang="en" b="1">
                <a:solidFill>
                  <a:srgbClr val="000000"/>
                </a:solidFill>
              </a:rPr>
              <a:t>Which predictor helps us best predict the outcome? </a:t>
            </a:r>
            <a:endParaRPr b="1">
              <a:solidFill>
                <a:srgbClr val="000000"/>
              </a:solidFill>
            </a:endParaRPr>
          </a:p>
        </p:txBody>
      </p: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Model X">
      <a:dk1>
        <a:srgbClr val="272E3A"/>
      </a:dk1>
      <a:lt1>
        <a:srgbClr val="FFFFFF"/>
      </a:lt1>
      <a:dk2>
        <a:srgbClr val="00A3DA"/>
      </a:dk2>
      <a:lt2>
        <a:srgbClr val="0CA8DA"/>
      </a:lt2>
      <a:accent1>
        <a:srgbClr val="56CADC"/>
      </a:accent1>
      <a:accent2>
        <a:srgbClr val="49C4DB"/>
      </a:accent2>
      <a:accent3>
        <a:srgbClr val="3DBEDB"/>
      </a:accent3>
      <a:accent4>
        <a:srgbClr val="31B9DB"/>
      </a:accent4>
      <a:accent5>
        <a:srgbClr val="24B3DA"/>
      </a:accent5>
      <a:accent6>
        <a:srgbClr val="18AEDA"/>
      </a:accent6>
      <a:hlink>
        <a:srgbClr val="2F8299"/>
      </a:hlink>
      <a:folHlink>
        <a:srgbClr val="8C8C8C"/>
      </a:folHlink>
    </a:clrScheme>
    <a:fontScheme name="Model X">
      <a:majorFont>
        <a:latin typeface="Open Sans Light"/>
        <a:ea typeface=""/>
        <a:cs typeface=""/>
      </a:majorFont>
      <a:minorFont>
        <a:latin typeface="Open Sans Light"/>
        <a:ea typeface=""/>
        <a:cs typeface=""/>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Massive X V.2.6 - Blue">
      <a:dk1>
        <a:srgbClr val="172144"/>
      </a:dk1>
      <a:lt1>
        <a:srgbClr val="FFFFFF"/>
      </a:lt1>
      <a:dk2>
        <a:srgbClr val="08C6F9"/>
      </a:dk2>
      <a:lt2>
        <a:srgbClr val="0FBCFA"/>
      </a:lt2>
      <a:accent1>
        <a:srgbClr val="377DFF"/>
      </a:accent1>
      <a:accent2>
        <a:srgbClr val="3087FE"/>
      </a:accent2>
      <a:accent3>
        <a:srgbClr val="2A92FD"/>
      </a:accent3>
      <a:accent4>
        <a:srgbClr val="239CFC"/>
      </a:accent4>
      <a:accent5>
        <a:srgbClr val="1CA7FC"/>
      </a:accent5>
      <a:accent6>
        <a:srgbClr val="15B1FB"/>
      </a:accent6>
      <a:hlink>
        <a:srgbClr val="2F8299"/>
      </a:hlink>
      <a:folHlink>
        <a:srgbClr val="8C8C8C"/>
      </a:folHlink>
    </a:clrScheme>
    <a:fontScheme name="Massive X">
      <a:majorFont>
        <a:latin typeface="Open Sans Light"/>
        <a:ea typeface=""/>
        <a:cs typeface=""/>
      </a:majorFont>
      <a:minorFont>
        <a:latin typeface="Open Sans Ligh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Theme">
  <a:themeElements>
    <a:clrScheme name="Massive X V.2.6 - Blue">
      <a:dk1>
        <a:srgbClr val="172144"/>
      </a:dk1>
      <a:lt1>
        <a:srgbClr val="FFFFFF"/>
      </a:lt1>
      <a:dk2>
        <a:srgbClr val="08C6F9"/>
      </a:dk2>
      <a:lt2>
        <a:srgbClr val="0FBCFA"/>
      </a:lt2>
      <a:accent1>
        <a:srgbClr val="377DFF"/>
      </a:accent1>
      <a:accent2>
        <a:srgbClr val="3087FE"/>
      </a:accent2>
      <a:accent3>
        <a:srgbClr val="2A92FD"/>
      </a:accent3>
      <a:accent4>
        <a:srgbClr val="239CFC"/>
      </a:accent4>
      <a:accent5>
        <a:srgbClr val="1CA7FC"/>
      </a:accent5>
      <a:accent6>
        <a:srgbClr val="15B1FB"/>
      </a:accent6>
      <a:hlink>
        <a:srgbClr val="2F8299"/>
      </a:hlink>
      <a:folHlink>
        <a:srgbClr val="8C8C8C"/>
      </a:folHlink>
    </a:clrScheme>
    <a:fontScheme name="Lymo">
      <a:majorFont>
        <a:latin typeface="Century Gothic"/>
        <a:ea typeface=""/>
        <a:cs typeface=""/>
      </a:majorFont>
      <a:minorFont>
        <a:latin typeface="Calibri"/>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Office Theme">
  <a:themeElements>
    <a:clrScheme name="Nova">
      <a:dk1>
        <a:srgbClr val="172144"/>
      </a:dk1>
      <a:lt1>
        <a:srgbClr val="FFFFFF"/>
      </a:lt1>
      <a:dk2>
        <a:srgbClr val="D4F579"/>
      </a:dk2>
      <a:lt2>
        <a:srgbClr val="40D492"/>
      </a:lt2>
      <a:accent1>
        <a:srgbClr val="3BC8F1"/>
      </a:accent1>
      <a:accent2>
        <a:srgbClr val="6070FF"/>
      </a:accent2>
      <a:accent3>
        <a:srgbClr val="FA3585"/>
      </a:accent3>
      <a:accent4>
        <a:srgbClr val="E9474E"/>
      </a:accent4>
      <a:accent5>
        <a:srgbClr val="F7C83B"/>
      </a:accent5>
      <a:accent6>
        <a:srgbClr val="FF8E38"/>
      </a:accent6>
      <a:hlink>
        <a:srgbClr val="2F8299"/>
      </a:hlink>
      <a:folHlink>
        <a:srgbClr val="8C8C8C"/>
      </a:folHlink>
    </a:clrScheme>
    <a:fontScheme name="Lymo">
      <a:majorFont>
        <a:latin typeface="Century Gothic"/>
        <a:ea typeface=""/>
        <a:cs typeface=""/>
      </a:majorFont>
      <a:minorFont>
        <a:latin typeface="Calibri"/>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4_Office Theme">
  <a:themeElements>
    <a:clrScheme name="Nova">
      <a:dk1>
        <a:srgbClr val="172144"/>
      </a:dk1>
      <a:lt1>
        <a:srgbClr val="FFFFFF"/>
      </a:lt1>
      <a:dk2>
        <a:srgbClr val="08C6F9"/>
      </a:dk2>
      <a:lt2>
        <a:srgbClr val="0FBCFA"/>
      </a:lt2>
      <a:accent1>
        <a:srgbClr val="377DFF"/>
      </a:accent1>
      <a:accent2>
        <a:srgbClr val="3087FE"/>
      </a:accent2>
      <a:accent3>
        <a:srgbClr val="2A92FD"/>
      </a:accent3>
      <a:accent4>
        <a:srgbClr val="239CFC"/>
      </a:accent4>
      <a:accent5>
        <a:srgbClr val="1CA7FC"/>
      </a:accent5>
      <a:accent6>
        <a:srgbClr val="15B1FB"/>
      </a:accent6>
      <a:hlink>
        <a:srgbClr val="2F8299"/>
      </a:hlink>
      <a:folHlink>
        <a:srgbClr val="8C8C8C"/>
      </a:folHlink>
    </a:clrScheme>
    <a:fontScheme name="Lymo">
      <a:majorFont>
        <a:latin typeface="Century Gothic"/>
        <a:ea typeface=""/>
        <a:cs typeface=""/>
      </a:majorFont>
      <a:minorFont>
        <a:latin typeface="Calibri"/>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Massive X V.2.6 - Blue">
      <a:dk1>
        <a:srgbClr val="172144"/>
      </a:dk1>
      <a:lt1>
        <a:srgbClr val="FFFFFF"/>
      </a:lt1>
      <a:dk2>
        <a:srgbClr val="08C6F9"/>
      </a:dk2>
      <a:lt2>
        <a:srgbClr val="0FBCFA"/>
      </a:lt2>
      <a:accent1>
        <a:srgbClr val="377DFF"/>
      </a:accent1>
      <a:accent2>
        <a:srgbClr val="3087FE"/>
      </a:accent2>
      <a:accent3>
        <a:srgbClr val="2A92FD"/>
      </a:accent3>
      <a:accent4>
        <a:srgbClr val="239CFC"/>
      </a:accent4>
      <a:accent5>
        <a:srgbClr val="1CA7FC"/>
      </a:accent5>
      <a:accent6>
        <a:srgbClr val="15B1FB"/>
      </a:accent6>
      <a:hlink>
        <a:srgbClr val="2F8299"/>
      </a:hlink>
      <a:folHlink>
        <a:srgbClr val="8C8C8C"/>
      </a:folHlink>
    </a:clrScheme>
    <a:fontScheme name="Massive X">
      <a:majorFont>
        <a:latin typeface="Open Sans Light"/>
        <a:ea typeface=""/>
        <a:cs typeface=""/>
      </a:majorFont>
      <a:minorFont>
        <a:latin typeface="Open Sans Ligh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5_Office Theme">
  <a:themeElements>
    <a:clrScheme name="Massive X V.2.6 - Blue">
      <a:dk1>
        <a:srgbClr val="172144"/>
      </a:dk1>
      <a:lt1>
        <a:srgbClr val="FFFFFF"/>
      </a:lt1>
      <a:dk2>
        <a:srgbClr val="08C6F9"/>
      </a:dk2>
      <a:lt2>
        <a:srgbClr val="0FBCFA"/>
      </a:lt2>
      <a:accent1>
        <a:srgbClr val="377DFF"/>
      </a:accent1>
      <a:accent2>
        <a:srgbClr val="3087FE"/>
      </a:accent2>
      <a:accent3>
        <a:srgbClr val="2A92FD"/>
      </a:accent3>
      <a:accent4>
        <a:srgbClr val="239CFC"/>
      </a:accent4>
      <a:accent5>
        <a:srgbClr val="1CA7FC"/>
      </a:accent5>
      <a:accent6>
        <a:srgbClr val="15B1FB"/>
      </a:accent6>
      <a:hlink>
        <a:srgbClr val="2F8299"/>
      </a:hlink>
      <a:folHlink>
        <a:srgbClr val="8C8C8C"/>
      </a:folHlink>
    </a:clrScheme>
    <a:fontScheme name="Lymo">
      <a:majorFont>
        <a:latin typeface="Century Gothic"/>
        <a:ea typeface=""/>
        <a:cs typeface=""/>
      </a:majorFont>
      <a:minorFont>
        <a:latin typeface="Calibri"/>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Marina">
  <a:themeElements>
    <a:clrScheme name="Marina">
      <a:dk1>
        <a:srgbClr val="FFFFFF"/>
      </a:dk1>
      <a:lt1>
        <a:srgbClr val="00517C"/>
      </a:lt1>
      <a:dk2>
        <a:srgbClr val="004065"/>
      </a:dk2>
      <a:lt2>
        <a:srgbClr val="CFD8DC"/>
      </a:lt2>
      <a:accent1>
        <a:srgbClr val="0277BD"/>
      </a:accent1>
      <a:accent2>
        <a:srgbClr val="558B2F"/>
      </a:accent2>
      <a:accent3>
        <a:srgbClr val="009688"/>
      </a:accent3>
      <a:accent4>
        <a:srgbClr val="039BE5"/>
      </a:accent4>
      <a:accent5>
        <a:srgbClr val="8BC34A"/>
      </a:accent5>
      <a:accent6>
        <a:srgbClr val="FFEB38"/>
      </a:accent6>
      <a:hlink>
        <a:srgbClr val="8BC34A"/>
      </a:hlink>
      <a:folHlink>
        <a:srgbClr val="8BC34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6_Office Theme">
  <a:themeElements>
    <a:clrScheme name="Massive X V.2.6 - Blue">
      <a:dk1>
        <a:srgbClr val="172144"/>
      </a:dk1>
      <a:lt1>
        <a:srgbClr val="FFFFFF"/>
      </a:lt1>
      <a:dk2>
        <a:srgbClr val="08C6F9"/>
      </a:dk2>
      <a:lt2>
        <a:srgbClr val="0FBCFA"/>
      </a:lt2>
      <a:accent1>
        <a:srgbClr val="377DFF"/>
      </a:accent1>
      <a:accent2>
        <a:srgbClr val="3087FE"/>
      </a:accent2>
      <a:accent3>
        <a:srgbClr val="2A92FD"/>
      </a:accent3>
      <a:accent4>
        <a:srgbClr val="239CFC"/>
      </a:accent4>
      <a:accent5>
        <a:srgbClr val="1CA7FC"/>
      </a:accent5>
      <a:accent6>
        <a:srgbClr val="15B1FB"/>
      </a:accent6>
      <a:hlink>
        <a:srgbClr val="2F8299"/>
      </a:hlink>
      <a:folHlink>
        <a:srgbClr val="8C8C8C"/>
      </a:folHlink>
    </a:clrScheme>
    <a:fontScheme name="Massive X">
      <a:majorFont>
        <a:latin typeface="Open Sans Light"/>
        <a:ea typeface=""/>
        <a:cs typeface=""/>
      </a:majorFont>
      <a:minorFont>
        <a:latin typeface="Open Sans Ligh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Massive X V.2.6 - Blue">
    <a:dk1>
      <a:srgbClr val="172144"/>
    </a:dk1>
    <a:lt1>
      <a:srgbClr val="FFFFFF"/>
    </a:lt1>
    <a:dk2>
      <a:srgbClr val="08C6F9"/>
    </a:dk2>
    <a:lt2>
      <a:srgbClr val="0FBCFA"/>
    </a:lt2>
    <a:accent1>
      <a:srgbClr val="377DFF"/>
    </a:accent1>
    <a:accent2>
      <a:srgbClr val="3087FE"/>
    </a:accent2>
    <a:accent3>
      <a:srgbClr val="2A92FD"/>
    </a:accent3>
    <a:accent4>
      <a:srgbClr val="239CFC"/>
    </a:accent4>
    <a:accent5>
      <a:srgbClr val="1CA7FC"/>
    </a:accent5>
    <a:accent6>
      <a:srgbClr val="15B1FB"/>
    </a:accent6>
    <a:hlink>
      <a:srgbClr val="2F8299"/>
    </a:hlink>
    <a:folHlink>
      <a:srgbClr val="8C8C8C"/>
    </a:folHlink>
  </a:clrScheme>
</a:themeOverride>
</file>

<file path=ppt/theme/themeOverride10.xml><?xml version="1.0" encoding="utf-8"?>
<a:themeOverride xmlns:a="http://schemas.openxmlformats.org/drawingml/2006/main">
  <a:clrScheme name="Massive X V.2.6 - Blue">
    <a:dk1>
      <a:srgbClr val="172144"/>
    </a:dk1>
    <a:lt1>
      <a:srgbClr val="FFFFFF"/>
    </a:lt1>
    <a:dk2>
      <a:srgbClr val="08C6F9"/>
    </a:dk2>
    <a:lt2>
      <a:srgbClr val="0FBCFA"/>
    </a:lt2>
    <a:accent1>
      <a:srgbClr val="377DFF"/>
    </a:accent1>
    <a:accent2>
      <a:srgbClr val="3087FE"/>
    </a:accent2>
    <a:accent3>
      <a:srgbClr val="2A92FD"/>
    </a:accent3>
    <a:accent4>
      <a:srgbClr val="239CFC"/>
    </a:accent4>
    <a:accent5>
      <a:srgbClr val="1CA7FC"/>
    </a:accent5>
    <a:accent6>
      <a:srgbClr val="15B1FB"/>
    </a:accent6>
    <a:hlink>
      <a:srgbClr val="2F8299"/>
    </a:hlink>
    <a:folHlink>
      <a:srgbClr val="8C8C8C"/>
    </a:folHlink>
  </a:clrScheme>
</a:themeOverride>
</file>

<file path=ppt/theme/themeOverride11.xml><?xml version="1.0" encoding="utf-8"?>
<a:themeOverride xmlns:a="http://schemas.openxmlformats.org/drawingml/2006/main">
  <a:clrScheme name="Nova">
    <a:dk1>
      <a:srgbClr val="172144"/>
    </a:dk1>
    <a:lt1>
      <a:srgbClr val="FFFFFF"/>
    </a:lt1>
    <a:dk2>
      <a:srgbClr val="8E08FF"/>
    </a:dk2>
    <a:lt2>
      <a:srgbClr val="4C91FD"/>
    </a:lt2>
    <a:accent1>
      <a:srgbClr val="5231F7"/>
    </a:accent1>
    <a:accent2>
      <a:srgbClr val="9A36C9"/>
    </a:accent2>
    <a:accent3>
      <a:srgbClr val="E23B9B"/>
    </a:accent3>
    <a:accent4>
      <a:srgbClr val="EB4F5A"/>
    </a:accent4>
    <a:accent5>
      <a:srgbClr val="F46219"/>
    </a:accent5>
    <a:accent6>
      <a:srgbClr val="F40F0F"/>
    </a:accent6>
    <a:hlink>
      <a:srgbClr val="2F8299"/>
    </a:hlink>
    <a:folHlink>
      <a:srgbClr val="8C8C8C"/>
    </a:folHlink>
  </a:clrScheme>
</a:themeOverride>
</file>

<file path=ppt/theme/themeOverride12.xml><?xml version="1.0" encoding="utf-8"?>
<a:themeOverride xmlns:a="http://schemas.openxmlformats.org/drawingml/2006/main">
  <a:clrScheme name="Nova">
    <a:dk1>
      <a:srgbClr val="172144"/>
    </a:dk1>
    <a:lt1>
      <a:srgbClr val="FFFFFF"/>
    </a:lt1>
    <a:dk2>
      <a:srgbClr val="8E08FF"/>
    </a:dk2>
    <a:lt2>
      <a:srgbClr val="4C91FD"/>
    </a:lt2>
    <a:accent1>
      <a:srgbClr val="5231F7"/>
    </a:accent1>
    <a:accent2>
      <a:srgbClr val="9A36C9"/>
    </a:accent2>
    <a:accent3>
      <a:srgbClr val="E23B9B"/>
    </a:accent3>
    <a:accent4>
      <a:srgbClr val="EB4F5A"/>
    </a:accent4>
    <a:accent5>
      <a:srgbClr val="F46219"/>
    </a:accent5>
    <a:accent6>
      <a:srgbClr val="F40F0F"/>
    </a:accent6>
    <a:hlink>
      <a:srgbClr val="2F8299"/>
    </a:hlink>
    <a:folHlink>
      <a:srgbClr val="8C8C8C"/>
    </a:folHlink>
  </a:clrScheme>
</a:themeOverride>
</file>

<file path=ppt/theme/themeOverride13.xml><?xml version="1.0" encoding="utf-8"?>
<a:themeOverride xmlns:a="http://schemas.openxmlformats.org/drawingml/2006/main">
  <a:clrScheme name="Nova">
    <a:dk1>
      <a:srgbClr val="172144"/>
    </a:dk1>
    <a:lt1>
      <a:srgbClr val="FFFFFF"/>
    </a:lt1>
    <a:dk2>
      <a:srgbClr val="8E08FF"/>
    </a:dk2>
    <a:lt2>
      <a:srgbClr val="4C91FD"/>
    </a:lt2>
    <a:accent1>
      <a:srgbClr val="5231F7"/>
    </a:accent1>
    <a:accent2>
      <a:srgbClr val="9A36C9"/>
    </a:accent2>
    <a:accent3>
      <a:srgbClr val="E23B9B"/>
    </a:accent3>
    <a:accent4>
      <a:srgbClr val="EB4F5A"/>
    </a:accent4>
    <a:accent5>
      <a:srgbClr val="F46219"/>
    </a:accent5>
    <a:accent6>
      <a:srgbClr val="F40F0F"/>
    </a:accent6>
    <a:hlink>
      <a:srgbClr val="2F8299"/>
    </a:hlink>
    <a:folHlink>
      <a:srgbClr val="8C8C8C"/>
    </a:folHlink>
  </a:clrScheme>
</a:themeOverride>
</file>

<file path=ppt/theme/themeOverride14.xml><?xml version="1.0" encoding="utf-8"?>
<a:themeOverride xmlns:a="http://schemas.openxmlformats.org/drawingml/2006/main">
  <a:clrScheme name="Model X">
    <a:dk1>
      <a:srgbClr val="172144"/>
    </a:dk1>
    <a:lt1>
      <a:srgbClr val="FFFFFF"/>
    </a:lt1>
    <a:dk2>
      <a:srgbClr val="97C942"/>
    </a:dk2>
    <a:lt2>
      <a:srgbClr val="ABD22A"/>
    </a:lt2>
    <a:accent1>
      <a:srgbClr val="2099D8"/>
    </a:accent1>
    <a:accent2>
      <a:srgbClr val="33A1BF"/>
    </a:accent2>
    <a:accent3>
      <a:srgbClr val="47A9A6"/>
    </a:accent3>
    <a:accent4>
      <a:srgbClr val="5BB18D"/>
    </a:accent4>
    <a:accent5>
      <a:srgbClr val="6FB974"/>
    </a:accent5>
    <a:accent6>
      <a:srgbClr val="83C15B"/>
    </a:accent6>
    <a:hlink>
      <a:srgbClr val="2F8299"/>
    </a:hlink>
    <a:folHlink>
      <a:srgbClr val="8C8C8C"/>
    </a:folHlink>
  </a:clrScheme>
</a:themeOverride>
</file>

<file path=ppt/theme/themeOverride2.xml><?xml version="1.0" encoding="utf-8"?>
<a:themeOverride xmlns:a="http://schemas.openxmlformats.org/drawingml/2006/main">
  <a:clrScheme name="Massive X new Blue color">
    <a:dk1>
      <a:srgbClr val="172144"/>
    </a:dk1>
    <a:lt1>
      <a:srgbClr val="FFFFFF"/>
    </a:lt1>
    <a:dk2>
      <a:srgbClr val="08C6F9"/>
    </a:dk2>
    <a:lt2>
      <a:srgbClr val="0FBCFA"/>
    </a:lt2>
    <a:accent1>
      <a:srgbClr val="377DFF"/>
    </a:accent1>
    <a:accent2>
      <a:srgbClr val="3087FE"/>
    </a:accent2>
    <a:accent3>
      <a:srgbClr val="2A92FD"/>
    </a:accent3>
    <a:accent4>
      <a:srgbClr val="239CFC"/>
    </a:accent4>
    <a:accent5>
      <a:srgbClr val="1CA7FC"/>
    </a:accent5>
    <a:accent6>
      <a:srgbClr val="15B1FB"/>
    </a:accent6>
    <a:hlink>
      <a:srgbClr val="2F8299"/>
    </a:hlink>
    <a:folHlink>
      <a:srgbClr val="8C8C8C"/>
    </a:folHlink>
  </a:clrScheme>
</a:themeOverride>
</file>

<file path=ppt/theme/themeOverride3.xml><?xml version="1.0" encoding="utf-8"?>
<a:themeOverride xmlns:a="http://schemas.openxmlformats.org/drawingml/2006/main">
  <a:clrScheme name="Nova">
    <a:dk1>
      <a:srgbClr val="172144"/>
    </a:dk1>
    <a:lt1>
      <a:srgbClr val="FFFFFF"/>
    </a:lt1>
    <a:dk2>
      <a:srgbClr val="D4F579"/>
    </a:dk2>
    <a:lt2>
      <a:srgbClr val="40D492"/>
    </a:lt2>
    <a:accent1>
      <a:srgbClr val="3BC8F1"/>
    </a:accent1>
    <a:accent2>
      <a:srgbClr val="6070FF"/>
    </a:accent2>
    <a:accent3>
      <a:srgbClr val="FA3585"/>
    </a:accent3>
    <a:accent4>
      <a:srgbClr val="E9474E"/>
    </a:accent4>
    <a:accent5>
      <a:srgbClr val="F7C83B"/>
    </a:accent5>
    <a:accent6>
      <a:srgbClr val="FF8E38"/>
    </a:accent6>
    <a:hlink>
      <a:srgbClr val="2F8299"/>
    </a:hlink>
    <a:folHlink>
      <a:srgbClr val="8C8C8C"/>
    </a:folHlink>
  </a:clrScheme>
</a:themeOverride>
</file>

<file path=ppt/theme/themeOverride4.xml><?xml version="1.0" encoding="utf-8"?>
<a:themeOverride xmlns:a="http://schemas.openxmlformats.org/drawingml/2006/main">
  <a:clrScheme name="Massive X V.2.6 - Blue">
    <a:dk1>
      <a:srgbClr val="172144"/>
    </a:dk1>
    <a:lt1>
      <a:srgbClr val="FFFFFF"/>
    </a:lt1>
    <a:dk2>
      <a:srgbClr val="08C6F9"/>
    </a:dk2>
    <a:lt2>
      <a:srgbClr val="0FBCFA"/>
    </a:lt2>
    <a:accent1>
      <a:srgbClr val="377DFF"/>
    </a:accent1>
    <a:accent2>
      <a:srgbClr val="3087FE"/>
    </a:accent2>
    <a:accent3>
      <a:srgbClr val="2A92FD"/>
    </a:accent3>
    <a:accent4>
      <a:srgbClr val="239CFC"/>
    </a:accent4>
    <a:accent5>
      <a:srgbClr val="1CA7FC"/>
    </a:accent5>
    <a:accent6>
      <a:srgbClr val="15B1FB"/>
    </a:accent6>
    <a:hlink>
      <a:srgbClr val="2F8299"/>
    </a:hlink>
    <a:folHlink>
      <a:srgbClr val="8C8C8C"/>
    </a:folHlink>
  </a:clrScheme>
</a:themeOverride>
</file>

<file path=ppt/theme/themeOverride5.xml><?xml version="1.0" encoding="utf-8"?>
<a:themeOverride xmlns:a="http://schemas.openxmlformats.org/drawingml/2006/main">
  <a:clrScheme name="Massive X V.2.6 - Blue">
    <a:dk1>
      <a:srgbClr val="172144"/>
    </a:dk1>
    <a:lt1>
      <a:srgbClr val="FFFFFF"/>
    </a:lt1>
    <a:dk2>
      <a:srgbClr val="08C6F9"/>
    </a:dk2>
    <a:lt2>
      <a:srgbClr val="0FBCFA"/>
    </a:lt2>
    <a:accent1>
      <a:srgbClr val="377DFF"/>
    </a:accent1>
    <a:accent2>
      <a:srgbClr val="3087FE"/>
    </a:accent2>
    <a:accent3>
      <a:srgbClr val="2A92FD"/>
    </a:accent3>
    <a:accent4>
      <a:srgbClr val="239CFC"/>
    </a:accent4>
    <a:accent5>
      <a:srgbClr val="1CA7FC"/>
    </a:accent5>
    <a:accent6>
      <a:srgbClr val="15B1FB"/>
    </a:accent6>
    <a:hlink>
      <a:srgbClr val="2F8299"/>
    </a:hlink>
    <a:folHlink>
      <a:srgbClr val="8C8C8C"/>
    </a:folHlink>
  </a:clrScheme>
</a:themeOverride>
</file>

<file path=ppt/theme/themeOverride6.xml><?xml version="1.0" encoding="utf-8"?>
<a:themeOverride xmlns:a="http://schemas.openxmlformats.org/drawingml/2006/main">
  <a:clrScheme name="Nova">
    <a:dk1>
      <a:srgbClr val="172144"/>
    </a:dk1>
    <a:lt1>
      <a:srgbClr val="FFFFFF"/>
    </a:lt1>
    <a:dk2>
      <a:srgbClr val="D4F579"/>
    </a:dk2>
    <a:lt2>
      <a:srgbClr val="40D492"/>
    </a:lt2>
    <a:accent1>
      <a:srgbClr val="3BC8F1"/>
    </a:accent1>
    <a:accent2>
      <a:srgbClr val="6070FF"/>
    </a:accent2>
    <a:accent3>
      <a:srgbClr val="FA3585"/>
    </a:accent3>
    <a:accent4>
      <a:srgbClr val="E9474E"/>
    </a:accent4>
    <a:accent5>
      <a:srgbClr val="F7C83B"/>
    </a:accent5>
    <a:accent6>
      <a:srgbClr val="FF8E38"/>
    </a:accent6>
    <a:hlink>
      <a:srgbClr val="2F8299"/>
    </a:hlink>
    <a:folHlink>
      <a:srgbClr val="8C8C8C"/>
    </a:folHlink>
  </a:clrScheme>
</a:themeOverride>
</file>

<file path=ppt/theme/themeOverride7.xml><?xml version="1.0" encoding="utf-8"?>
<a:themeOverride xmlns:a="http://schemas.openxmlformats.org/drawingml/2006/main">
  <a:clrScheme name="Massive X V.2.6 - Blue">
    <a:dk1>
      <a:srgbClr val="172144"/>
    </a:dk1>
    <a:lt1>
      <a:srgbClr val="FFFFFF"/>
    </a:lt1>
    <a:dk2>
      <a:srgbClr val="08C6F9"/>
    </a:dk2>
    <a:lt2>
      <a:srgbClr val="0FBCFA"/>
    </a:lt2>
    <a:accent1>
      <a:srgbClr val="377DFF"/>
    </a:accent1>
    <a:accent2>
      <a:srgbClr val="3087FE"/>
    </a:accent2>
    <a:accent3>
      <a:srgbClr val="2A92FD"/>
    </a:accent3>
    <a:accent4>
      <a:srgbClr val="239CFC"/>
    </a:accent4>
    <a:accent5>
      <a:srgbClr val="1CA7FC"/>
    </a:accent5>
    <a:accent6>
      <a:srgbClr val="15B1FB"/>
    </a:accent6>
    <a:hlink>
      <a:srgbClr val="2F8299"/>
    </a:hlink>
    <a:folHlink>
      <a:srgbClr val="8C8C8C"/>
    </a:folHlink>
  </a:clrScheme>
</a:themeOverride>
</file>

<file path=ppt/theme/themeOverride8.xml><?xml version="1.0" encoding="utf-8"?>
<a:themeOverride xmlns:a="http://schemas.openxmlformats.org/drawingml/2006/main">
  <a:clrScheme name="Massive X V.2.6 - Blue">
    <a:dk1>
      <a:srgbClr val="172144"/>
    </a:dk1>
    <a:lt1>
      <a:srgbClr val="FFFFFF"/>
    </a:lt1>
    <a:dk2>
      <a:srgbClr val="08C6F9"/>
    </a:dk2>
    <a:lt2>
      <a:srgbClr val="0FBCFA"/>
    </a:lt2>
    <a:accent1>
      <a:srgbClr val="377DFF"/>
    </a:accent1>
    <a:accent2>
      <a:srgbClr val="3087FE"/>
    </a:accent2>
    <a:accent3>
      <a:srgbClr val="2A92FD"/>
    </a:accent3>
    <a:accent4>
      <a:srgbClr val="239CFC"/>
    </a:accent4>
    <a:accent5>
      <a:srgbClr val="1CA7FC"/>
    </a:accent5>
    <a:accent6>
      <a:srgbClr val="15B1FB"/>
    </a:accent6>
    <a:hlink>
      <a:srgbClr val="2F8299"/>
    </a:hlink>
    <a:folHlink>
      <a:srgbClr val="8C8C8C"/>
    </a:folHlink>
  </a:clrScheme>
</a:themeOverride>
</file>

<file path=ppt/theme/themeOverride9.xml><?xml version="1.0" encoding="utf-8"?>
<a:themeOverride xmlns:a="http://schemas.openxmlformats.org/drawingml/2006/main">
  <a:clrScheme name="Massive X V.2.6 - Blue">
    <a:dk1>
      <a:srgbClr val="172144"/>
    </a:dk1>
    <a:lt1>
      <a:srgbClr val="FFFFFF"/>
    </a:lt1>
    <a:dk2>
      <a:srgbClr val="08C6F9"/>
    </a:dk2>
    <a:lt2>
      <a:srgbClr val="0FBCFA"/>
    </a:lt2>
    <a:accent1>
      <a:srgbClr val="377DFF"/>
    </a:accent1>
    <a:accent2>
      <a:srgbClr val="3087FE"/>
    </a:accent2>
    <a:accent3>
      <a:srgbClr val="2A92FD"/>
    </a:accent3>
    <a:accent4>
      <a:srgbClr val="239CFC"/>
    </a:accent4>
    <a:accent5>
      <a:srgbClr val="1CA7FC"/>
    </a:accent5>
    <a:accent6>
      <a:srgbClr val="15B1FB"/>
    </a:accent6>
    <a:hlink>
      <a:srgbClr val="2F8299"/>
    </a:hlink>
    <a:folHlink>
      <a:srgbClr val="8C8C8C"/>
    </a:folHlink>
  </a:clrScheme>
</a:themeOverride>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32</Slides>
  <Notes>29</Notes>
  <HiddenSlides>2</HiddenSlides>
  <ScaleCrop>false</ScaleCrop>
  <HeadingPairs>
    <vt:vector size="4" baseType="variant">
      <vt:variant>
        <vt:lpstr>Theme</vt:lpstr>
      </vt:variant>
      <vt:variant>
        <vt:i4>9</vt:i4>
      </vt:variant>
      <vt:variant>
        <vt:lpstr>Slide Titles</vt:lpstr>
      </vt:variant>
      <vt:variant>
        <vt:i4>32</vt:i4>
      </vt:variant>
    </vt:vector>
  </HeadingPairs>
  <TitlesOfParts>
    <vt:vector size="41" baseType="lpstr">
      <vt:lpstr>Ion</vt:lpstr>
      <vt:lpstr>1_Office Theme</vt:lpstr>
      <vt:lpstr>2_Office Theme</vt:lpstr>
      <vt:lpstr>3_Office Theme</vt:lpstr>
      <vt:lpstr>4_Office Theme</vt:lpstr>
      <vt:lpstr>Office Theme</vt:lpstr>
      <vt:lpstr>5_Office Theme</vt:lpstr>
      <vt:lpstr>Marina</vt:lpstr>
      <vt:lpstr>6_Office Theme</vt:lpstr>
      <vt:lpstr>PowerPoint Presentation</vt:lpstr>
      <vt:lpstr>PowerPoint Presentation</vt:lpstr>
      <vt:lpstr>PowerPoint Presentation</vt:lpstr>
      <vt:lpstr>PowerPoint Presentation</vt:lpstr>
      <vt:lpstr>Introduction</vt:lpstr>
      <vt:lpstr>Data Cleaning &amp; Data Preprocessing</vt:lpstr>
      <vt:lpstr>Data Cleaning &amp; Data Preprocessing</vt:lpstr>
      <vt:lpstr>Data Cleaning &amp; Data Preprocessing</vt:lpstr>
      <vt:lpstr>Data Mining Tasks</vt:lpstr>
      <vt:lpstr>Data Cleaning &amp; Data Preprocessing: Collinearity Check (Categorical)</vt:lpstr>
      <vt:lpstr>Data Cleaning &amp; Data Preprocessing: Collinearity Check</vt:lpstr>
      <vt:lpstr>KNN Categorical</vt:lpstr>
      <vt:lpstr>KNN continuous – all variables, Best subset selection 80/20: </vt:lpstr>
      <vt:lpstr>KNN continuous - MLR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Which is best?</vt:lpstr>
      <vt:lpstr>Results</vt:lpstr>
      <vt:lpstr>PowerPoint Presentation</vt:lpstr>
      <vt:lpstr>References &amp; Appendix</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Zahir, Fahim</dc:creator>
  <cp:revision>10</cp:revision>
  <dcterms:created xsi:type="dcterms:W3CDTF">2020-12-09T03:54:40Z</dcterms:created>
  <dcterms:modified xsi:type="dcterms:W3CDTF">2020-12-10T22:53:15Z</dcterms:modified>
</cp:coreProperties>
</file>